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3" r:id="rId3"/>
    <p:sldId id="262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EE9F-A841-9176-6BF4-B4B921BA9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C4862-BB1C-0F53-CF3A-5310EAAA1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147F0-8F95-F715-24C5-C6179AF7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E1BC-71DB-FCCC-240A-28E980E8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C2A09-2B5F-A11A-646C-A56F3E6A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4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22734-8C0E-62C2-F112-B9307CD5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0FCE9-1A95-C9EC-818B-789103AAE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73B16-C12F-4BAE-4A70-93062D6A7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E41D3-4D46-132C-F1AD-BDCF9B38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C6069-D604-D702-715F-BC544F7F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2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58FFC-105A-8E09-EA94-E045A41E1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ECC6C-0CB3-6F2E-50B4-284C1341E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53917-36CD-93AA-4B10-6BC2D2BD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EA050-97B7-6661-D0A6-2D19499E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349A4-E861-38DA-EF47-336D611D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C6B0-C922-A41F-3D30-E693715B1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0831-CED3-129D-E469-9CB019FFA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4E2F7-0862-3B0F-FAE7-FE9AFB99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2F6C-1EF6-F79D-50E3-8802382C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BF28C-CAAC-3D79-59D4-00AEF99C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2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E2D39-9327-9141-5075-337B5452D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C336E-D1D4-1BD2-1621-EA48FCB49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5DD06-331D-77F3-79F7-7D5AB6A6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DD4A6-D4DA-F37C-C3D3-84671E56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5B234-6D86-F73F-ACD4-666211C3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5CB9C-BCBE-99E8-DF8E-6C4CB1BA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8F371-8FE5-3903-5FB2-C6A975142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8C7EF-BB13-0FC2-9E5E-45D635A20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A2529-8C74-60B8-2C2E-846C4E24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51FE4-A6AA-52C1-E711-434DEB52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E7F71-0C62-C396-94B2-E61C81E48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EB744-10A3-0514-1641-E010AF4E0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D3AEE-0E92-2F8F-3E49-460AF90C2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748F2-709D-6EAB-6D35-9E3B2A9B2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4810D-6D53-0AD5-C3FF-0159B28E3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E3B6A-43A4-A1B7-F595-D468E8310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D06CB-6161-0BB0-F029-9845605FC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DA661-F1E8-23E4-B469-E843B4ED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5FCCE8-9727-1F8E-04E7-4E5DC05F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3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FC1F-42D9-219F-F8B3-A5E22CF4B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76AFB-F875-2EB4-E171-D118268C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8AB52B-7702-2FB8-F8CC-46411C6C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89DA8-2E0B-392F-0362-C43B99E6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1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014A5B-E86F-87AC-46FB-5B442A68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0A63B-8E8C-3E3B-D4EA-D5F26435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A5F6D-54F5-0F34-E7B2-63A6DC09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3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9EE3-181A-C866-2D33-B980B7A4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CDCA2-23B1-62DA-70A2-DACAD1A13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8EFFA-F754-54A5-36CD-B2B81E01C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38E16-1F3D-2051-DCE6-E4FF07D0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5DBAD-66A2-EBDA-FF47-EAD9F94A9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93DEE-6C95-2208-9DF8-BE06D827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6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00C1F-DC75-73E7-9907-B6E950664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D3037-4FC9-8F01-0C9B-23B6FF3BB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C39B-A3B9-A6AA-E90A-02F8800AB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A20E0-33D9-BA55-FDD0-2AE039DB7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4B7C1-BF17-AF84-A03C-68977647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3EEC9-9EB6-1964-3AFF-7BB55B42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4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A3B1A9-EE41-720D-CF2C-43A01C60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F62EC-9A4E-3511-F235-78D810544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6A12C-28AC-398B-69FF-261E85326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738E-57DF-E94C-802C-6D8050912393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9022-8BA2-4915-204A-0646632F7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10D29-2EED-4009-CAEC-65A93EED1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3D37-DE89-7842-A48E-3F5702963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9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5C22-F617-6347-BD9F-EE3E6AAC3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Georgia" panose="02040502050405020303" pitchFamily="18" charset="0"/>
              </a:rPr>
              <a:t>Miserable comforters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15D91-7C9C-9740-9A65-AF3C572B46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sz="3200" dirty="0">
                <a:latin typeface="Georgia" panose="02040502050405020303" pitchFamily="18" charset="0"/>
              </a:rPr>
              <a:t>Job 2:11-13, 6:8-10, 9:32-35, 11:1-8</a:t>
            </a:r>
          </a:p>
        </p:txBody>
      </p:sp>
    </p:spTree>
    <p:extLst>
      <p:ext uri="{BB962C8B-B14F-4D97-AF65-F5344CB8AC3E}">
        <p14:creationId xmlns:p14="http://schemas.microsoft.com/office/powerpoint/2010/main" val="24670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93187A-DD5F-B409-3277-1DEC59583A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0579" y="0"/>
            <a:ext cx="9170842" cy="6863340"/>
          </a:xfrm>
        </p:spPr>
      </p:pic>
    </p:spTree>
    <p:extLst>
      <p:ext uri="{BB962C8B-B14F-4D97-AF65-F5344CB8AC3E}">
        <p14:creationId xmlns:p14="http://schemas.microsoft.com/office/powerpoint/2010/main" val="390302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6F39-3456-7FED-9B61-3D0B3C9E8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751114"/>
            <a:ext cx="4243589" cy="544245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Georgia" panose="02040502050405020303" pitchFamily="18" charset="0"/>
              </a:rPr>
              <a:t>Who are Job’s friends?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281803-52E9-F36A-38B9-026289C82D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35" r="33895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6993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A4A9A-FC92-354E-8A9A-9A537C3B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1-3		Introduction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4-5	Eliphaz speaks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6-7	Job responds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8		Bildad speaks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9-10	Job responds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11		Zophar speaks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12-14	Job responds</a:t>
            </a: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15-21	Second cycle of debate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22-27	Third cycle of debate (without Zophar)</a:t>
            </a: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Chapter 28-42	Monologues from Job, Elihu &amp; God</a:t>
            </a: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8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6F39-3456-7FED-9B61-3D0B3C9E8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071" y="5734148"/>
            <a:ext cx="10289857" cy="11134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Georgia" panose="02040502050405020303" pitchFamily="18" charset="0"/>
              </a:rPr>
              <a:t>What do Job’s friends say?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99985B-D9F8-18BB-DB98-7F5D0264B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270" y="10383"/>
            <a:ext cx="8235457" cy="549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7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281803-52E9-F36A-38B9-026289C82D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45" t="-1" r="2742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6F39-3456-7FED-9B61-3D0B3C9E8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979714"/>
            <a:ext cx="4840010" cy="51972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Georgia" panose="02040502050405020303" pitchFamily="18" charset="0"/>
              </a:rPr>
              <a:t>What sort of friend does Job really need?</a:t>
            </a:r>
          </a:p>
        </p:txBody>
      </p:sp>
    </p:spTree>
    <p:extLst>
      <p:ext uri="{BB962C8B-B14F-4D97-AF65-F5344CB8AC3E}">
        <p14:creationId xmlns:p14="http://schemas.microsoft.com/office/powerpoint/2010/main" val="336429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Office Theme</vt:lpstr>
      <vt:lpstr>Miserable comforters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Robertson</dc:creator>
  <cp:lastModifiedBy>James Robertson</cp:lastModifiedBy>
  <cp:revision>2</cp:revision>
  <dcterms:created xsi:type="dcterms:W3CDTF">2022-05-14T00:48:34Z</dcterms:created>
  <dcterms:modified xsi:type="dcterms:W3CDTF">2022-05-14T00:52:33Z</dcterms:modified>
</cp:coreProperties>
</file>