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3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31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6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4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9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4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6/6/22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0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6/6/22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4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6/6/22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3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8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8D90-DA36-0C48-9650-5A7B8C261703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90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CAB3-94D3-EE7E-20FB-F3A56A2C17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C4670-173B-EF6A-B7E4-F01E1E02B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ky, outdoor, person&#10;&#10;Description automatically generated">
            <a:extLst>
              <a:ext uri="{FF2B5EF4-FFF2-40B4-BE49-F238E27FC236}">
                <a16:creationId xmlns:a16="http://schemas.microsoft.com/office/drawing/2014/main" id="{F5C7CADC-1CF2-166A-429A-5D2845663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82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0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6BF3-69A7-1391-BA4C-47D9901B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A816-5A75-F634-65B6-F0A7232E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characterizes your relationship with </a:t>
            </a:r>
            <a:r>
              <a:rPr lang="en-US" sz="4400"/>
              <a:t>God?  Do </a:t>
            </a:r>
            <a:r>
              <a:rPr lang="en-US" sz="4400" dirty="0"/>
              <a:t>you trust God? </a:t>
            </a:r>
          </a:p>
        </p:txBody>
      </p:sp>
    </p:spTree>
    <p:extLst>
      <p:ext uri="{BB962C8B-B14F-4D97-AF65-F5344CB8AC3E}">
        <p14:creationId xmlns:p14="http://schemas.microsoft.com/office/powerpoint/2010/main" val="416449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298257" y="1628507"/>
            <a:ext cx="95954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800" dirty="0">
                <a:solidFill>
                  <a:prstClr val="white"/>
                </a:solidFill>
              </a:rPr>
              <a:t>My ears had heard of you</a:t>
            </a:r>
            <a:br>
              <a:rPr lang="en-US" sz="4800" dirty="0">
                <a:solidFill>
                  <a:prstClr val="white"/>
                </a:solidFill>
              </a:rPr>
            </a:br>
            <a:r>
              <a:rPr lang="en-US" sz="4800" dirty="0">
                <a:solidFill>
                  <a:prstClr val="white"/>
                </a:solidFill>
              </a:rPr>
              <a:t>    but now my eyes have seen you.  Therefore I despise myself</a:t>
            </a:r>
            <a:br>
              <a:rPr lang="en-US" sz="4800" dirty="0">
                <a:solidFill>
                  <a:prstClr val="white"/>
                </a:solidFill>
              </a:rPr>
            </a:br>
            <a:r>
              <a:rPr lang="en-US" sz="4800" dirty="0">
                <a:solidFill>
                  <a:prstClr val="white"/>
                </a:solidFill>
              </a:rPr>
              <a:t>    and repent in dust and ashes.”</a:t>
            </a:r>
          </a:p>
          <a:p>
            <a:pPr algn="ctr" defTabSz="45720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Job 42:5-6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6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ferris wheel&#10;&#10;Description automatically generated with low confidence">
            <a:extLst>
              <a:ext uri="{FF2B5EF4-FFF2-40B4-BE49-F238E27FC236}">
                <a16:creationId xmlns:a16="http://schemas.microsoft.com/office/drawing/2014/main" id="{8EC17804-F5F3-DC68-72C9-E67229373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82F0075-0550-5794-648F-16D0EB57A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DD3BB4A-2BBA-C6DD-411D-648412CEC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" r="-2" b="4211"/>
          <a:stretch/>
        </p:blipFill>
        <p:spPr>
          <a:xfrm>
            <a:off x="1323227" y="643467"/>
            <a:ext cx="3765689" cy="557106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8D7216-3D4D-45F6-C044-5C536833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9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D36A8F18-FA55-AF49-EEA9-699F8CB31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2172" y="643467"/>
            <a:ext cx="3706601" cy="5571066"/>
          </a:xfrm>
          <a:prstGeom prst="rect">
            <a:avLst/>
          </a:prstGeom>
        </p:spPr>
      </p:pic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DD3BB4A-2BBA-C6DD-411D-648412CEC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" r="-2" b="4211"/>
          <a:stretch/>
        </p:blipFill>
        <p:spPr>
          <a:xfrm>
            <a:off x="1323227" y="643467"/>
            <a:ext cx="376568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3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808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298257" y="1628507"/>
            <a:ext cx="95954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800" dirty="0">
                <a:solidFill>
                  <a:prstClr val="white"/>
                </a:solidFill>
              </a:rPr>
              <a:t>My ears had heard of you</a:t>
            </a:r>
            <a:br>
              <a:rPr lang="en-US" sz="4800" dirty="0">
                <a:solidFill>
                  <a:prstClr val="white"/>
                </a:solidFill>
              </a:rPr>
            </a:br>
            <a:r>
              <a:rPr lang="en-US" sz="4800" dirty="0">
                <a:solidFill>
                  <a:prstClr val="white"/>
                </a:solidFill>
              </a:rPr>
              <a:t>    but now my eyes have seen you.  Therefore I despise myself</a:t>
            </a:r>
            <a:br>
              <a:rPr lang="en-US" sz="4800" dirty="0">
                <a:solidFill>
                  <a:prstClr val="white"/>
                </a:solidFill>
              </a:rPr>
            </a:br>
            <a:r>
              <a:rPr lang="en-US" sz="4800" dirty="0">
                <a:solidFill>
                  <a:prstClr val="white"/>
                </a:solidFill>
              </a:rPr>
              <a:t>    and repent in dust and ashes.”</a:t>
            </a:r>
          </a:p>
          <a:p>
            <a:pPr algn="ctr" defTabSz="45720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Job 42:5-6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55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6BF3-69A7-1391-BA4C-47D9901B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Relationship (v.1-6)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A816-5A75-F634-65B6-F0A7232E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6BF3-69A7-1391-BA4C-47D9901B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Restoration (v.7-17)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A816-5A75-F634-65B6-F0A7232E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9429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6BF3-69A7-1391-BA4C-47D9901B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Restoration (v.7-17)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A816-5A75-F634-65B6-F0A7232E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Grace, not reward or reparation</a:t>
            </a:r>
          </a:p>
        </p:txBody>
      </p:sp>
    </p:spTree>
    <p:extLst>
      <p:ext uri="{BB962C8B-B14F-4D97-AF65-F5344CB8AC3E}">
        <p14:creationId xmlns:p14="http://schemas.microsoft.com/office/powerpoint/2010/main" val="412184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outdoor, sky, sunset, nature&#10;&#10;Description automatically generated">
            <a:extLst>
              <a:ext uri="{FF2B5EF4-FFF2-40B4-BE49-F238E27FC236}">
                <a16:creationId xmlns:a16="http://schemas.microsoft.com/office/drawing/2014/main" id="{6DA65E44-9C1A-6A75-1D5D-E2B911A8F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9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109</Words>
  <Application>Microsoft Macintosh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 Relationship (v.1-6) </vt:lpstr>
      <vt:lpstr>2. Restoration (v.7-17) </vt:lpstr>
      <vt:lpstr>2. Restoration (v.7-17) </vt:lpstr>
      <vt:lpstr>PowerPoint Presentation</vt:lpstr>
      <vt:lpstr>3.  Conclusion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Rhoda Chan</cp:lastModifiedBy>
  <cp:revision>4</cp:revision>
  <dcterms:created xsi:type="dcterms:W3CDTF">2022-06-04T02:57:32Z</dcterms:created>
  <dcterms:modified xsi:type="dcterms:W3CDTF">2022-06-06T04:08:32Z</dcterms:modified>
</cp:coreProperties>
</file>