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57" r:id="rId3"/>
    <p:sldId id="258" r:id="rId4"/>
    <p:sldId id="256" r:id="rId5"/>
    <p:sldId id="259" r:id="rId6"/>
    <p:sldId id="260" r:id="rId7"/>
    <p:sldId id="263" r:id="rId8"/>
    <p:sldId id="262" r:id="rId9"/>
    <p:sldId id="264" r:id="rId10"/>
    <p:sldId id="269" r:id="rId11"/>
    <p:sldId id="272" r:id="rId12"/>
    <p:sldId id="265" r:id="rId13"/>
    <p:sldId id="281" r:id="rId14"/>
    <p:sldId id="280" r:id="rId15"/>
    <p:sldId id="267" r:id="rId16"/>
    <p:sldId id="268" r:id="rId17"/>
    <p:sldId id="271" r:id="rId18"/>
    <p:sldId id="273" r:id="rId19"/>
    <p:sldId id="275" r:id="rId20"/>
    <p:sldId id="274" r:id="rId21"/>
    <p:sldId id="277" r:id="rId22"/>
    <p:sldId id="276"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9898-31CC-B2FB-A991-16D2D15E8E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EE78FC9-2E37-865B-6876-9EFAE4AC7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681A9AD-4BB8-B8D4-5526-260165FC6E29}"/>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5" name="Footer Placeholder 4">
            <a:extLst>
              <a:ext uri="{FF2B5EF4-FFF2-40B4-BE49-F238E27FC236}">
                <a16:creationId xmlns:a16="http://schemas.microsoft.com/office/drawing/2014/main" id="{ABBAE22E-786B-492A-CD71-A794DDFED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16DD6-A297-7915-3CB9-F4D14243B2D3}"/>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320001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7726-B183-D7C4-EC57-31B358085D8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079ABB-C000-4D96-4E3D-E4DA847D51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49D9EE-369A-B543-BA19-FBEE2FABF0E3}"/>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5" name="Footer Placeholder 4">
            <a:extLst>
              <a:ext uri="{FF2B5EF4-FFF2-40B4-BE49-F238E27FC236}">
                <a16:creationId xmlns:a16="http://schemas.microsoft.com/office/drawing/2014/main" id="{1626E711-E556-6F43-3A93-B18E26B79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C02C2-99C3-4000-8BD0-F06259508415}"/>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144790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05E4B-BD36-AEC2-1B46-F518DAE6A20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AF3A66-7CC5-B6DA-878E-379FC8F27F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0B1F5-DE5D-F8F6-58E6-BF5B0F0D4B70}"/>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5" name="Footer Placeholder 4">
            <a:extLst>
              <a:ext uri="{FF2B5EF4-FFF2-40B4-BE49-F238E27FC236}">
                <a16:creationId xmlns:a16="http://schemas.microsoft.com/office/drawing/2014/main" id="{1673FA63-6B9E-5D3F-2FA5-8AEB29AE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D2424-56EB-193B-74FC-0F3E57E41090}"/>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315527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8C8A-32C7-0C2F-5A8A-622339AD5D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66B246-014F-CB27-6C78-4EF0E82DBD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9466EA-A4E9-2756-6C96-F644DCC1F438}"/>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5" name="Footer Placeholder 4">
            <a:extLst>
              <a:ext uri="{FF2B5EF4-FFF2-40B4-BE49-F238E27FC236}">
                <a16:creationId xmlns:a16="http://schemas.microsoft.com/office/drawing/2014/main" id="{2CDFBC0F-0FF9-1460-0CA0-0D39EC73B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C70D4-69FD-F99E-1645-01334D145C5E}"/>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8605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547F-4CD7-5BF6-3938-3DDF0229AA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11B0CE-06C9-4A5C-DDEA-D2848267F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3865D8-EB25-7A74-663B-FC344FF8A02D}"/>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5" name="Footer Placeholder 4">
            <a:extLst>
              <a:ext uri="{FF2B5EF4-FFF2-40B4-BE49-F238E27FC236}">
                <a16:creationId xmlns:a16="http://schemas.microsoft.com/office/drawing/2014/main" id="{77105F2D-1772-E97C-5033-1B8AE946C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994BF-4449-E927-908A-FC25BC30025B}"/>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218108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F9AC-F7A0-8FE7-F0BA-B242704E26A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62FB0EE-280F-4354-49B0-79534609C0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D59B8B-3BE8-FF91-BE43-00D488F0F0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456BB60-6C94-54F0-B58D-2E43F54B2C97}"/>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6" name="Footer Placeholder 5">
            <a:extLst>
              <a:ext uri="{FF2B5EF4-FFF2-40B4-BE49-F238E27FC236}">
                <a16:creationId xmlns:a16="http://schemas.microsoft.com/office/drawing/2014/main" id="{D24388F1-8AAA-9B0A-B744-774AC2C68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3114B-84F2-DB66-C79A-174D68319FFE}"/>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224126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EAC5-25F5-6A85-EC2D-80942820689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84F0C2-E431-0977-8B78-011176661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AB6B38-2333-4B48-CDD9-17CAC05B08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7EDF32-9CF6-C994-D267-4DCA5DC5E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08FDE3-C486-44E0-94DC-84C1043727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202265-C2E1-3DEE-2CEF-8CC6C47A1A64}"/>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8" name="Footer Placeholder 7">
            <a:extLst>
              <a:ext uri="{FF2B5EF4-FFF2-40B4-BE49-F238E27FC236}">
                <a16:creationId xmlns:a16="http://schemas.microsoft.com/office/drawing/2014/main" id="{F3BA8A47-79C9-18AB-5FE8-5F9E22080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A1E00-31B8-0E9C-7222-15F01CFD637D}"/>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313110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8461-5383-B866-349B-DF6CA22167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D6F9E8-E779-F19D-2B44-050FD1D061E6}"/>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4" name="Footer Placeholder 3">
            <a:extLst>
              <a:ext uri="{FF2B5EF4-FFF2-40B4-BE49-F238E27FC236}">
                <a16:creationId xmlns:a16="http://schemas.microsoft.com/office/drawing/2014/main" id="{9560ED49-E889-7FEC-4DE7-D6AFB1A56D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622ADC-9E1D-9C2C-2F9D-66E42E8966D9}"/>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117381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B2687-5134-D0B6-5928-9D258D9A107F}"/>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3" name="Footer Placeholder 2">
            <a:extLst>
              <a:ext uri="{FF2B5EF4-FFF2-40B4-BE49-F238E27FC236}">
                <a16:creationId xmlns:a16="http://schemas.microsoft.com/office/drawing/2014/main" id="{90878559-DFC4-41EA-8166-0984AEC96B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6BD4B-D8D2-F5D2-8F60-FFD518A35CB3}"/>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25631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55A1-CA13-B37A-5B50-6D5ED409B4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E746409-AB73-83A0-D8A1-1452CE3F6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F95A4D3-6A17-BDB1-B871-48BF9544A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62EEF9-6C3E-3C7B-A5C0-6B50EB375FC9}"/>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6" name="Footer Placeholder 5">
            <a:extLst>
              <a:ext uri="{FF2B5EF4-FFF2-40B4-BE49-F238E27FC236}">
                <a16:creationId xmlns:a16="http://schemas.microsoft.com/office/drawing/2014/main" id="{7BDE7F32-874A-C164-AE0E-848DD7F77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3A8F6-8870-9AA3-1942-6D3879EF2B0C}"/>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54845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EB08-CB17-AFAB-7A75-A6E4F74F43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F71457-2043-0844-39CE-7DE38A3C3C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11CC6-C572-A4D9-4C99-219DD94ED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19192A-67B3-2FE2-594F-19ABA7E895F5}"/>
              </a:ext>
            </a:extLst>
          </p:cNvPr>
          <p:cNvSpPr>
            <a:spLocks noGrp="1"/>
          </p:cNvSpPr>
          <p:nvPr>
            <p:ph type="dt" sz="half" idx="10"/>
          </p:nvPr>
        </p:nvSpPr>
        <p:spPr/>
        <p:txBody>
          <a:bodyPr/>
          <a:lstStyle/>
          <a:p>
            <a:fld id="{03C5C450-EFAA-3E43-BD96-99F1A5D8CF27}" type="datetimeFigureOut">
              <a:rPr lang="en-US" smtClean="0"/>
              <a:t>10/7/22</a:t>
            </a:fld>
            <a:endParaRPr lang="en-US"/>
          </a:p>
        </p:txBody>
      </p:sp>
      <p:sp>
        <p:nvSpPr>
          <p:cNvPr id="6" name="Footer Placeholder 5">
            <a:extLst>
              <a:ext uri="{FF2B5EF4-FFF2-40B4-BE49-F238E27FC236}">
                <a16:creationId xmlns:a16="http://schemas.microsoft.com/office/drawing/2014/main" id="{B88A2FE1-8542-3612-E3A9-7F32753A9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BA1490-8D78-E235-F999-89A0F72FBAA8}"/>
              </a:ext>
            </a:extLst>
          </p:cNvPr>
          <p:cNvSpPr>
            <a:spLocks noGrp="1"/>
          </p:cNvSpPr>
          <p:nvPr>
            <p:ph type="sldNum" sz="quarter" idx="12"/>
          </p:nvPr>
        </p:nvSpPr>
        <p:spPr/>
        <p:txBody>
          <a:bodyPr/>
          <a:lstStyle/>
          <a:p>
            <a:fld id="{B5CB754C-9934-4D45-A83E-3936C2A725E5}" type="slidenum">
              <a:rPr lang="en-US" smtClean="0"/>
              <a:t>‹#›</a:t>
            </a:fld>
            <a:endParaRPr lang="en-US"/>
          </a:p>
        </p:txBody>
      </p:sp>
    </p:spTree>
    <p:extLst>
      <p:ext uri="{BB962C8B-B14F-4D97-AF65-F5344CB8AC3E}">
        <p14:creationId xmlns:p14="http://schemas.microsoft.com/office/powerpoint/2010/main" val="22030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58877-13C0-E20E-2C70-3D07F3B14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A8856F-F8F8-49EF-2168-0AFE0BA08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C9A238-E27B-201E-79E3-093D987C88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5C450-EFAA-3E43-BD96-99F1A5D8CF27}" type="datetimeFigureOut">
              <a:rPr lang="en-US" smtClean="0"/>
              <a:t>10/7/22</a:t>
            </a:fld>
            <a:endParaRPr lang="en-US"/>
          </a:p>
        </p:txBody>
      </p:sp>
      <p:sp>
        <p:nvSpPr>
          <p:cNvPr id="5" name="Footer Placeholder 4">
            <a:extLst>
              <a:ext uri="{FF2B5EF4-FFF2-40B4-BE49-F238E27FC236}">
                <a16:creationId xmlns:a16="http://schemas.microsoft.com/office/drawing/2014/main" id="{DE452FD6-40C3-E6AF-A7AC-9026C6DB2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4EA6A-28DC-61DD-9878-90ADE8EBE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B754C-9934-4D45-A83E-3936C2A725E5}" type="slidenum">
              <a:rPr lang="en-US" smtClean="0"/>
              <a:t>‹#›</a:t>
            </a:fld>
            <a:endParaRPr lang="en-US"/>
          </a:p>
        </p:txBody>
      </p:sp>
    </p:spTree>
    <p:extLst>
      <p:ext uri="{BB962C8B-B14F-4D97-AF65-F5344CB8AC3E}">
        <p14:creationId xmlns:p14="http://schemas.microsoft.com/office/powerpoint/2010/main" val="326970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ansison/3501742914"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B31DD5-ED6E-B575-171B-A0EBB0FB88E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95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B7F1F-7657-37A2-4E65-3F132984660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079D0-0B99-97BB-2417-62E8EE4CF1FD}"/>
              </a:ext>
            </a:extLst>
          </p:cNvPr>
          <p:cNvSpPr>
            <a:spLocks noGrp="1"/>
          </p:cNvSpPr>
          <p:nvPr>
            <p:ph type="title"/>
          </p:nvPr>
        </p:nvSpPr>
        <p:spPr>
          <a:xfrm>
            <a:off x="838200" y="1843088"/>
            <a:ext cx="10515600" cy="3844648"/>
          </a:xfrm>
        </p:spPr>
        <p:txBody>
          <a:bodyPr/>
          <a:lstStyle/>
          <a:p>
            <a:pPr algn="ctr">
              <a:lnSpc>
                <a:spcPct val="150000"/>
              </a:lnSpc>
            </a:pPr>
            <a:r>
              <a:rPr lang="en-US" b="1" dirty="0">
                <a:solidFill>
                  <a:schemeClr val="bg1"/>
                </a:solidFill>
              </a:rPr>
              <a:t>- temporary -</a:t>
            </a:r>
            <a:br>
              <a:rPr lang="en-US" b="1" dirty="0">
                <a:solidFill>
                  <a:schemeClr val="bg1"/>
                </a:solidFill>
              </a:rPr>
            </a:br>
            <a:r>
              <a:rPr lang="en-US" b="1" dirty="0">
                <a:solidFill>
                  <a:schemeClr val="bg1"/>
                </a:solidFill>
              </a:rPr>
              <a:t>- never satisfies -  </a:t>
            </a:r>
            <a:br>
              <a:rPr lang="en-US" b="1" dirty="0">
                <a:solidFill>
                  <a:schemeClr val="bg1"/>
                </a:solidFill>
              </a:rPr>
            </a:br>
            <a:r>
              <a:rPr lang="en-US" b="1" dirty="0">
                <a:solidFill>
                  <a:schemeClr val="bg1"/>
                </a:solidFill>
              </a:rPr>
              <a:t>- it will deceive us -</a:t>
            </a:r>
          </a:p>
        </p:txBody>
      </p:sp>
      <p:sp>
        <p:nvSpPr>
          <p:cNvPr id="4" name="Title 1">
            <a:extLst>
              <a:ext uri="{FF2B5EF4-FFF2-40B4-BE49-F238E27FC236}">
                <a16:creationId xmlns:a16="http://schemas.microsoft.com/office/drawing/2014/main" id="{201ADC72-51E1-FDFC-045B-E59983F1B74F}"/>
              </a:ext>
            </a:extLst>
          </p:cNvPr>
          <p:cNvSpPr txBox="1">
            <a:spLocks/>
          </p:cNvSpPr>
          <p:nvPr/>
        </p:nvSpPr>
        <p:spPr>
          <a:xfrm>
            <a:off x="998989" y="1027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1) Bread that Perishes (1-15)</a:t>
            </a:r>
          </a:p>
        </p:txBody>
      </p:sp>
    </p:spTree>
    <p:extLst>
      <p:ext uri="{BB962C8B-B14F-4D97-AF65-F5344CB8AC3E}">
        <p14:creationId xmlns:p14="http://schemas.microsoft.com/office/powerpoint/2010/main" val="198135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B7F1F-7657-37A2-4E65-3F1329846603}"/>
              </a:ext>
            </a:extLst>
          </p:cNvPr>
          <p:cNvSpPr/>
          <p:nvPr/>
        </p:nvSpPr>
        <p:spPr>
          <a:xfrm>
            <a:off x="-136635" y="-241738"/>
            <a:ext cx="12486289" cy="71995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EE8FC3C-5F1A-B217-E479-E7E55829D6EF}"/>
              </a:ext>
            </a:extLst>
          </p:cNvPr>
          <p:cNvSpPr txBox="1">
            <a:spLocks/>
          </p:cNvSpPr>
          <p:nvPr/>
        </p:nvSpPr>
        <p:spPr>
          <a:xfrm>
            <a:off x="925417" y="23359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2) Jesus is the great I AM (16-24)</a:t>
            </a:r>
          </a:p>
        </p:txBody>
      </p:sp>
      <p:sp>
        <p:nvSpPr>
          <p:cNvPr id="3" name="Title 2">
            <a:extLst>
              <a:ext uri="{FF2B5EF4-FFF2-40B4-BE49-F238E27FC236}">
                <a16:creationId xmlns:a16="http://schemas.microsoft.com/office/drawing/2014/main" id="{ED5A4801-462C-FACA-6CAC-FF66782033B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0854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A person wearing a robe&#10;&#10;Description automatically generated with medium confidence">
            <a:extLst>
              <a:ext uri="{FF2B5EF4-FFF2-40B4-BE49-F238E27FC236}">
                <a16:creationId xmlns:a16="http://schemas.microsoft.com/office/drawing/2014/main" id="{98B3F3D2-932C-F9F3-CD25-D6DA9FBD5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1504" y="0"/>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4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person wearing a robe&#10;&#10;Description automatically generated with medium confidence">
            <a:extLst>
              <a:ext uri="{FF2B5EF4-FFF2-40B4-BE49-F238E27FC236}">
                <a16:creationId xmlns:a16="http://schemas.microsoft.com/office/drawing/2014/main" id="{98B3F3D2-932C-F9F3-CD25-D6DA9FBD5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F830D47B-933F-D6B1-247A-7D3D6AFC5DD1}"/>
              </a:ext>
            </a:extLst>
          </p:cNvPr>
          <p:cNvSpPr>
            <a:spLocks noGrp="1"/>
          </p:cNvSpPr>
          <p:nvPr>
            <p:ph idx="1"/>
          </p:nvPr>
        </p:nvSpPr>
        <p:spPr>
          <a:xfrm>
            <a:off x="880242" y="2614822"/>
            <a:ext cx="7401910" cy="1628356"/>
          </a:xfrm>
        </p:spPr>
        <p:txBody>
          <a:bodyPr>
            <a:normAutofit/>
          </a:bodyPr>
          <a:lstStyle/>
          <a:p>
            <a:pPr marL="0" indent="0">
              <a:lnSpc>
                <a:spcPct val="150000"/>
              </a:lnSpc>
              <a:buNone/>
            </a:pPr>
            <a:r>
              <a:rPr lang="en-HK" sz="6000" b="0" i="0" dirty="0">
                <a:solidFill>
                  <a:schemeClr val="bg1"/>
                </a:solidFill>
                <a:effectLst/>
                <a:latin typeface="system-ui"/>
              </a:rPr>
              <a:t>“It is I; don’t be afraid.”</a:t>
            </a:r>
            <a:endParaRPr lang="en-HK" sz="8000" b="0" i="1" u="none" strike="noStrike"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4709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025287-19A4-DCEE-57C0-46946551FFF5}"/>
              </a:ext>
            </a:extLst>
          </p:cNvPr>
          <p:cNvSpPr/>
          <p:nvPr/>
        </p:nvSpPr>
        <p:spPr>
          <a:xfrm>
            <a:off x="-105103" y="-136634"/>
            <a:ext cx="12297103" cy="6994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00503F4-9832-E408-8BCB-2E88B31A81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4377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025287-19A4-DCEE-57C0-46946551FFF5}"/>
              </a:ext>
            </a:extLst>
          </p:cNvPr>
          <p:cNvSpPr/>
          <p:nvPr/>
        </p:nvSpPr>
        <p:spPr>
          <a:xfrm>
            <a:off x="-105103" y="-136634"/>
            <a:ext cx="12297103" cy="6994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2E213E-908F-04F2-F593-31F5B77CA768}"/>
              </a:ext>
            </a:extLst>
          </p:cNvPr>
          <p:cNvSpPr>
            <a:spLocks noGrp="1"/>
          </p:cNvSpPr>
          <p:nvPr>
            <p:ph idx="1"/>
          </p:nvPr>
        </p:nvSpPr>
        <p:spPr>
          <a:xfrm>
            <a:off x="838200" y="1629851"/>
            <a:ext cx="10515600" cy="3598298"/>
          </a:xfrm>
        </p:spPr>
        <p:txBody>
          <a:bodyPr>
            <a:normAutofit/>
          </a:bodyPr>
          <a:lstStyle/>
          <a:p>
            <a:pPr marL="0" indent="0" algn="ctr">
              <a:lnSpc>
                <a:spcPct val="150000"/>
              </a:lnSpc>
              <a:buNone/>
            </a:pPr>
            <a:r>
              <a:rPr lang="en-HK" sz="4400" b="0" i="1" u="none" strike="noStrike" dirty="0">
                <a:solidFill>
                  <a:schemeClr val="bg1"/>
                </a:solidFill>
                <a:effectLst/>
                <a:latin typeface="Calibri" panose="020F0502020204030204" pitchFamily="34" charset="0"/>
              </a:rPr>
              <a:t> Exodus 14:13</a:t>
            </a:r>
            <a:r>
              <a:rPr lang="en-US" sz="4400" dirty="0">
                <a:solidFill>
                  <a:schemeClr val="bg1"/>
                </a:solidFill>
              </a:rPr>
              <a:t> </a:t>
            </a:r>
            <a:r>
              <a:rPr lang="en-HK" sz="4400" b="0" i="1" u="none" strike="noStrike" dirty="0">
                <a:solidFill>
                  <a:schemeClr val="bg1"/>
                </a:solidFill>
                <a:effectLst/>
                <a:latin typeface="Calibri" panose="020F0502020204030204" pitchFamily="34" charset="0"/>
              </a:rPr>
              <a:t>“Do not be afraid.                                            Stand firm and you will see the deliverance the Lord will bring you today…” </a:t>
            </a:r>
          </a:p>
        </p:txBody>
      </p:sp>
    </p:spTree>
    <p:extLst>
      <p:ext uri="{BB962C8B-B14F-4D97-AF65-F5344CB8AC3E}">
        <p14:creationId xmlns:p14="http://schemas.microsoft.com/office/powerpoint/2010/main" val="335147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B7F1F-7657-37A2-4E65-3F1329846603}"/>
              </a:ext>
            </a:extLst>
          </p:cNvPr>
          <p:cNvSpPr/>
          <p:nvPr/>
        </p:nvSpPr>
        <p:spPr>
          <a:xfrm>
            <a:off x="-136635" y="-241738"/>
            <a:ext cx="12486289" cy="71995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EE8FC3C-5F1A-B217-E479-E7E55829D6EF}"/>
              </a:ext>
            </a:extLst>
          </p:cNvPr>
          <p:cNvSpPr txBox="1">
            <a:spLocks/>
          </p:cNvSpPr>
          <p:nvPr/>
        </p:nvSpPr>
        <p:spPr>
          <a:xfrm>
            <a:off x="998989" y="1027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2) Jesus is the great I AM (16-24)</a:t>
            </a:r>
          </a:p>
        </p:txBody>
      </p:sp>
      <p:sp>
        <p:nvSpPr>
          <p:cNvPr id="8" name="Title 1">
            <a:extLst>
              <a:ext uri="{FF2B5EF4-FFF2-40B4-BE49-F238E27FC236}">
                <a16:creationId xmlns:a16="http://schemas.microsoft.com/office/drawing/2014/main" id="{5DB72E0C-0757-3EF1-74AE-23346722F8E8}"/>
              </a:ext>
            </a:extLst>
          </p:cNvPr>
          <p:cNvSpPr>
            <a:spLocks noGrp="1"/>
          </p:cNvSpPr>
          <p:nvPr>
            <p:ph type="title"/>
          </p:nvPr>
        </p:nvSpPr>
        <p:spPr>
          <a:xfrm>
            <a:off x="838200" y="1843088"/>
            <a:ext cx="10515600" cy="3844648"/>
          </a:xfrm>
        </p:spPr>
        <p:txBody>
          <a:bodyPr/>
          <a:lstStyle/>
          <a:p>
            <a:pPr algn="ctr">
              <a:lnSpc>
                <a:spcPct val="150000"/>
              </a:lnSpc>
            </a:pPr>
            <a:r>
              <a:rPr lang="en-US" b="1" dirty="0">
                <a:solidFill>
                  <a:schemeClr val="bg1"/>
                </a:solidFill>
              </a:rPr>
              <a:t>- He is God - </a:t>
            </a:r>
            <a:br>
              <a:rPr lang="en-US" b="1" dirty="0">
                <a:solidFill>
                  <a:schemeClr val="bg1"/>
                </a:solidFill>
              </a:rPr>
            </a:br>
            <a:r>
              <a:rPr lang="en-US" b="1" dirty="0">
                <a:solidFill>
                  <a:schemeClr val="bg1"/>
                </a:solidFill>
              </a:rPr>
              <a:t>- He has power over nature/creation -</a:t>
            </a:r>
          </a:p>
        </p:txBody>
      </p:sp>
    </p:spTree>
    <p:extLst>
      <p:ext uri="{BB962C8B-B14F-4D97-AF65-F5344CB8AC3E}">
        <p14:creationId xmlns:p14="http://schemas.microsoft.com/office/powerpoint/2010/main" val="103311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B7F1F-7657-37A2-4E65-3F1329846603}"/>
              </a:ext>
            </a:extLst>
          </p:cNvPr>
          <p:cNvSpPr/>
          <p:nvPr/>
        </p:nvSpPr>
        <p:spPr>
          <a:xfrm>
            <a:off x="-147145" y="-170793"/>
            <a:ext cx="12486289" cy="71995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EE8FC3C-5F1A-B217-E479-E7E55829D6EF}"/>
              </a:ext>
            </a:extLst>
          </p:cNvPr>
          <p:cNvSpPr txBox="1">
            <a:spLocks/>
          </p:cNvSpPr>
          <p:nvPr/>
        </p:nvSpPr>
        <p:spPr>
          <a:xfrm>
            <a:off x="838199"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3) Jesus is the bread of life (25-59)</a:t>
            </a:r>
          </a:p>
        </p:txBody>
      </p:sp>
    </p:spTree>
    <p:extLst>
      <p:ext uri="{BB962C8B-B14F-4D97-AF65-F5344CB8AC3E}">
        <p14:creationId xmlns:p14="http://schemas.microsoft.com/office/powerpoint/2010/main" val="381166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025287-19A4-DCEE-57C0-46946551FFF5}"/>
              </a:ext>
            </a:extLst>
          </p:cNvPr>
          <p:cNvSpPr/>
          <p:nvPr/>
        </p:nvSpPr>
        <p:spPr>
          <a:xfrm>
            <a:off x="-105103" y="-136634"/>
            <a:ext cx="12297103" cy="6994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2E213E-908F-04F2-F593-31F5B77CA768}"/>
              </a:ext>
            </a:extLst>
          </p:cNvPr>
          <p:cNvSpPr>
            <a:spLocks noGrp="1"/>
          </p:cNvSpPr>
          <p:nvPr>
            <p:ph idx="1"/>
          </p:nvPr>
        </p:nvSpPr>
        <p:spPr>
          <a:xfrm>
            <a:off x="838200" y="1629851"/>
            <a:ext cx="10515600" cy="3598298"/>
          </a:xfrm>
        </p:spPr>
        <p:txBody>
          <a:bodyPr>
            <a:noAutofit/>
          </a:bodyPr>
          <a:lstStyle/>
          <a:p>
            <a:pPr indent="0" algn="ctr" rtl="0">
              <a:spcBef>
                <a:spcPts val="0"/>
              </a:spcBef>
              <a:spcAft>
                <a:spcPts val="0"/>
              </a:spcAft>
              <a:buNone/>
            </a:pPr>
            <a:r>
              <a:rPr lang="en-HK" sz="5000" b="0" i="1" u="none" strike="noStrike" dirty="0">
                <a:solidFill>
                  <a:schemeClr val="bg1"/>
                </a:solidFill>
                <a:effectLst/>
                <a:latin typeface="Calibri" panose="020F0502020204030204" pitchFamily="34" charset="0"/>
              </a:rPr>
              <a:t>“For my Father’s will is that everyone who looks to the Son and believes in him shall have eternal life, and I will raise them up at the last day.”</a:t>
            </a:r>
            <a:br>
              <a:rPr lang="en-HK" sz="5000" dirty="0">
                <a:solidFill>
                  <a:schemeClr val="bg1"/>
                </a:solidFill>
              </a:rPr>
            </a:br>
            <a:endParaRPr lang="en-HK" sz="5000" b="0" i="1" u="none" strike="noStrike"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72135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CD0BA-C4A3-2D9C-B767-22BD51127399}"/>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65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asket of bread&#10;&#10;Description automatically generated with medium confidence">
            <a:extLst>
              <a:ext uri="{FF2B5EF4-FFF2-40B4-BE49-F238E27FC236}">
                <a16:creationId xmlns:a16="http://schemas.microsoft.com/office/drawing/2014/main" id="{ED63C7D7-59BD-C6C9-7C7F-99ED230ECDB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386" b="5360"/>
          <a:stretch/>
        </p:blipFill>
        <p:spPr>
          <a:xfrm>
            <a:off x="20" y="1282"/>
            <a:ext cx="12194260" cy="6858000"/>
          </a:xfrm>
          <a:prstGeom prst="rect">
            <a:avLst/>
          </a:prstGeom>
        </p:spPr>
      </p:pic>
      <p:sp>
        <p:nvSpPr>
          <p:cNvPr id="7" name="Title 1">
            <a:extLst>
              <a:ext uri="{FF2B5EF4-FFF2-40B4-BE49-F238E27FC236}">
                <a16:creationId xmlns:a16="http://schemas.microsoft.com/office/drawing/2014/main" id="{2223C944-D119-0522-0C4E-8EF01F1C5EBF}"/>
              </a:ext>
            </a:extLst>
          </p:cNvPr>
          <p:cNvSpPr txBox="1">
            <a:spLocks/>
          </p:cNvSpPr>
          <p:nvPr/>
        </p:nvSpPr>
        <p:spPr>
          <a:xfrm>
            <a:off x="1261241" y="3759201"/>
            <a:ext cx="9144000" cy="1953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err="1">
                <a:solidFill>
                  <a:schemeClr val="bg1"/>
                </a:solidFill>
              </a:rPr>
              <a:t>Pandesal</a:t>
            </a:r>
            <a:endParaRPr lang="en-US" sz="7200" b="1" i="1" dirty="0">
              <a:solidFill>
                <a:schemeClr val="bg1"/>
              </a:solidFill>
            </a:endParaRPr>
          </a:p>
        </p:txBody>
      </p:sp>
    </p:spTree>
    <p:extLst>
      <p:ext uri="{BB962C8B-B14F-4D97-AF65-F5344CB8AC3E}">
        <p14:creationId xmlns:p14="http://schemas.microsoft.com/office/powerpoint/2010/main" val="3166940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025287-19A4-DCEE-57C0-46946551FFF5}"/>
              </a:ext>
            </a:extLst>
          </p:cNvPr>
          <p:cNvSpPr/>
          <p:nvPr/>
        </p:nvSpPr>
        <p:spPr>
          <a:xfrm>
            <a:off x="-105103" y="-136634"/>
            <a:ext cx="12297103" cy="6994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2E213E-908F-04F2-F593-31F5B77CA768}"/>
              </a:ext>
            </a:extLst>
          </p:cNvPr>
          <p:cNvSpPr>
            <a:spLocks noGrp="1"/>
          </p:cNvSpPr>
          <p:nvPr>
            <p:ph idx="1"/>
          </p:nvPr>
        </p:nvSpPr>
        <p:spPr>
          <a:xfrm>
            <a:off x="838200" y="1629851"/>
            <a:ext cx="10515600" cy="3598298"/>
          </a:xfrm>
        </p:spPr>
        <p:txBody>
          <a:bodyPr>
            <a:noAutofit/>
          </a:bodyPr>
          <a:lstStyle/>
          <a:p>
            <a:pPr marL="0" indent="0" algn="ctr" rtl="0">
              <a:spcBef>
                <a:spcPts val="0"/>
              </a:spcBef>
              <a:spcAft>
                <a:spcPts val="0"/>
              </a:spcAft>
              <a:buNone/>
            </a:pPr>
            <a:r>
              <a:rPr lang="en-HK" sz="5000" b="0" i="1" u="none" strike="noStrike" dirty="0">
                <a:solidFill>
                  <a:schemeClr val="bg1"/>
                </a:solidFill>
                <a:effectLst/>
                <a:latin typeface="Calibri" panose="020F0502020204030204" pitchFamily="34" charset="0"/>
              </a:rPr>
              <a:t>“It is written: ‘Man shall not live on bread alone, but on every word that comes from the mouth of God. ” Deuteronomy 8:3  </a:t>
            </a:r>
            <a:br>
              <a:rPr lang="en-HK" sz="5000" dirty="0">
                <a:solidFill>
                  <a:schemeClr val="bg1"/>
                </a:solidFill>
              </a:rPr>
            </a:br>
            <a:endParaRPr lang="en-HK" sz="5000" b="0" i="1" u="none" strike="noStrike"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07335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B7F1F-7657-37A2-4E65-3F1329846603}"/>
              </a:ext>
            </a:extLst>
          </p:cNvPr>
          <p:cNvSpPr/>
          <p:nvPr/>
        </p:nvSpPr>
        <p:spPr>
          <a:xfrm>
            <a:off x="-147145" y="-170793"/>
            <a:ext cx="12486289" cy="71995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EE8FC3C-5F1A-B217-E479-E7E55829D6EF}"/>
              </a:ext>
            </a:extLst>
          </p:cNvPr>
          <p:cNvSpPr txBox="1">
            <a:spLocks/>
          </p:cNvSpPr>
          <p:nvPr/>
        </p:nvSpPr>
        <p:spPr>
          <a:xfrm>
            <a:off x="346841" y="1180306"/>
            <a:ext cx="115088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rPr>
              <a:t>3) Jesus is the bread of life (25-59)</a:t>
            </a:r>
          </a:p>
        </p:txBody>
      </p:sp>
      <p:sp>
        <p:nvSpPr>
          <p:cNvPr id="2" name="Title 1">
            <a:extLst>
              <a:ext uri="{FF2B5EF4-FFF2-40B4-BE49-F238E27FC236}">
                <a16:creationId xmlns:a16="http://schemas.microsoft.com/office/drawing/2014/main" id="{FAC49126-67F9-E7F5-87C8-D2D6ACAF312B}"/>
              </a:ext>
            </a:extLst>
          </p:cNvPr>
          <p:cNvSpPr>
            <a:spLocks noGrp="1"/>
          </p:cNvSpPr>
          <p:nvPr>
            <p:ph type="title"/>
          </p:nvPr>
        </p:nvSpPr>
        <p:spPr>
          <a:xfrm>
            <a:off x="838199" y="2168909"/>
            <a:ext cx="10515600" cy="3844648"/>
          </a:xfrm>
        </p:spPr>
        <p:txBody>
          <a:bodyPr/>
          <a:lstStyle/>
          <a:p>
            <a:pPr algn="ctr">
              <a:lnSpc>
                <a:spcPct val="150000"/>
              </a:lnSpc>
            </a:pPr>
            <a:r>
              <a:rPr lang="en-US" b="1" dirty="0">
                <a:solidFill>
                  <a:schemeClr val="bg1"/>
                </a:solidFill>
              </a:rPr>
              <a:t>- He alone can satisfy our spiritual hunger - </a:t>
            </a:r>
            <a:br>
              <a:rPr lang="en-US" b="1" dirty="0">
                <a:solidFill>
                  <a:schemeClr val="bg1"/>
                </a:solidFill>
              </a:rPr>
            </a:br>
            <a:r>
              <a:rPr lang="en-US" b="1" dirty="0">
                <a:solidFill>
                  <a:schemeClr val="bg1"/>
                </a:solidFill>
              </a:rPr>
              <a:t>- Come and believe in Him –</a:t>
            </a:r>
            <a:br>
              <a:rPr lang="en-US" b="1" dirty="0">
                <a:solidFill>
                  <a:schemeClr val="bg1"/>
                </a:solidFill>
              </a:rPr>
            </a:br>
            <a:r>
              <a:rPr lang="en-US" b="1" dirty="0">
                <a:solidFill>
                  <a:schemeClr val="bg1"/>
                </a:solidFill>
              </a:rPr>
              <a:t>- He will give you eternal life - </a:t>
            </a:r>
          </a:p>
        </p:txBody>
      </p:sp>
    </p:spTree>
    <p:extLst>
      <p:ext uri="{BB962C8B-B14F-4D97-AF65-F5344CB8AC3E}">
        <p14:creationId xmlns:p14="http://schemas.microsoft.com/office/powerpoint/2010/main" val="39933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CD0BA-C4A3-2D9C-B767-22BD51127399}"/>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E9E0B980-2391-3B75-71C5-66E02CF815EA}"/>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0333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578CB392-9012-34A0-DA1E-99CC210248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65" b="188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0F949-DFAF-AB53-E58B-E883F8CB60B0}"/>
              </a:ext>
            </a:extLst>
          </p:cNvPr>
          <p:cNvSpPr/>
          <p:nvPr/>
        </p:nvSpPr>
        <p:spPr>
          <a:xfrm>
            <a:off x="-189186" y="-179937"/>
            <a:ext cx="12570372" cy="72218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2396A-0B9C-1776-6E18-8D1A31F0F5C8}"/>
              </a:ext>
            </a:extLst>
          </p:cNvPr>
          <p:cNvSpPr>
            <a:spLocks noGrp="1"/>
          </p:cNvSpPr>
          <p:nvPr>
            <p:ph type="ctrTitle"/>
          </p:nvPr>
        </p:nvSpPr>
        <p:spPr>
          <a:xfrm>
            <a:off x="1524000" y="784773"/>
            <a:ext cx="9144000" cy="1953741"/>
          </a:xfrm>
        </p:spPr>
        <p:txBody>
          <a:bodyPr>
            <a:normAutofit/>
          </a:bodyPr>
          <a:lstStyle/>
          <a:p>
            <a:r>
              <a:rPr lang="en-US" sz="6600" b="1" dirty="0">
                <a:solidFill>
                  <a:schemeClr val="bg1"/>
                </a:solidFill>
              </a:rPr>
              <a:t>He Must Become Greater: Bread of Life</a:t>
            </a:r>
          </a:p>
        </p:txBody>
      </p:sp>
      <p:sp>
        <p:nvSpPr>
          <p:cNvPr id="5" name="Title 1">
            <a:extLst>
              <a:ext uri="{FF2B5EF4-FFF2-40B4-BE49-F238E27FC236}">
                <a16:creationId xmlns:a16="http://schemas.microsoft.com/office/drawing/2014/main" id="{AD279029-C485-3CA9-9FAF-296487D64B87}"/>
              </a:ext>
            </a:extLst>
          </p:cNvPr>
          <p:cNvSpPr txBox="1">
            <a:spLocks/>
          </p:cNvSpPr>
          <p:nvPr/>
        </p:nvSpPr>
        <p:spPr>
          <a:xfrm>
            <a:off x="2060028" y="3122940"/>
            <a:ext cx="9293772" cy="320428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914400">
              <a:lnSpc>
                <a:spcPct val="150000"/>
              </a:lnSpc>
              <a:buAutoNum type="arabicParenR"/>
            </a:pPr>
            <a:r>
              <a:rPr lang="en-US" sz="4800" b="1" u="sng" dirty="0">
                <a:solidFill>
                  <a:schemeClr val="bg1"/>
                </a:solidFill>
              </a:rPr>
              <a:t>Bread that Perishes (1-15)</a:t>
            </a:r>
          </a:p>
          <a:p>
            <a:pPr marL="914400" indent="-914400">
              <a:lnSpc>
                <a:spcPct val="150000"/>
              </a:lnSpc>
              <a:buAutoNum type="arabicParenR"/>
            </a:pPr>
            <a:r>
              <a:rPr lang="en-US" sz="4800" b="1" u="sng" dirty="0">
                <a:solidFill>
                  <a:schemeClr val="bg1"/>
                </a:solidFill>
              </a:rPr>
              <a:t>Jesus is the great I AM (16-24)</a:t>
            </a:r>
          </a:p>
          <a:p>
            <a:pPr marL="914400" indent="-914400">
              <a:lnSpc>
                <a:spcPct val="150000"/>
              </a:lnSpc>
              <a:buAutoNum type="arabicParenR"/>
            </a:pPr>
            <a:r>
              <a:rPr lang="en-US" sz="4800" b="1" u="sng" dirty="0">
                <a:solidFill>
                  <a:schemeClr val="bg1"/>
                </a:solidFill>
              </a:rPr>
              <a:t>Jesus is the bread of life (25-29)</a:t>
            </a:r>
          </a:p>
        </p:txBody>
      </p:sp>
    </p:spTree>
    <p:extLst>
      <p:ext uri="{BB962C8B-B14F-4D97-AF65-F5344CB8AC3E}">
        <p14:creationId xmlns:p14="http://schemas.microsoft.com/office/powerpoint/2010/main" val="83915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a:extLst>
              <a:ext uri="{FF2B5EF4-FFF2-40B4-BE49-F238E27FC236}">
                <a16:creationId xmlns:a16="http://schemas.microsoft.com/office/drawing/2014/main" id="{70E82EAA-E457-1CA7-4E2C-333AB1B66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5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A group of people sitting on the ground&#10;&#10;Description automatically generated with low confidence">
            <a:extLst>
              <a:ext uri="{FF2B5EF4-FFF2-40B4-BE49-F238E27FC236}">
                <a16:creationId xmlns:a16="http://schemas.microsoft.com/office/drawing/2014/main" id="{9F787AF9-8364-6CF0-4A5D-24606D6E51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B31DD5-ED6E-B575-171B-A0EBB0FB88E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025287-19A4-DCEE-57C0-46946551FFF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2E213E-908F-04F2-F593-31F5B77CA768}"/>
              </a:ext>
            </a:extLst>
          </p:cNvPr>
          <p:cNvSpPr>
            <a:spLocks noGrp="1"/>
          </p:cNvSpPr>
          <p:nvPr>
            <p:ph idx="1"/>
          </p:nvPr>
        </p:nvSpPr>
        <p:spPr>
          <a:xfrm>
            <a:off x="838200" y="721454"/>
            <a:ext cx="10515600" cy="5455510"/>
          </a:xfrm>
        </p:spPr>
        <p:txBody>
          <a:bodyPr>
            <a:normAutofit fontScale="92500"/>
          </a:bodyPr>
          <a:lstStyle/>
          <a:p>
            <a:pPr marL="0" indent="0" algn="ctr">
              <a:lnSpc>
                <a:spcPct val="150000"/>
              </a:lnSpc>
              <a:buNone/>
            </a:pPr>
            <a:r>
              <a:rPr lang="en-HK" sz="3200" b="1" i="1" u="none" strike="noStrike" dirty="0">
                <a:solidFill>
                  <a:schemeClr val="bg1"/>
                </a:solidFill>
                <a:effectLst/>
                <a:latin typeface="Calibri" panose="020F0502020204030204" pitchFamily="34" charset="0"/>
              </a:rPr>
              <a:t>Exodus 16:3 </a:t>
            </a:r>
            <a:r>
              <a:rPr lang="en-HK" sz="3200" b="0" i="1" u="none" strike="noStrike" dirty="0">
                <a:solidFill>
                  <a:schemeClr val="bg1"/>
                </a:solidFill>
                <a:effectLst/>
                <a:latin typeface="Calibri" panose="020F0502020204030204" pitchFamily="34" charset="0"/>
              </a:rPr>
              <a:t>The Israelites said to them, “If only we had died by the Lord’s hand in Egypt! There we sat around pots of meat and ate all the food we wanted, but you have brought us out into this desert to starve this entire assembly to death. Then the Lord said to Moses, </a:t>
            </a:r>
            <a:r>
              <a:rPr lang="en-HK" sz="3200" b="0" i="1" u="none" strike="noStrike" dirty="0">
                <a:solidFill>
                  <a:srgbClr val="FFFF00"/>
                </a:solidFill>
                <a:effectLst/>
                <a:latin typeface="Calibri" panose="020F0502020204030204" pitchFamily="34" charset="0"/>
              </a:rPr>
              <a:t>“</a:t>
            </a:r>
            <a:r>
              <a:rPr lang="en-HK" sz="3200" b="1" i="1" u="none" strike="noStrike" dirty="0">
                <a:solidFill>
                  <a:srgbClr val="FFFF00"/>
                </a:solidFill>
                <a:effectLst/>
                <a:latin typeface="Calibri" panose="020F0502020204030204" pitchFamily="34" charset="0"/>
              </a:rPr>
              <a:t>I will rain down bread from heaven for you</a:t>
            </a:r>
            <a:r>
              <a:rPr lang="en-HK" sz="3200" b="0" i="1" u="none" strike="noStrike" dirty="0">
                <a:solidFill>
                  <a:srgbClr val="FFFF00"/>
                </a:solidFill>
                <a:effectLst/>
                <a:latin typeface="Calibri" panose="020F0502020204030204" pitchFamily="34" charset="0"/>
              </a:rPr>
              <a:t>. </a:t>
            </a:r>
            <a:r>
              <a:rPr lang="en-HK" sz="3200" b="0" i="1" u="none" strike="noStrike" dirty="0">
                <a:solidFill>
                  <a:schemeClr val="bg1"/>
                </a:solidFill>
                <a:effectLst/>
                <a:latin typeface="Calibri" panose="020F0502020204030204" pitchFamily="34" charset="0"/>
              </a:rPr>
              <a:t>The people are to go out each day and gather enough for that day. In this way I will </a:t>
            </a:r>
            <a:r>
              <a:rPr lang="en-HK" sz="3200" b="1" i="1" u="none" strike="noStrike" dirty="0">
                <a:solidFill>
                  <a:schemeClr val="bg1"/>
                </a:solidFill>
                <a:effectLst/>
                <a:latin typeface="Calibri" panose="020F0502020204030204" pitchFamily="34" charset="0"/>
              </a:rPr>
              <a:t>test</a:t>
            </a:r>
            <a:r>
              <a:rPr lang="en-HK" sz="3200" b="0" i="1" u="none" strike="noStrike" dirty="0">
                <a:solidFill>
                  <a:schemeClr val="bg1"/>
                </a:solidFill>
                <a:effectLst/>
                <a:latin typeface="Calibri" panose="020F0502020204030204" pitchFamily="34" charset="0"/>
              </a:rPr>
              <a:t> them and see whether they will follow my instructions.”</a:t>
            </a:r>
            <a:endParaRPr lang="en-US" sz="4400" dirty="0">
              <a:solidFill>
                <a:schemeClr val="bg1"/>
              </a:solidFill>
            </a:endParaRPr>
          </a:p>
        </p:txBody>
      </p:sp>
    </p:spTree>
    <p:extLst>
      <p:ext uri="{BB962C8B-B14F-4D97-AF65-F5344CB8AC3E}">
        <p14:creationId xmlns:p14="http://schemas.microsoft.com/office/powerpoint/2010/main" val="262297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CD0BA-C4A3-2D9C-B767-22BD51127399}"/>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943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340</Words>
  <Application>Microsoft Macintosh PowerPoint</Application>
  <PresentationFormat>Widescreen</PresentationFormat>
  <Paragraphs>18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system-ui</vt:lpstr>
      <vt:lpstr>Arial</vt:lpstr>
      <vt:lpstr>Calibri</vt:lpstr>
      <vt:lpstr>Calibri Light</vt:lpstr>
      <vt:lpstr>Office Theme</vt:lpstr>
      <vt:lpstr>PowerPoint Presentation</vt:lpstr>
      <vt:lpstr>PowerPoint Presentation</vt:lpstr>
      <vt:lpstr>PowerPoint Presentation</vt:lpstr>
      <vt:lpstr>He Must Become Greater: Bread of Life</vt:lpstr>
      <vt:lpstr>PowerPoint Presentation</vt:lpstr>
      <vt:lpstr>PowerPoint Presentation</vt:lpstr>
      <vt:lpstr>PowerPoint Presentation</vt:lpstr>
      <vt:lpstr>PowerPoint Presentation</vt:lpstr>
      <vt:lpstr>PowerPoint Presentation</vt:lpstr>
      <vt:lpstr>- temporary - - never satisfies -   - it will deceive us -</vt:lpstr>
      <vt:lpstr>PowerPoint Presentation</vt:lpstr>
      <vt:lpstr>PowerPoint Presentation</vt:lpstr>
      <vt:lpstr>PowerPoint Presentation</vt:lpstr>
      <vt:lpstr>PowerPoint Presentation</vt:lpstr>
      <vt:lpstr>PowerPoint Presentation</vt:lpstr>
      <vt:lpstr>- He is God -  - He has power over nature/creation -</vt:lpstr>
      <vt:lpstr>PowerPoint Presentation</vt:lpstr>
      <vt:lpstr>PowerPoint Presentation</vt:lpstr>
      <vt:lpstr>PowerPoint Presentation</vt:lpstr>
      <vt:lpstr>PowerPoint Presentation</vt:lpstr>
      <vt:lpstr>- He alone can satisfy our spiritual hunger -  - Come and believe in Him – - He will give you eternal life -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Pinero</dc:creator>
  <cp:lastModifiedBy>Ariel Pinero</cp:lastModifiedBy>
  <cp:revision>6</cp:revision>
  <dcterms:created xsi:type="dcterms:W3CDTF">2022-10-07T04:07:32Z</dcterms:created>
  <dcterms:modified xsi:type="dcterms:W3CDTF">2022-10-07T08:39:26Z</dcterms:modified>
</cp:coreProperties>
</file>