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8" r:id="rId4"/>
    <p:sldId id="259" r:id="rId5"/>
    <p:sldId id="260" r:id="rId6"/>
    <p:sldId id="261" r:id="rId7"/>
    <p:sldId id="275" r:id="rId8"/>
    <p:sldId id="276" r:id="rId9"/>
    <p:sldId id="262" r:id="rId10"/>
    <p:sldId id="264" r:id="rId11"/>
    <p:sldId id="267" r:id="rId12"/>
    <p:sldId id="269" r:id="rId13"/>
    <p:sldId id="270" r:id="rId14"/>
    <p:sldId id="271" r:id="rId15"/>
    <p:sldId id="266" r:id="rId16"/>
    <p:sldId id="272" r:id="rId17"/>
    <p:sldId id="273"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81"/>
    <p:restoredTop sz="94694"/>
  </p:normalViewPr>
  <p:slideViewPr>
    <p:cSldViewPr snapToGrid="0">
      <p:cViewPr varScale="1">
        <p:scale>
          <a:sx n="77" d="100"/>
          <a:sy n="77" d="100"/>
        </p:scale>
        <p:origin x="216" y="1136"/>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FA5C83E0-E52C-FA44-ADC6-34BDAE742C54}" type="datetimeFigureOut">
              <a:rPr lang="en-US" smtClean="0"/>
              <a:t>9/30/22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50B01-8CA9-3B40-A3C1-E310667202A3}" type="slidenum">
              <a:rPr lang="en-US" smtClean="0"/>
              <a:t>‹#›</a:t>
            </a:fld>
            <a:endParaRPr lang="en-US"/>
          </a:p>
        </p:txBody>
      </p:sp>
    </p:spTree>
    <p:extLst>
      <p:ext uri="{BB962C8B-B14F-4D97-AF65-F5344CB8AC3E}">
        <p14:creationId xmlns:p14="http://schemas.microsoft.com/office/powerpoint/2010/main" val="1021107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A5C83E0-E52C-FA44-ADC6-34BDAE742C54}" type="datetimeFigureOut">
              <a:rPr lang="en-US" smtClean="0"/>
              <a:t>9/30/22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50B01-8CA9-3B40-A3C1-E310667202A3}" type="slidenum">
              <a:rPr lang="en-US" smtClean="0"/>
              <a:t>‹#›</a:t>
            </a:fld>
            <a:endParaRPr lang="en-US"/>
          </a:p>
        </p:txBody>
      </p:sp>
    </p:spTree>
    <p:extLst>
      <p:ext uri="{BB962C8B-B14F-4D97-AF65-F5344CB8AC3E}">
        <p14:creationId xmlns:p14="http://schemas.microsoft.com/office/powerpoint/2010/main" val="3160939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A5C83E0-E52C-FA44-ADC6-34BDAE742C54}" type="datetimeFigureOut">
              <a:rPr lang="en-US" smtClean="0"/>
              <a:t>9/30/22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50B01-8CA9-3B40-A3C1-E310667202A3}" type="slidenum">
              <a:rPr lang="en-US" smtClean="0"/>
              <a:t>‹#›</a:t>
            </a:fld>
            <a:endParaRPr lang="en-US"/>
          </a:p>
        </p:txBody>
      </p:sp>
    </p:spTree>
    <p:extLst>
      <p:ext uri="{BB962C8B-B14F-4D97-AF65-F5344CB8AC3E}">
        <p14:creationId xmlns:p14="http://schemas.microsoft.com/office/powerpoint/2010/main" val="770830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A5C83E0-E52C-FA44-ADC6-34BDAE742C54}" type="datetimeFigureOut">
              <a:rPr lang="en-US" smtClean="0"/>
              <a:t>9/30/22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50B01-8CA9-3B40-A3C1-E310667202A3}" type="slidenum">
              <a:rPr lang="en-US" smtClean="0"/>
              <a:t>‹#›</a:t>
            </a:fld>
            <a:endParaRPr lang="en-US"/>
          </a:p>
        </p:txBody>
      </p:sp>
    </p:spTree>
    <p:extLst>
      <p:ext uri="{BB962C8B-B14F-4D97-AF65-F5344CB8AC3E}">
        <p14:creationId xmlns:p14="http://schemas.microsoft.com/office/powerpoint/2010/main" val="2648609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A5C83E0-E52C-FA44-ADC6-34BDAE742C54}" type="datetimeFigureOut">
              <a:rPr lang="en-US" smtClean="0"/>
              <a:t>9/30/22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750B01-8CA9-3B40-A3C1-E310667202A3}" type="slidenum">
              <a:rPr lang="en-US" smtClean="0"/>
              <a:t>‹#›</a:t>
            </a:fld>
            <a:endParaRPr lang="en-US"/>
          </a:p>
        </p:txBody>
      </p:sp>
    </p:spTree>
    <p:extLst>
      <p:ext uri="{BB962C8B-B14F-4D97-AF65-F5344CB8AC3E}">
        <p14:creationId xmlns:p14="http://schemas.microsoft.com/office/powerpoint/2010/main" val="1270207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FA5C83E0-E52C-FA44-ADC6-34BDAE742C54}" type="datetimeFigureOut">
              <a:rPr lang="en-US" smtClean="0"/>
              <a:t>9/30/22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50B01-8CA9-3B40-A3C1-E310667202A3}" type="slidenum">
              <a:rPr lang="en-US" smtClean="0"/>
              <a:t>‹#›</a:t>
            </a:fld>
            <a:endParaRPr lang="en-US"/>
          </a:p>
        </p:txBody>
      </p:sp>
    </p:spTree>
    <p:extLst>
      <p:ext uri="{BB962C8B-B14F-4D97-AF65-F5344CB8AC3E}">
        <p14:creationId xmlns:p14="http://schemas.microsoft.com/office/powerpoint/2010/main" val="2920870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A5C83E0-E52C-FA44-ADC6-34BDAE742C54}" type="datetimeFigureOut">
              <a:rPr lang="en-US" smtClean="0"/>
              <a:t>9/30/22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750B01-8CA9-3B40-A3C1-E310667202A3}" type="slidenum">
              <a:rPr lang="en-US" smtClean="0"/>
              <a:t>‹#›</a:t>
            </a:fld>
            <a:endParaRPr lang="en-US"/>
          </a:p>
        </p:txBody>
      </p:sp>
    </p:spTree>
    <p:extLst>
      <p:ext uri="{BB962C8B-B14F-4D97-AF65-F5344CB8AC3E}">
        <p14:creationId xmlns:p14="http://schemas.microsoft.com/office/powerpoint/2010/main" val="823885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FA5C83E0-E52C-FA44-ADC6-34BDAE742C54}" type="datetimeFigureOut">
              <a:rPr lang="en-US" smtClean="0"/>
              <a:t>9/30/22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750B01-8CA9-3B40-A3C1-E310667202A3}" type="slidenum">
              <a:rPr lang="en-US" smtClean="0"/>
              <a:t>‹#›</a:t>
            </a:fld>
            <a:endParaRPr lang="en-US"/>
          </a:p>
        </p:txBody>
      </p:sp>
    </p:spTree>
    <p:extLst>
      <p:ext uri="{BB962C8B-B14F-4D97-AF65-F5344CB8AC3E}">
        <p14:creationId xmlns:p14="http://schemas.microsoft.com/office/powerpoint/2010/main" val="3891915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5C83E0-E52C-FA44-ADC6-34BDAE742C54}" type="datetimeFigureOut">
              <a:rPr lang="en-US" smtClean="0"/>
              <a:t>9/30/22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750B01-8CA9-3B40-A3C1-E310667202A3}" type="slidenum">
              <a:rPr lang="en-US" smtClean="0"/>
              <a:t>‹#›</a:t>
            </a:fld>
            <a:endParaRPr lang="en-US"/>
          </a:p>
        </p:txBody>
      </p:sp>
    </p:spTree>
    <p:extLst>
      <p:ext uri="{BB962C8B-B14F-4D97-AF65-F5344CB8AC3E}">
        <p14:creationId xmlns:p14="http://schemas.microsoft.com/office/powerpoint/2010/main" val="1449943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A5C83E0-E52C-FA44-ADC6-34BDAE742C54}" type="datetimeFigureOut">
              <a:rPr lang="en-US" smtClean="0"/>
              <a:t>9/30/22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50B01-8CA9-3B40-A3C1-E310667202A3}" type="slidenum">
              <a:rPr lang="en-US" smtClean="0"/>
              <a:t>‹#›</a:t>
            </a:fld>
            <a:endParaRPr lang="en-US"/>
          </a:p>
        </p:txBody>
      </p:sp>
    </p:spTree>
    <p:extLst>
      <p:ext uri="{BB962C8B-B14F-4D97-AF65-F5344CB8AC3E}">
        <p14:creationId xmlns:p14="http://schemas.microsoft.com/office/powerpoint/2010/main" val="1449586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A5C83E0-E52C-FA44-ADC6-34BDAE742C54}" type="datetimeFigureOut">
              <a:rPr lang="en-US" smtClean="0"/>
              <a:t>9/30/22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750B01-8CA9-3B40-A3C1-E310667202A3}" type="slidenum">
              <a:rPr lang="en-US" smtClean="0"/>
              <a:t>‹#›</a:t>
            </a:fld>
            <a:endParaRPr lang="en-US"/>
          </a:p>
        </p:txBody>
      </p:sp>
    </p:spTree>
    <p:extLst>
      <p:ext uri="{BB962C8B-B14F-4D97-AF65-F5344CB8AC3E}">
        <p14:creationId xmlns:p14="http://schemas.microsoft.com/office/powerpoint/2010/main" val="1245032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5C83E0-E52C-FA44-ADC6-34BDAE742C54}" type="datetimeFigureOut">
              <a:rPr lang="en-US" smtClean="0"/>
              <a:t>9/30/22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750B01-8CA9-3B40-A3C1-E310667202A3}" type="slidenum">
              <a:rPr lang="en-US" smtClean="0"/>
              <a:t>‹#›</a:t>
            </a:fld>
            <a:endParaRPr lang="en-US"/>
          </a:p>
        </p:txBody>
      </p:sp>
    </p:spTree>
    <p:extLst>
      <p:ext uri="{BB962C8B-B14F-4D97-AF65-F5344CB8AC3E}">
        <p14:creationId xmlns:p14="http://schemas.microsoft.com/office/powerpoint/2010/main" val="395016715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E55D9-EC99-5951-D891-AE7DA4D0B64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8DF11F3-5278-B367-ADCF-264D472DA01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6497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BD6A3-7A62-C65A-FC6D-73359CD61344}"/>
              </a:ext>
            </a:extLst>
          </p:cNvPr>
          <p:cNvSpPr>
            <a:spLocks noGrp="1"/>
          </p:cNvSpPr>
          <p:nvPr>
            <p:ph type="title"/>
          </p:nvPr>
        </p:nvSpPr>
        <p:spPr/>
        <p:txBody>
          <a:bodyPr/>
          <a:lstStyle/>
          <a:p>
            <a:r>
              <a:rPr lang="en-US" dirty="0"/>
              <a:t>2.  Jesus Is the Judge </a:t>
            </a:r>
          </a:p>
        </p:txBody>
      </p:sp>
      <p:sp>
        <p:nvSpPr>
          <p:cNvPr id="3" name="Content Placeholder 2">
            <a:extLst>
              <a:ext uri="{FF2B5EF4-FFF2-40B4-BE49-F238E27FC236}">
                <a16:creationId xmlns:a16="http://schemas.microsoft.com/office/drawing/2014/main" id="{90DDE2F4-C620-CB2E-D667-8AD05EA58D6D}"/>
              </a:ext>
            </a:extLst>
          </p:cNvPr>
          <p:cNvSpPr>
            <a:spLocks noGrp="1"/>
          </p:cNvSpPr>
          <p:nvPr>
            <p:ph idx="1"/>
          </p:nvPr>
        </p:nvSpPr>
        <p:spPr/>
        <p:txBody>
          <a:bodyPr>
            <a:normAutofit/>
          </a:bodyPr>
          <a:lstStyle/>
          <a:p>
            <a:r>
              <a:rPr lang="en-US" sz="4000" dirty="0"/>
              <a:t>Jesus claims equality with God (v.17-18)</a:t>
            </a:r>
          </a:p>
          <a:p>
            <a:r>
              <a:rPr lang="en-US" sz="4000" dirty="0"/>
              <a:t>Jesus claims to have authority over life and death (v.21, 25-26)</a:t>
            </a:r>
          </a:p>
          <a:p>
            <a:r>
              <a:rPr lang="en-US" sz="4000" dirty="0"/>
              <a:t>Jesus claims to be the ultimate judge (v.22, 27, 29-30)</a:t>
            </a:r>
          </a:p>
          <a:p>
            <a:endParaRPr lang="en-US" sz="4000" dirty="0"/>
          </a:p>
        </p:txBody>
      </p:sp>
    </p:spTree>
    <p:extLst>
      <p:ext uri="{BB962C8B-B14F-4D97-AF65-F5344CB8AC3E}">
        <p14:creationId xmlns:p14="http://schemas.microsoft.com/office/powerpoint/2010/main" val="2378154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F76DF5-A21B-F9F2-9F4E-E8D33143151E}"/>
              </a:ext>
            </a:extLst>
          </p:cNvPr>
          <p:cNvSpPr>
            <a:spLocks noGrp="1"/>
          </p:cNvSpPr>
          <p:nvPr>
            <p:ph idx="1"/>
          </p:nvPr>
        </p:nvSpPr>
        <p:spPr>
          <a:xfrm>
            <a:off x="838200" y="748145"/>
            <a:ext cx="10515600" cy="5428818"/>
          </a:xfrm>
        </p:spPr>
        <p:txBody>
          <a:bodyPr>
            <a:normAutofit/>
          </a:bodyPr>
          <a:lstStyle/>
          <a:p>
            <a:pPr marL="0" indent="0" algn="ctr">
              <a:buNone/>
            </a:pPr>
            <a:r>
              <a:rPr lang="en-HK" sz="4000" b="1" i="0" baseline="30000" dirty="0">
                <a:effectLst/>
                <a:latin typeface="Calibri" panose="020F0502020204030204" pitchFamily="34" charset="0"/>
                <a:cs typeface="Calibri" panose="020F0502020204030204" pitchFamily="34" charset="0"/>
              </a:rPr>
              <a:t>33 </a:t>
            </a:r>
            <a:r>
              <a:rPr lang="en-HK" sz="4000" b="0" i="0" dirty="0">
                <a:effectLst/>
                <a:latin typeface="Calibri" panose="020F0502020204030204" pitchFamily="34" charset="0"/>
                <a:cs typeface="Calibri" panose="020F0502020204030204" pitchFamily="34" charset="0"/>
              </a:rPr>
              <a:t>“You have sent to </a:t>
            </a:r>
            <a:r>
              <a:rPr lang="en-HK" sz="4000" b="0" i="0" dirty="0">
                <a:solidFill>
                  <a:srgbClr val="FFC000"/>
                </a:solidFill>
                <a:effectLst/>
                <a:latin typeface="Calibri" panose="020F0502020204030204" pitchFamily="34" charset="0"/>
                <a:cs typeface="Calibri" panose="020F0502020204030204" pitchFamily="34" charset="0"/>
              </a:rPr>
              <a:t>John and he has testified </a:t>
            </a:r>
            <a:r>
              <a:rPr lang="en-HK" sz="4000" b="0" i="0" dirty="0">
                <a:effectLst/>
                <a:latin typeface="Calibri" panose="020F0502020204030204" pitchFamily="34" charset="0"/>
                <a:cs typeface="Calibri" panose="020F0502020204030204" pitchFamily="34" charset="0"/>
              </a:rPr>
              <a:t>to the truth. </a:t>
            </a:r>
            <a:r>
              <a:rPr lang="en-HK" sz="4000" b="1" i="0" baseline="30000" dirty="0">
                <a:effectLst/>
                <a:latin typeface="Calibri" panose="020F0502020204030204" pitchFamily="34" charset="0"/>
                <a:cs typeface="Calibri" panose="020F0502020204030204" pitchFamily="34" charset="0"/>
              </a:rPr>
              <a:t>34 </a:t>
            </a:r>
            <a:r>
              <a:rPr lang="en-HK" sz="4000" b="0" i="0" dirty="0">
                <a:effectLst/>
                <a:latin typeface="Calibri" panose="020F0502020204030204" pitchFamily="34" charset="0"/>
                <a:cs typeface="Calibri" panose="020F0502020204030204" pitchFamily="34" charset="0"/>
              </a:rPr>
              <a:t>Not that I accept human testimony; but I mention it that you may be saved. </a:t>
            </a:r>
            <a:r>
              <a:rPr lang="en-HK" sz="4000" b="1" i="0" baseline="30000" dirty="0">
                <a:effectLst/>
                <a:latin typeface="Calibri" panose="020F0502020204030204" pitchFamily="34" charset="0"/>
                <a:cs typeface="Calibri" panose="020F0502020204030204" pitchFamily="34" charset="0"/>
              </a:rPr>
              <a:t>35 </a:t>
            </a:r>
            <a:r>
              <a:rPr lang="en-HK" sz="4000" b="0" i="0" dirty="0">
                <a:effectLst/>
                <a:latin typeface="Calibri" panose="020F0502020204030204" pitchFamily="34" charset="0"/>
                <a:cs typeface="Calibri" panose="020F0502020204030204" pitchFamily="34" charset="0"/>
              </a:rPr>
              <a:t>John was a lamp that burned and gave light, and you chose for a time to enjoy his light.</a:t>
            </a: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0153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F76DF5-A21B-F9F2-9F4E-E8D33143151E}"/>
              </a:ext>
            </a:extLst>
          </p:cNvPr>
          <p:cNvSpPr>
            <a:spLocks noGrp="1"/>
          </p:cNvSpPr>
          <p:nvPr>
            <p:ph idx="1"/>
          </p:nvPr>
        </p:nvSpPr>
        <p:spPr>
          <a:xfrm>
            <a:off x="838200" y="748145"/>
            <a:ext cx="10515600" cy="5428818"/>
          </a:xfrm>
        </p:spPr>
        <p:txBody>
          <a:bodyPr>
            <a:normAutofit/>
          </a:bodyPr>
          <a:lstStyle/>
          <a:p>
            <a:pPr marL="0" indent="0" algn="ctr">
              <a:buNone/>
            </a:pPr>
            <a:r>
              <a:rPr lang="en-US" sz="4000" dirty="0">
                <a:latin typeface="Calibri" panose="020F0502020204030204" pitchFamily="34" charset="0"/>
                <a:cs typeface="Calibri" panose="020F0502020204030204" pitchFamily="34" charset="0"/>
              </a:rPr>
              <a:t>36 “I have testimony weightier than that of John.</a:t>
            </a:r>
            <a:r>
              <a:rPr lang="en-US" sz="4000" dirty="0">
                <a:solidFill>
                  <a:srgbClr val="FFC000"/>
                </a:solidFill>
                <a:latin typeface="Calibri" panose="020F0502020204030204" pitchFamily="34" charset="0"/>
                <a:cs typeface="Calibri" panose="020F0502020204030204" pitchFamily="34" charset="0"/>
              </a:rPr>
              <a:t> For the works that the Father has given me </a:t>
            </a:r>
            <a:r>
              <a:rPr lang="en-US" sz="4000" dirty="0">
                <a:latin typeface="Calibri" panose="020F0502020204030204" pitchFamily="34" charset="0"/>
                <a:cs typeface="Calibri" panose="020F0502020204030204" pitchFamily="34" charset="0"/>
              </a:rPr>
              <a:t>to finish—the very works that I am doing—testify that the Father has sent me. 37 </a:t>
            </a:r>
            <a:r>
              <a:rPr lang="en-US" sz="4000" dirty="0">
                <a:solidFill>
                  <a:srgbClr val="FFC000"/>
                </a:solidFill>
                <a:latin typeface="Calibri" panose="020F0502020204030204" pitchFamily="34" charset="0"/>
                <a:cs typeface="Calibri" panose="020F0502020204030204" pitchFamily="34" charset="0"/>
              </a:rPr>
              <a:t>And the Father who sent me has himself testified </a:t>
            </a:r>
            <a:r>
              <a:rPr lang="en-US" sz="4000" dirty="0">
                <a:latin typeface="Calibri" panose="020F0502020204030204" pitchFamily="34" charset="0"/>
                <a:cs typeface="Calibri" panose="020F0502020204030204" pitchFamily="34" charset="0"/>
              </a:rPr>
              <a:t>concerning me. You have never heard his voice nor seen his form, 38 nor does his word dwell in you, for you do not believe the one he sent. </a:t>
            </a:r>
          </a:p>
        </p:txBody>
      </p:sp>
    </p:spTree>
    <p:extLst>
      <p:ext uri="{BB962C8B-B14F-4D97-AF65-F5344CB8AC3E}">
        <p14:creationId xmlns:p14="http://schemas.microsoft.com/office/powerpoint/2010/main" val="1378934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F76DF5-A21B-F9F2-9F4E-E8D33143151E}"/>
              </a:ext>
            </a:extLst>
          </p:cNvPr>
          <p:cNvSpPr>
            <a:spLocks noGrp="1"/>
          </p:cNvSpPr>
          <p:nvPr>
            <p:ph idx="1"/>
          </p:nvPr>
        </p:nvSpPr>
        <p:spPr>
          <a:xfrm>
            <a:off x="838200" y="748145"/>
            <a:ext cx="10515600" cy="5428818"/>
          </a:xfrm>
        </p:spPr>
        <p:txBody>
          <a:bodyPr>
            <a:normAutofit/>
          </a:bodyPr>
          <a:lstStyle/>
          <a:p>
            <a:pPr marL="0" indent="0" algn="ctr">
              <a:buNone/>
            </a:pPr>
            <a:r>
              <a:rPr lang="en-US" sz="4000" dirty="0">
                <a:latin typeface="Calibri" panose="020F0502020204030204" pitchFamily="34" charset="0"/>
                <a:cs typeface="Calibri" panose="020F0502020204030204" pitchFamily="34" charset="0"/>
              </a:rPr>
              <a:t>39 You study the Scriptures diligently because you think that in them you have eternal life. </a:t>
            </a:r>
            <a:r>
              <a:rPr lang="en-US" sz="4000" dirty="0">
                <a:solidFill>
                  <a:srgbClr val="FFC000"/>
                </a:solidFill>
                <a:latin typeface="Calibri" panose="020F0502020204030204" pitchFamily="34" charset="0"/>
                <a:cs typeface="Calibri" panose="020F0502020204030204" pitchFamily="34" charset="0"/>
              </a:rPr>
              <a:t>These are the very Scriptures that testify about me</a:t>
            </a:r>
            <a:r>
              <a:rPr lang="en-US" sz="4000" dirty="0">
                <a:latin typeface="Calibri" panose="020F0502020204030204" pitchFamily="34" charset="0"/>
                <a:cs typeface="Calibri" panose="020F0502020204030204" pitchFamily="34" charset="0"/>
              </a:rPr>
              <a:t>, 40 yet you refuse to come to me to have life.</a:t>
            </a:r>
          </a:p>
        </p:txBody>
      </p:sp>
    </p:spTree>
    <p:extLst>
      <p:ext uri="{BB962C8B-B14F-4D97-AF65-F5344CB8AC3E}">
        <p14:creationId xmlns:p14="http://schemas.microsoft.com/office/powerpoint/2010/main" val="150235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BD6A3-7A62-C65A-FC6D-73359CD61344}"/>
              </a:ext>
            </a:extLst>
          </p:cNvPr>
          <p:cNvSpPr>
            <a:spLocks noGrp="1"/>
          </p:cNvSpPr>
          <p:nvPr>
            <p:ph type="title"/>
          </p:nvPr>
        </p:nvSpPr>
        <p:spPr/>
        <p:txBody>
          <a:bodyPr/>
          <a:lstStyle/>
          <a:p>
            <a:r>
              <a:rPr lang="en-US" dirty="0"/>
              <a:t>2.  Jesus Is the Judge </a:t>
            </a:r>
          </a:p>
        </p:txBody>
      </p:sp>
      <p:sp>
        <p:nvSpPr>
          <p:cNvPr id="3" name="Content Placeholder 2">
            <a:extLst>
              <a:ext uri="{FF2B5EF4-FFF2-40B4-BE49-F238E27FC236}">
                <a16:creationId xmlns:a16="http://schemas.microsoft.com/office/drawing/2014/main" id="{90DDE2F4-C620-CB2E-D667-8AD05EA58D6D}"/>
              </a:ext>
            </a:extLst>
          </p:cNvPr>
          <p:cNvSpPr>
            <a:spLocks noGrp="1"/>
          </p:cNvSpPr>
          <p:nvPr>
            <p:ph idx="1"/>
          </p:nvPr>
        </p:nvSpPr>
        <p:spPr/>
        <p:txBody>
          <a:bodyPr>
            <a:normAutofit/>
          </a:bodyPr>
          <a:lstStyle/>
          <a:p>
            <a:r>
              <a:rPr lang="en-US" sz="4000" dirty="0"/>
              <a:t>Jesus claims equality with God (v.17-18)</a:t>
            </a:r>
          </a:p>
          <a:p>
            <a:r>
              <a:rPr lang="en-US" sz="4000" dirty="0"/>
              <a:t>Jesus claims to have authority over life and death (v.21, 25-26)</a:t>
            </a:r>
          </a:p>
          <a:p>
            <a:r>
              <a:rPr lang="en-US" sz="4000" dirty="0"/>
              <a:t>Jesus claims to be the ultimate judge (v.22, 27, 29-30)</a:t>
            </a:r>
          </a:p>
          <a:p>
            <a:r>
              <a:rPr lang="en-US" sz="4000" dirty="0"/>
              <a:t>Jesus has witnesses (John, miracles, the Bible...</a:t>
            </a:r>
            <a:r>
              <a:rPr lang="en-US" sz="4000" dirty="0" err="1"/>
              <a:t>etc</a:t>
            </a:r>
            <a:r>
              <a:rPr lang="en-US" sz="4000" dirty="0"/>
              <a:t>) </a:t>
            </a:r>
          </a:p>
        </p:txBody>
      </p:sp>
    </p:spTree>
    <p:extLst>
      <p:ext uri="{BB962C8B-B14F-4D97-AF65-F5344CB8AC3E}">
        <p14:creationId xmlns:p14="http://schemas.microsoft.com/office/powerpoint/2010/main" val="2314259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dark&#10;&#10;Description automatically generated">
            <a:extLst>
              <a:ext uri="{FF2B5EF4-FFF2-40B4-BE49-F238E27FC236}">
                <a16:creationId xmlns:a16="http://schemas.microsoft.com/office/drawing/2014/main" id="{80B3FE10-390B-5449-DD9E-61E5B26556B7}"/>
              </a:ext>
            </a:extLst>
          </p:cNvPr>
          <p:cNvPicPr>
            <a:picLocks noGrp="1" noChangeAspect="1"/>
          </p:cNvPicPr>
          <p:nvPr>
            <p:ph idx="1"/>
          </p:nvPr>
        </p:nvPicPr>
        <p:blipFill rotWithShape="1">
          <a:blip r:embed="rId2"/>
          <a:srcRect t="5868" b="9878"/>
          <a:stretch/>
        </p:blipFill>
        <p:spPr>
          <a:xfrm>
            <a:off x="20" y="1282"/>
            <a:ext cx="12191980" cy="6856718"/>
          </a:xfrm>
          <a:prstGeom prst="rect">
            <a:avLst/>
          </a:prstGeom>
        </p:spPr>
      </p:pic>
    </p:spTree>
    <p:extLst>
      <p:ext uri="{BB962C8B-B14F-4D97-AF65-F5344CB8AC3E}">
        <p14:creationId xmlns:p14="http://schemas.microsoft.com/office/powerpoint/2010/main" val="3274481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F76DF5-A21B-F9F2-9F4E-E8D33143151E}"/>
              </a:ext>
            </a:extLst>
          </p:cNvPr>
          <p:cNvSpPr>
            <a:spLocks noGrp="1"/>
          </p:cNvSpPr>
          <p:nvPr>
            <p:ph idx="1"/>
          </p:nvPr>
        </p:nvSpPr>
        <p:spPr>
          <a:xfrm>
            <a:off x="838200" y="748145"/>
            <a:ext cx="10515600" cy="5428818"/>
          </a:xfrm>
        </p:spPr>
        <p:txBody>
          <a:bodyPr>
            <a:normAutofit/>
          </a:bodyPr>
          <a:lstStyle/>
          <a:p>
            <a:pPr marL="0" indent="0" algn="ctr">
              <a:buNone/>
            </a:pPr>
            <a:r>
              <a:rPr lang="en-US" sz="4000" dirty="0">
                <a:latin typeface="Calibri" panose="020F0502020204030204" pitchFamily="34" charset="0"/>
                <a:cs typeface="Calibri" panose="020F0502020204030204" pitchFamily="34" charset="0"/>
              </a:rPr>
              <a:t>45 “But do not think I will accuse you before the Father. </a:t>
            </a:r>
            <a:r>
              <a:rPr lang="en-US" sz="4000" dirty="0">
                <a:solidFill>
                  <a:srgbClr val="FFC000"/>
                </a:solidFill>
                <a:latin typeface="Calibri" panose="020F0502020204030204" pitchFamily="34" charset="0"/>
                <a:cs typeface="Calibri" panose="020F0502020204030204" pitchFamily="34" charset="0"/>
              </a:rPr>
              <a:t>Your accuser is Moses</a:t>
            </a:r>
            <a:r>
              <a:rPr lang="en-US" sz="4000" dirty="0">
                <a:latin typeface="Calibri" panose="020F0502020204030204" pitchFamily="34" charset="0"/>
                <a:cs typeface="Calibri" panose="020F0502020204030204" pitchFamily="34" charset="0"/>
              </a:rPr>
              <a:t>, on whom your hopes are set. 46 If you believed Moses, you would believe me, for he wrote about me. 47 But since you do not believe what he wrote, how are you going to believe what I say?”</a:t>
            </a:r>
          </a:p>
        </p:txBody>
      </p:sp>
    </p:spTree>
    <p:extLst>
      <p:ext uri="{BB962C8B-B14F-4D97-AF65-F5344CB8AC3E}">
        <p14:creationId xmlns:p14="http://schemas.microsoft.com/office/powerpoint/2010/main" val="1760232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Content Placeholder 6" descr="A picture containing text, indoor&#10;&#10;Description automatically generated">
            <a:extLst>
              <a:ext uri="{FF2B5EF4-FFF2-40B4-BE49-F238E27FC236}">
                <a16:creationId xmlns:a16="http://schemas.microsoft.com/office/drawing/2014/main" id="{901A09CF-E6B0-69C4-7ABF-7A38B6734C8B}"/>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3739206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69CF31-C15C-331C-238E-CC83B8313A64}"/>
              </a:ext>
            </a:extLst>
          </p:cNvPr>
          <p:cNvSpPr>
            <a:spLocks noGrp="1"/>
          </p:cNvSpPr>
          <p:nvPr>
            <p:ph idx="1"/>
          </p:nvPr>
        </p:nvSpPr>
        <p:spPr>
          <a:xfrm>
            <a:off x="838200" y="914400"/>
            <a:ext cx="10515600" cy="5262563"/>
          </a:xfrm>
        </p:spPr>
        <p:txBody>
          <a:bodyPr>
            <a:normAutofit/>
          </a:bodyPr>
          <a:lstStyle/>
          <a:p>
            <a:pPr marL="0" indent="0" algn="ctr">
              <a:buNone/>
            </a:pPr>
            <a:r>
              <a:rPr lang="en-US" sz="7200" dirty="0"/>
              <a:t>Do you want to be </a:t>
            </a:r>
            <a:r>
              <a:rPr lang="en-US" sz="7200"/>
              <a:t>healed?</a:t>
            </a:r>
            <a:endParaRPr lang="en-US" sz="7200" dirty="0"/>
          </a:p>
        </p:txBody>
      </p:sp>
    </p:spTree>
    <p:extLst>
      <p:ext uri="{BB962C8B-B14F-4D97-AF65-F5344CB8AC3E}">
        <p14:creationId xmlns:p14="http://schemas.microsoft.com/office/powerpoint/2010/main" val="100258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08082-32C8-831C-01CC-CD66642562E4}"/>
              </a:ext>
            </a:extLst>
          </p:cNvPr>
          <p:cNvSpPr>
            <a:spLocks noGrp="1"/>
          </p:cNvSpPr>
          <p:nvPr>
            <p:ph type="title"/>
          </p:nvPr>
        </p:nvSpPr>
        <p:spPr/>
        <p:txBody>
          <a:bodyPr/>
          <a:lstStyle/>
          <a:p>
            <a:r>
              <a:rPr lang="en-US" dirty="0"/>
              <a:t>He Must Become Greater: God in the Dock</a:t>
            </a:r>
          </a:p>
        </p:txBody>
      </p:sp>
      <p:sp>
        <p:nvSpPr>
          <p:cNvPr id="3" name="Content Placeholder 2">
            <a:extLst>
              <a:ext uri="{FF2B5EF4-FFF2-40B4-BE49-F238E27FC236}">
                <a16:creationId xmlns:a16="http://schemas.microsoft.com/office/drawing/2014/main" id="{0E5752D9-EEF8-846D-E8D7-9CDD3DF482EC}"/>
              </a:ext>
            </a:extLst>
          </p:cNvPr>
          <p:cNvSpPr>
            <a:spLocks noGrp="1"/>
          </p:cNvSpPr>
          <p:nvPr>
            <p:ph idx="1"/>
          </p:nvPr>
        </p:nvSpPr>
        <p:spPr/>
        <p:txBody>
          <a:bodyPr>
            <a:normAutofit/>
          </a:bodyPr>
          <a:lstStyle/>
          <a:p>
            <a:pPr marL="514350" indent="-514350">
              <a:buAutoNum type="arabicPeriod"/>
            </a:pPr>
            <a:r>
              <a:rPr lang="en-US" sz="4000" dirty="0"/>
              <a:t>We Aren’t the Judge</a:t>
            </a:r>
          </a:p>
          <a:p>
            <a:pPr marL="514350" indent="-514350">
              <a:buAutoNum type="arabicPeriod"/>
            </a:pPr>
            <a:r>
              <a:rPr lang="en-US" sz="4000" dirty="0"/>
              <a:t>Jesus Is the Judge</a:t>
            </a:r>
          </a:p>
          <a:p>
            <a:pPr marL="514350" indent="-514350">
              <a:buAutoNum type="arabicPeriod"/>
            </a:pPr>
            <a:r>
              <a:rPr lang="en-US" sz="4000" dirty="0"/>
              <a:t>Jesus Is Merciful </a:t>
            </a:r>
          </a:p>
        </p:txBody>
      </p:sp>
    </p:spTree>
    <p:extLst>
      <p:ext uri="{BB962C8B-B14F-4D97-AF65-F5344CB8AC3E}">
        <p14:creationId xmlns:p14="http://schemas.microsoft.com/office/powerpoint/2010/main" val="1858666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picture containing building, stone, outdoor, brick&#10;&#10;Description automatically generated">
            <a:extLst>
              <a:ext uri="{FF2B5EF4-FFF2-40B4-BE49-F238E27FC236}">
                <a16:creationId xmlns:a16="http://schemas.microsoft.com/office/drawing/2014/main" id="{B8A62F82-DD7C-AD2A-7E36-25F33F4F9A47}"/>
              </a:ext>
            </a:extLst>
          </p:cNvPr>
          <p:cNvPicPr>
            <a:picLocks noGrp="1" noChangeAspect="1"/>
          </p:cNvPicPr>
          <p:nvPr>
            <p:ph idx="1"/>
          </p:nvPr>
        </p:nvPicPr>
        <p:blipFill rotWithShape="1">
          <a:blip r:embed="rId2"/>
          <a:srcRect t="5423" b="9990"/>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687E77-DE8F-3EDC-C387-06230C2131C2}"/>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Arches of Pool of Bethesda</a:t>
            </a:r>
          </a:p>
        </p:txBody>
      </p:sp>
      <p:cxnSp>
        <p:nvCxnSpPr>
          <p:cNvPr id="13" name="Straight Connector 1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9416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F76DF5-A21B-F9F2-9F4E-E8D33143151E}"/>
              </a:ext>
            </a:extLst>
          </p:cNvPr>
          <p:cNvSpPr>
            <a:spLocks noGrp="1"/>
          </p:cNvSpPr>
          <p:nvPr>
            <p:ph idx="1"/>
          </p:nvPr>
        </p:nvSpPr>
        <p:spPr>
          <a:xfrm>
            <a:off x="838200" y="748145"/>
            <a:ext cx="10515600" cy="5428818"/>
          </a:xfrm>
        </p:spPr>
        <p:txBody>
          <a:bodyPr>
            <a:normAutofit/>
          </a:bodyPr>
          <a:lstStyle/>
          <a:p>
            <a:pPr marL="0" indent="0" algn="ctr">
              <a:buNone/>
            </a:pPr>
            <a:r>
              <a:rPr lang="en-HK" sz="4000" b="1" i="0" baseline="30000" dirty="0">
                <a:effectLst/>
                <a:latin typeface="system-ui"/>
              </a:rPr>
              <a:t>16 </a:t>
            </a:r>
            <a:r>
              <a:rPr lang="en-HK" sz="4000" b="0" i="0" dirty="0">
                <a:effectLst/>
                <a:latin typeface="system-ui"/>
              </a:rPr>
              <a:t>So, because Jesus was doing these things on the Sabbath, the Jewish leaders </a:t>
            </a:r>
            <a:r>
              <a:rPr lang="en-HK" sz="4000" b="0" i="0" dirty="0">
                <a:solidFill>
                  <a:srgbClr val="FFC000"/>
                </a:solidFill>
                <a:effectLst/>
                <a:latin typeface="system-ui"/>
              </a:rPr>
              <a:t>began to persecute </a:t>
            </a:r>
            <a:r>
              <a:rPr lang="en-HK" sz="4000" b="0" i="0" dirty="0">
                <a:effectLst/>
                <a:latin typeface="system-ui"/>
              </a:rPr>
              <a:t>him. </a:t>
            </a:r>
            <a:r>
              <a:rPr lang="en-HK" sz="4000" b="1" i="0" baseline="30000" dirty="0">
                <a:effectLst/>
                <a:latin typeface="system-ui"/>
              </a:rPr>
              <a:t>17 </a:t>
            </a:r>
            <a:r>
              <a:rPr lang="en-HK" sz="4000" b="0" i="0" dirty="0">
                <a:solidFill>
                  <a:srgbClr val="FFC000"/>
                </a:solidFill>
                <a:effectLst/>
                <a:latin typeface="system-ui"/>
              </a:rPr>
              <a:t>In his </a:t>
            </a:r>
            <a:r>
              <a:rPr lang="en-HK" sz="4000" b="0" i="0" dirty="0" err="1">
                <a:solidFill>
                  <a:srgbClr val="FFC000"/>
                </a:solidFill>
                <a:effectLst/>
                <a:latin typeface="system-ui"/>
              </a:rPr>
              <a:t>defense</a:t>
            </a:r>
            <a:r>
              <a:rPr lang="en-HK" sz="4000" b="0" i="0" dirty="0">
                <a:solidFill>
                  <a:srgbClr val="FFC000"/>
                </a:solidFill>
                <a:effectLst/>
                <a:latin typeface="system-ui"/>
              </a:rPr>
              <a:t> </a:t>
            </a:r>
            <a:r>
              <a:rPr lang="en-HK" sz="4000" b="0" i="0" dirty="0">
                <a:effectLst/>
                <a:latin typeface="system-ui"/>
              </a:rPr>
              <a:t>Jesus said to them, “My Father is always at his work to this very day, and I too am working.” </a:t>
            </a:r>
            <a:r>
              <a:rPr lang="en-HK" sz="4000" b="1" i="0" baseline="30000" dirty="0">
                <a:effectLst/>
                <a:latin typeface="system-ui"/>
              </a:rPr>
              <a:t>18 </a:t>
            </a:r>
            <a:r>
              <a:rPr lang="en-HK" sz="4000" b="0" i="0" dirty="0">
                <a:effectLst/>
                <a:latin typeface="system-ui"/>
              </a:rPr>
              <a:t>For this reason they tried </a:t>
            </a:r>
            <a:r>
              <a:rPr lang="en-HK" sz="4000" b="0" i="0" dirty="0">
                <a:solidFill>
                  <a:srgbClr val="FFC000"/>
                </a:solidFill>
                <a:effectLst/>
                <a:latin typeface="system-ui"/>
              </a:rPr>
              <a:t>all the more to kill him</a:t>
            </a:r>
            <a:r>
              <a:rPr lang="en-HK" sz="4000" b="0" i="0" dirty="0">
                <a:effectLst/>
                <a:latin typeface="system-ui"/>
              </a:rPr>
              <a:t>; not only was he breaking the Sabbath, but he was even calling God his own Father, making himself equal with God.</a:t>
            </a:r>
          </a:p>
          <a:p>
            <a:pPr marL="0" indent="0" algn="ctr">
              <a:buNone/>
            </a:pPr>
            <a:endParaRPr lang="en-US" sz="4000" dirty="0"/>
          </a:p>
        </p:txBody>
      </p:sp>
    </p:spTree>
    <p:extLst>
      <p:ext uri="{BB962C8B-B14F-4D97-AF65-F5344CB8AC3E}">
        <p14:creationId xmlns:p14="http://schemas.microsoft.com/office/powerpoint/2010/main" val="1715521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BD6A3-7A62-C65A-FC6D-73359CD61344}"/>
              </a:ext>
            </a:extLst>
          </p:cNvPr>
          <p:cNvSpPr>
            <a:spLocks noGrp="1"/>
          </p:cNvSpPr>
          <p:nvPr>
            <p:ph type="title"/>
          </p:nvPr>
        </p:nvSpPr>
        <p:spPr/>
        <p:txBody>
          <a:bodyPr/>
          <a:lstStyle/>
          <a:p>
            <a:r>
              <a:rPr lang="en-US" dirty="0"/>
              <a:t>1.  We aren’t the judge </a:t>
            </a:r>
          </a:p>
        </p:txBody>
      </p:sp>
      <p:sp>
        <p:nvSpPr>
          <p:cNvPr id="3" name="Content Placeholder 2">
            <a:extLst>
              <a:ext uri="{FF2B5EF4-FFF2-40B4-BE49-F238E27FC236}">
                <a16:creationId xmlns:a16="http://schemas.microsoft.com/office/drawing/2014/main" id="{90DDE2F4-C620-CB2E-D667-8AD05EA58D6D}"/>
              </a:ext>
            </a:extLst>
          </p:cNvPr>
          <p:cNvSpPr>
            <a:spLocks noGrp="1"/>
          </p:cNvSpPr>
          <p:nvPr>
            <p:ph idx="1"/>
          </p:nvPr>
        </p:nvSpPr>
        <p:spPr/>
        <p:txBody>
          <a:bodyPr>
            <a:normAutofit/>
          </a:bodyPr>
          <a:lstStyle/>
          <a:p>
            <a:r>
              <a:rPr lang="en-US" sz="4000" dirty="0"/>
              <a:t>The man who was healed is guilty </a:t>
            </a:r>
          </a:p>
        </p:txBody>
      </p:sp>
    </p:spTree>
    <p:extLst>
      <p:ext uri="{BB962C8B-B14F-4D97-AF65-F5344CB8AC3E}">
        <p14:creationId xmlns:p14="http://schemas.microsoft.com/office/powerpoint/2010/main" val="1152835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BD6A3-7A62-C65A-FC6D-73359CD61344}"/>
              </a:ext>
            </a:extLst>
          </p:cNvPr>
          <p:cNvSpPr>
            <a:spLocks noGrp="1"/>
          </p:cNvSpPr>
          <p:nvPr>
            <p:ph type="title"/>
          </p:nvPr>
        </p:nvSpPr>
        <p:spPr/>
        <p:txBody>
          <a:bodyPr/>
          <a:lstStyle/>
          <a:p>
            <a:r>
              <a:rPr lang="en-US" dirty="0"/>
              <a:t>1.  We aren’t the judge </a:t>
            </a:r>
          </a:p>
        </p:txBody>
      </p:sp>
      <p:sp>
        <p:nvSpPr>
          <p:cNvPr id="3" name="Content Placeholder 2">
            <a:extLst>
              <a:ext uri="{FF2B5EF4-FFF2-40B4-BE49-F238E27FC236}">
                <a16:creationId xmlns:a16="http://schemas.microsoft.com/office/drawing/2014/main" id="{90DDE2F4-C620-CB2E-D667-8AD05EA58D6D}"/>
              </a:ext>
            </a:extLst>
          </p:cNvPr>
          <p:cNvSpPr>
            <a:spLocks noGrp="1"/>
          </p:cNvSpPr>
          <p:nvPr>
            <p:ph idx="1"/>
          </p:nvPr>
        </p:nvSpPr>
        <p:spPr/>
        <p:txBody>
          <a:bodyPr>
            <a:normAutofit/>
          </a:bodyPr>
          <a:lstStyle/>
          <a:p>
            <a:r>
              <a:rPr lang="en-US" sz="4000" dirty="0"/>
              <a:t>The Man who was healed is guilty </a:t>
            </a:r>
          </a:p>
          <a:p>
            <a:r>
              <a:rPr lang="en-US" sz="4000" dirty="0"/>
              <a:t>Jewish leaders are guilty </a:t>
            </a:r>
          </a:p>
        </p:txBody>
      </p:sp>
    </p:spTree>
    <p:extLst>
      <p:ext uri="{BB962C8B-B14F-4D97-AF65-F5344CB8AC3E}">
        <p14:creationId xmlns:p14="http://schemas.microsoft.com/office/powerpoint/2010/main" val="2559028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F76DF5-A21B-F9F2-9F4E-E8D33143151E}"/>
              </a:ext>
            </a:extLst>
          </p:cNvPr>
          <p:cNvSpPr>
            <a:spLocks noGrp="1"/>
          </p:cNvSpPr>
          <p:nvPr>
            <p:ph idx="1"/>
          </p:nvPr>
        </p:nvSpPr>
        <p:spPr>
          <a:xfrm>
            <a:off x="838200" y="748145"/>
            <a:ext cx="10515600" cy="5428818"/>
          </a:xfrm>
        </p:spPr>
        <p:txBody>
          <a:bodyPr>
            <a:normAutofit/>
          </a:bodyPr>
          <a:lstStyle/>
          <a:p>
            <a:pPr marL="0" indent="0" algn="ctr">
              <a:buNone/>
            </a:pPr>
            <a:r>
              <a:rPr lang="en-HK" sz="4000" b="0" i="0" dirty="0">
                <a:effectLst/>
                <a:latin typeface="system-ui"/>
              </a:rPr>
              <a:t>3:19 This is the verdict: Light has come into the world, but people loved darkness instead of light because their deeds were evil. 20 Everyone who does evil hates the light, and will not come into the light for fear that their deeds will be exposed.</a:t>
            </a:r>
          </a:p>
          <a:p>
            <a:pPr marL="0" indent="0" algn="ctr">
              <a:buNone/>
            </a:pPr>
            <a:endParaRPr lang="en-US" sz="4000" dirty="0"/>
          </a:p>
        </p:txBody>
      </p:sp>
    </p:spTree>
    <p:extLst>
      <p:ext uri="{BB962C8B-B14F-4D97-AF65-F5344CB8AC3E}">
        <p14:creationId xmlns:p14="http://schemas.microsoft.com/office/powerpoint/2010/main" val="897689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BD6A3-7A62-C65A-FC6D-73359CD61344}"/>
              </a:ext>
            </a:extLst>
          </p:cNvPr>
          <p:cNvSpPr>
            <a:spLocks noGrp="1"/>
          </p:cNvSpPr>
          <p:nvPr>
            <p:ph type="title"/>
          </p:nvPr>
        </p:nvSpPr>
        <p:spPr/>
        <p:txBody>
          <a:bodyPr/>
          <a:lstStyle/>
          <a:p>
            <a:r>
              <a:rPr lang="en-US" dirty="0"/>
              <a:t>1.  We aren’t the judge </a:t>
            </a:r>
          </a:p>
        </p:txBody>
      </p:sp>
      <p:sp>
        <p:nvSpPr>
          <p:cNvPr id="3" name="Content Placeholder 2">
            <a:extLst>
              <a:ext uri="{FF2B5EF4-FFF2-40B4-BE49-F238E27FC236}">
                <a16:creationId xmlns:a16="http://schemas.microsoft.com/office/drawing/2014/main" id="{90DDE2F4-C620-CB2E-D667-8AD05EA58D6D}"/>
              </a:ext>
            </a:extLst>
          </p:cNvPr>
          <p:cNvSpPr>
            <a:spLocks noGrp="1"/>
          </p:cNvSpPr>
          <p:nvPr>
            <p:ph idx="1"/>
          </p:nvPr>
        </p:nvSpPr>
        <p:spPr/>
        <p:txBody>
          <a:bodyPr>
            <a:normAutofit/>
          </a:bodyPr>
          <a:lstStyle/>
          <a:p>
            <a:r>
              <a:rPr lang="en-US" sz="4000" dirty="0"/>
              <a:t>The Man who was healed is guilty </a:t>
            </a:r>
          </a:p>
          <a:p>
            <a:r>
              <a:rPr lang="en-US" sz="4000" dirty="0"/>
              <a:t>Jewish leaders are guilty </a:t>
            </a:r>
          </a:p>
        </p:txBody>
      </p:sp>
    </p:spTree>
    <p:extLst>
      <p:ext uri="{BB962C8B-B14F-4D97-AF65-F5344CB8AC3E}">
        <p14:creationId xmlns:p14="http://schemas.microsoft.com/office/powerpoint/2010/main" val="2474867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BD6A3-7A62-C65A-FC6D-73359CD61344}"/>
              </a:ext>
            </a:extLst>
          </p:cNvPr>
          <p:cNvSpPr>
            <a:spLocks noGrp="1"/>
          </p:cNvSpPr>
          <p:nvPr>
            <p:ph type="title"/>
          </p:nvPr>
        </p:nvSpPr>
        <p:spPr/>
        <p:txBody>
          <a:bodyPr/>
          <a:lstStyle/>
          <a:p>
            <a:r>
              <a:rPr lang="en-US" dirty="0"/>
              <a:t>2.  Jesus Is the Judge </a:t>
            </a:r>
          </a:p>
        </p:txBody>
      </p:sp>
      <p:sp>
        <p:nvSpPr>
          <p:cNvPr id="3" name="Content Placeholder 2">
            <a:extLst>
              <a:ext uri="{FF2B5EF4-FFF2-40B4-BE49-F238E27FC236}">
                <a16:creationId xmlns:a16="http://schemas.microsoft.com/office/drawing/2014/main" id="{90DDE2F4-C620-CB2E-D667-8AD05EA58D6D}"/>
              </a:ext>
            </a:extLst>
          </p:cNvPr>
          <p:cNvSpPr>
            <a:spLocks noGrp="1"/>
          </p:cNvSpPr>
          <p:nvPr>
            <p:ph idx="1"/>
          </p:nvPr>
        </p:nvSpPr>
        <p:spPr/>
        <p:txBody>
          <a:bodyPr>
            <a:normAutofit/>
          </a:bodyPr>
          <a:lstStyle/>
          <a:p>
            <a:endParaRPr lang="en-US" sz="4000" dirty="0"/>
          </a:p>
        </p:txBody>
      </p:sp>
    </p:spTree>
    <p:extLst>
      <p:ext uri="{BB962C8B-B14F-4D97-AF65-F5344CB8AC3E}">
        <p14:creationId xmlns:p14="http://schemas.microsoft.com/office/powerpoint/2010/main" val="30112032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135</TotalTime>
  <Words>571</Words>
  <Application>Microsoft Macintosh PowerPoint</Application>
  <PresentationFormat>Widescreen</PresentationFormat>
  <Paragraphs>30</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system-ui</vt:lpstr>
      <vt:lpstr>Arial</vt:lpstr>
      <vt:lpstr>Calibri</vt:lpstr>
      <vt:lpstr>Calibri Light</vt:lpstr>
      <vt:lpstr>Office Theme</vt:lpstr>
      <vt:lpstr>PowerPoint Presentation</vt:lpstr>
      <vt:lpstr>He Must Become Greater: God in the Dock</vt:lpstr>
      <vt:lpstr>Arches of Pool of Bethesda</vt:lpstr>
      <vt:lpstr>PowerPoint Presentation</vt:lpstr>
      <vt:lpstr>1.  We aren’t the judge </vt:lpstr>
      <vt:lpstr>1.  We aren’t the judge </vt:lpstr>
      <vt:lpstr>PowerPoint Presentation</vt:lpstr>
      <vt:lpstr>1.  We aren’t the judge </vt:lpstr>
      <vt:lpstr>2.  Jesus Is the Judge </vt:lpstr>
      <vt:lpstr>2.  Jesus Is the Judge </vt:lpstr>
      <vt:lpstr>PowerPoint Presentation</vt:lpstr>
      <vt:lpstr>PowerPoint Presentation</vt:lpstr>
      <vt:lpstr>PowerPoint Presentation</vt:lpstr>
      <vt:lpstr>2.  Jesus Is the Judge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Heewoo Han</dc:creator>
  <cp:lastModifiedBy>Heewoo Han</cp:lastModifiedBy>
  <cp:revision>4</cp:revision>
  <dcterms:created xsi:type="dcterms:W3CDTF">2022-09-30T04:29:39Z</dcterms:created>
  <dcterms:modified xsi:type="dcterms:W3CDTF">2022-09-30T07:07:45Z</dcterms:modified>
</cp:coreProperties>
</file>