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23"/>
    <p:restoredTop sz="94635"/>
  </p:normalViewPr>
  <p:slideViewPr>
    <p:cSldViewPr snapToGrid="0" snapToObjects="1">
      <p:cViewPr varScale="1">
        <p:scale>
          <a:sx n="80" d="100"/>
          <a:sy n="80" d="100"/>
        </p:scale>
        <p:origin x="224" y="10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158A9-2964-FF45-AB02-8E03C65D2BD6}" type="datetimeFigureOut">
              <a:rPr lang="en-US" smtClean="0"/>
              <a:t>11/19/22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91EDC-AC0A-384F-BA3D-D5304F0263AB}" type="slidenum">
              <a:rPr lang="en-US" smtClean="0"/>
              <a:t>‹#›</a:t>
            </a:fld>
            <a:endParaRPr lang="en-US"/>
          </a:p>
        </p:txBody>
      </p:sp>
    </p:spTree>
    <p:extLst>
      <p:ext uri="{BB962C8B-B14F-4D97-AF65-F5344CB8AC3E}">
        <p14:creationId xmlns:p14="http://schemas.microsoft.com/office/powerpoint/2010/main" val="2144536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CF2D71-FC44-5A49-8CF9-7FE346A760FE}"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F2D71-FC44-5A49-8CF9-7FE346A760FE}"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F2D71-FC44-5A49-8CF9-7FE346A760FE}"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CF2D71-FC44-5A49-8CF9-7FE346A760FE}"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F2D71-FC44-5A49-8CF9-7FE346A760FE}" type="datetimeFigureOut">
              <a:rPr lang="en-US" smtClean="0"/>
              <a:t>11/19/22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CF2D71-FC44-5A49-8CF9-7FE346A760FE}" type="datetimeFigureOut">
              <a:rPr lang="en-US" smtClean="0"/>
              <a:t>11/19/22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CF2D71-FC44-5A49-8CF9-7FE346A760FE}" type="datetimeFigureOut">
              <a:rPr lang="en-US" smtClean="0"/>
              <a:t>11/19/22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CF2D71-FC44-5A49-8CF9-7FE346A760FE}" type="datetimeFigureOut">
              <a:rPr lang="en-US" smtClean="0"/>
              <a:t>11/19/22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F2D71-FC44-5A49-8CF9-7FE346A760FE}" type="datetimeFigureOut">
              <a:rPr lang="en-US" smtClean="0"/>
              <a:t>11/19/22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F2D71-FC44-5A49-8CF9-7FE346A760FE}" type="datetimeFigureOut">
              <a:rPr lang="en-US" smtClean="0"/>
              <a:t>11/19/22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F2D71-FC44-5A49-8CF9-7FE346A760FE}" type="datetimeFigureOut">
              <a:rPr lang="en-US" smtClean="0"/>
              <a:t>11/19/22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0E99E-2B89-8F48-BB22-C24CF00119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F2D71-FC44-5A49-8CF9-7FE346A760FE}" type="datetimeFigureOut">
              <a:rPr lang="en-US" smtClean="0"/>
              <a:t>11/19/22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0E99E-2B89-8F48-BB22-C24CF0011963}" type="slidenum">
              <a:rPr lang="en-US" smtClean="0"/>
              <a:t>‹#›</a:t>
            </a:fld>
            <a:endParaRPr lang="en-US"/>
          </a:p>
        </p:txBody>
      </p:sp>
    </p:spTree>
    <p:extLst>
      <p:ext uri="{BB962C8B-B14F-4D97-AF65-F5344CB8AC3E}">
        <p14:creationId xmlns:p14="http://schemas.microsoft.com/office/powerpoint/2010/main" val="9850781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655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Honor Other Christians (6:1-2) </a:t>
            </a:r>
            <a:endParaRPr lang="en-US" dirty="0"/>
          </a:p>
        </p:txBody>
      </p:sp>
      <p:sp>
        <p:nvSpPr>
          <p:cNvPr id="3" name="Content Placeholder 2"/>
          <p:cNvSpPr>
            <a:spLocks noGrp="1"/>
          </p:cNvSpPr>
          <p:nvPr>
            <p:ph idx="1"/>
          </p:nvPr>
        </p:nvSpPr>
        <p:spPr/>
        <p:txBody>
          <a:bodyPr>
            <a:normAutofit lnSpcReduction="10000"/>
          </a:bodyPr>
          <a:lstStyle/>
          <a:p>
            <a:pPr marL="0" lvl="1" indent="0">
              <a:lnSpc>
                <a:spcPct val="100000"/>
              </a:lnSpc>
              <a:spcBef>
                <a:spcPts val="0"/>
              </a:spcBef>
              <a:buNone/>
            </a:pPr>
            <a:r>
              <a:rPr lang="en-US" sz="3600" dirty="0" smtClean="0"/>
              <a:t> </a:t>
            </a:r>
            <a:r>
              <a:rPr lang="en-US" sz="3600" dirty="0"/>
              <a:t>All who are under the yoke of slavery should consider their masters worthy of full respect, </a:t>
            </a:r>
            <a:r>
              <a:rPr lang="en-US" sz="3600" dirty="0">
                <a:solidFill>
                  <a:srgbClr val="FFC000"/>
                </a:solidFill>
              </a:rPr>
              <a:t>so that God’s name and our teaching may not be slandered</a:t>
            </a:r>
            <a:r>
              <a:rPr lang="en-US" sz="3600" dirty="0"/>
              <a:t>. </a:t>
            </a:r>
            <a:r>
              <a:rPr lang="en-US" sz="3600" b="1" baseline="30000" dirty="0"/>
              <a:t>2 </a:t>
            </a:r>
            <a:r>
              <a:rPr lang="en-US" sz="3600" dirty="0"/>
              <a:t>Those who have believing masters should not show them disrespect just because they are fellow believers. Instead, they should </a:t>
            </a:r>
            <a:r>
              <a:rPr lang="en-US" sz="3600" dirty="0">
                <a:solidFill>
                  <a:srgbClr val="FFC000"/>
                </a:solidFill>
              </a:rPr>
              <a:t>serve them even better because their masters are dear to them as fellow believers</a:t>
            </a:r>
            <a:r>
              <a:rPr lang="en-US" sz="3600" dirty="0"/>
              <a:t> and are devoted to the </a:t>
            </a:r>
            <a:r>
              <a:rPr lang="en-US" sz="3600" dirty="0" smtClean="0"/>
              <a:t>welfare</a:t>
            </a:r>
            <a:r>
              <a:rPr lang="en-US" sz="3600" dirty="0"/>
              <a:t> of their slaves.</a:t>
            </a:r>
            <a:endParaRPr lang="en-US" sz="3600" dirty="0" smtClean="0"/>
          </a:p>
        </p:txBody>
      </p:sp>
    </p:spTree>
    <p:extLst>
      <p:ext uri="{BB962C8B-B14F-4D97-AF65-F5344CB8AC3E}">
        <p14:creationId xmlns:p14="http://schemas.microsoft.com/office/powerpoint/2010/main" val="51115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989" y="545432"/>
            <a:ext cx="10696074" cy="5887453"/>
          </a:xfrm>
        </p:spPr>
        <p:txBody>
          <a:bodyPr>
            <a:normAutofit/>
          </a:bodyPr>
          <a:lstStyle/>
          <a:p>
            <a:pPr marL="0" indent="0">
              <a:buNone/>
            </a:pPr>
            <a:r>
              <a:rPr lang="en-US" sz="3600" dirty="0" smtClean="0"/>
              <a:t>There </a:t>
            </a:r>
            <a:r>
              <a:rPr lang="en-US" sz="3600" dirty="0"/>
              <a:t>are no ordinary people. You have never talked to a mere mortal. Nations, cultures, arts, civilizations - these are mortal, and their life is to ours as the life of a gnat. But it is immortals whom we joke with, work with, marry, snub and exploit - immortal horrors or everlasting splendors….  Next to the Blessed Sacrament itself, your </a:t>
            </a:r>
            <a:r>
              <a:rPr lang="en-US" sz="3600" dirty="0" err="1"/>
              <a:t>neighbour</a:t>
            </a:r>
            <a:r>
              <a:rPr lang="en-US" sz="3600" dirty="0"/>
              <a:t> is the holiest object presented to your senses. If he is your Christian </a:t>
            </a:r>
            <a:r>
              <a:rPr lang="en-US" sz="3600" dirty="0" err="1"/>
              <a:t>neighbour</a:t>
            </a:r>
            <a:r>
              <a:rPr lang="en-US" sz="3600" dirty="0"/>
              <a:t> he is holy in almost the same way, for in him also Christ </a:t>
            </a:r>
            <a:r>
              <a:rPr lang="en-US" sz="3600" i="1" dirty="0" err="1"/>
              <a:t>vere</a:t>
            </a:r>
            <a:r>
              <a:rPr lang="en-US" sz="3600" i="1" dirty="0"/>
              <a:t> </a:t>
            </a:r>
            <a:r>
              <a:rPr lang="en-US" sz="3600" i="1" dirty="0" err="1"/>
              <a:t>latitat</a:t>
            </a:r>
            <a:r>
              <a:rPr lang="en-US" sz="3600" dirty="0"/>
              <a:t>—the glorifier and the glorified, Glory Himself, is truly hidden.</a:t>
            </a:r>
          </a:p>
          <a:p>
            <a:pPr marL="0" indent="0" algn="r">
              <a:buNone/>
            </a:pPr>
            <a:r>
              <a:rPr lang="en-HK" sz="3200" dirty="0" smtClean="0"/>
              <a:t>- </a:t>
            </a:r>
            <a:r>
              <a:rPr lang="en-HK" sz="3200" i="1" dirty="0" smtClean="0"/>
              <a:t>Weight of Glory, </a:t>
            </a:r>
            <a:r>
              <a:rPr lang="en-HK" sz="3200" dirty="0" smtClean="0"/>
              <a:t>CS Lewis</a:t>
            </a:r>
            <a:endParaRPr lang="en-US" sz="3200" dirty="0"/>
          </a:p>
        </p:txBody>
      </p:sp>
    </p:spTree>
    <p:extLst>
      <p:ext uri="{BB962C8B-B14F-4D97-AF65-F5344CB8AC3E}">
        <p14:creationId xmlns:p14="http://schemas.microsoft.com/office/powerpoint/2010/main" val="47497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218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Honor the Needy (v.3-16)</a:t>
            </a:r>
            <a:endParaRPr lang="en-US" dirty="0"/>
          </a:p>
        </p:txBody>
      </p:sp>
      <p:sp>
        <p:nvSpPr>
          <p:cNvPr id="3" name="Content Placeholder 2"/>
          <p:cNvSpPr>
            <a:spLocks noGrp="1"/>
          </p:cNvSpPr>
          <p:nvPr>
            <p:ph idx="1"/>
          </p:nvPr>
        </p:nvSpPr>
        <p:spPr/>
        <p:txBody>
          <a:bodyPr>
            <a:normAutofit/>
          </a:bodyPr>
          <a:lstStyle/>
          <a:p>
            <a:r>
              <a:rPr lang="en-US" dirty="0" smtClean="0"/>
              <a:t>God is a father </a:t>
            </a:r>
            <a:r>
              <a:rPr lang="en-US" dirty="0"/>
              <a:t>to the fatherless and a defender of widows (Psalm 68:5, </a:t>
            </a:r>
            <a:r>
              <a:rPr lang="en-US" dirty="0" err="1"/>
              <a:t>Deut</a:t>
            </a:r>
            <a:r>
              <a:rPr lang="en-US" dirty="0"/>
              <a:t> 10:17-18).  </a:t>
            </a:r>
          </a:p>
          <a:p>
            <a:r>
              <a:rPr lang="en-US" dirty="0" smtClean="0"/>
              <a:t>Protects the widows (</a:t>
            </a:r>
            <a:r>
              <a:rPr lang="en-US" dirty="0" err="1"/>
              <a:t>Exd</a:t>
            </a:r>
            <a:r>
              <a:rPr lang="en-US" dirty="0"/>
              <a:t> </a:t>
            </a:r>
            <a:r>
              <a:rPr lang="en-US" dirty="0" smtClean="0"/>
              <a:t>22:22, </a:t>
            </a:r>
            <a:r>
              <a:rPr lang="en-US" dirty="0" err="1" smtClean="0"/>
              <a:t>Deut</a:t>
            </a:r>
            <a:r>
              <a:rPr lang="en-US" dirty="0" smtClean="0"/>
              <a:t> 24:17) </a:t>
            </a:r>
            <a:endParaRPr lang="en-US" dirty="0"/>
          </a:p>
          <a:p>
            <a:r>
              <a:rPr lang="en-US" dirty="0" smtClean="0"/>
              <a:t>Take up the cause of the orphans and widows (</a:t>
            </a:r>
            <a:r>
              <a:rPr lang="en-US" dirty="0"/>
              <a:t>Isaiah 1:17).  </a:t>
            </a:r>
          </a:p>
          <a:p>
            <a:r>
              <a:rPr lang="en-US" dirty="0" smtClean="0"/>
              <a:t>Meet the needs of the widows (</a:t>
            </a:r>
            <a:r>
              <a:rPr lang="en-US" dirty="0"/>
              <a:t>Acts 6:1-6).  </a:t>
            </a:r>
          </a:p>
          <a:p>
            <a:r>
              <a:rPr lang="en-US" dirty="0" smtClean="0"/>
              <a:t>“</a:t>
            </a:r>
            <a:r>
              <a:rPr lang="en-US" dirty="0"/>
              <a:t>Religion that God our Father accepts as pure and faultless is this: to look after orphans and widows in their distress and to keep oneself from being polluted by the world” (James 1:27).</a:t>
            </a:r>
            <a:r>
              <a:rPr lang="en-US" dirty="0"/>
              <a:t> </a:t>
            </a:r>
          </a:p>
        </p:txBody>
      </p:sp>
    </p:spTree>
    <p:extLst>
      <p:ext uri="{BB962C8B-B14F-4D97-AF65-F5344CB8AC3E}">
        <p14:creationId xmlns:p14="http://schemas.microsoft.com/office/powerpoint/2010/main" val="118848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Honor the Needy (v.3-16)</a:t>
            </a:r>
            <a:endParaRPr lang="en-US" dirty="0"/>
          </a:p>
        </p:txBody>
      </p:sp>
      <p:sp>
        <p:nvSpPr>
          <p:cNvPr id="3" name="Content Placeholder 2"/>
          <p:cNvSpPr>
            <a:spLocks noGrp="1"/>
          </p:cNvSpPr>
          <p:nvPr>
            <p:ph idx="1"/>
          </p:nvPr>
        </p:nvSpPr>
        <p:spPr/>
        <p:txBody>
          <a:bodyPr>
            <a:normAutofit/>
          </a:bodyPr>
          <a:lstStyle/>
          <a:p>
            <a:r>
              <a:rPr lang="en-US" sz="4000" dirty="0" smtClean="0"/>
              <a:t>True widows</a:t>
            </a:r>
          </a:p>
          <a:p>
            <a:pPr lvl="1">
              <a:buFont typeface=".AppleSystemUIFont" charset="-120"/>
              <a:buChar char="-"/>
            </a:pPr>
            <a:r>
              <a:rPr lang="en-US" sz="3600" dirty="0" smtClean="0"/>
              <a:t>Do not have family members (v.4, 8)</a:t>
            </a:r>
          </a:p>
          <a:p>
            <a:pPr lvl="1">
              <a:buFont typeface=".AppleSystemUIFont" charset="-120"/>
              <a:buChar char="-"/>
            </a:pPr>
            <a:r>
              <a:rPr lang="en-US" sz="3600" dirty="0" smtClean="0"/>
              <a:t>Does not ‘live for pleasure’ (v.6)</a:t>
            </a:r>
          </a:p>
          <a:p>
            <a:pPr lvl="1">
              <a:buFont typeface=".AppleSystemUIFont" charset="-120"/>
              <a:buChar char="-"/>
            </a:pPr>
            <a:r>
              <a:rPr lang="en-US" sz="3600" dirty="0" smtClean="0"/>
              <a:t>Are known to the church (v.9-10)</a:t>
            </a:r>
          </a:p>
          <a:p>
            <a:pPr lvl="1">
              <a:buFont typeface=".AppleSystemUIFont" charset="-120"/>
              <a:buChar char="-"/>
            </a:pPr>
            <a:r>
              <a:rPr lang="en-US" sz="3600" dirty="0" smtClean="0"/>
              <a:t>Does not have other means (v.5, 11-16)</a:t>
            </a:r>
          </a:p>
          <a:p>
            <a:pPr lvl="1">
              <a:buFont typeface=".AppleSystemUIFont" charset="-120"/>
              <a:buChar char="-"/>
            </a:pPr>
            <a:endParaRPr lang="en-US" sz="3600" dirty="0" smtClean="0"/>
          </a:p>
        </p:txBody>
      </p:sp>
    </p:spTree>
    <p:extLst>
      <p:ext uri="{BB962C8B-B14F-4D97-AF65-F5344CB8AC3E}">
        <p14:creationId xmlns:p14="http://schemas.microsoft.com/office/powerpoint/2010/main" val="90428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Honor the Needy (v.3-16)</a:t>
            </a:r>
            <a:endParaRPr lang="en-US" dirty="0"/>
          </a:p>
        </p:txBody>
      </p:sp>
      <p:sp>
        <p:nvSpPr>
          <p:cNvPr id="3" name="Content Placeholder 2"/>
          <p:cNvSpPr>
            <a:spLocks noGrp="1"/>
          </p:cNvSpPr>
          <p:nvPr>
            <p:ph idx="1"/>
          </p:nvPr>
        </p:nvSpPr>
        <p:spPr/>
        <p:txBody>
          <a:bodyPr>
            <a:normAutofit/>
          </a:bodyPr>
          <a:lstStyle/>
          <a:p>
            <a:r>
              <a:rPr lang="en-US" sz="4000" dirty="0" smtClean="0"/>
              <a:t>True widows</a:t>
            </a:r>
          </a:p>
          <a:p>
            <a:r>
              <a:rPr lang="en-US" sz="4000" dirty="0" smtClean="0"/>
              <a:t>We must care for each other before we care for the world</a:t>
            </a:r>
          </a:p>
        </p:txBody>
      </p:sp>
    </p:spTree>
    <p:extLst>
      <p:ext uri="{BB962C8B-B14F-4D97-AF65-F5344CB8AC3E}">
        <p14:creationId xmlns:p14="http://schemas.microsoft.com/office/powerpoint/2010/main" val="605602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Honor Church Leaders (v.17-25) </a:t>
            </a:r>
            <a:endParaRPr lang="en-US" dirty="0"/>
          </a:p>
        </p:txBody>
      </p:sp>
      <p:sp>
        <p:nvSpPr>
          <p:cNvPr id="3" name="Content Placeholder 2"/>
          <p:cNvSpPr>
            <a:spLocks noGrp="1"/>
          </p:cNvSpPr>
          <p:nvPr>
            <p:ph idx="1"/>
          </p:nvPr>
        </p:nvSpPr>
        <p:spPr/>
        <p:txBody>
          <a:bodyPr>
            <a:normAutofit/>
          </a:bodyPr>
          <a:lstStyle/>
          <a:p>
            <a:pPr marL="0" lvl="1" indent="0">
              <a:lnSpc>
                <a:spcPct val="100000"/>
              </a:lnSpc>
              <a:spcBef>
                <a:spcPts val="0"/>
              </a:spcBef>
              <a:buNone/>
            </a:pPr>
            <a:r>
              <a:rPr lang="en-US" sz="3600" b="1" baseline="30000" dirty="0"/>
              <a:t>17 </a:t>
            </a:r>
            <a:r>
              <a:rPr lang="en-US" sz="3600" dirty="0"/>
              <a:t>The elders who direct the affairs of the church well are worthy of double honor, especially those whose work is preaching and teaching. </a:t>
            </a:r>
            <a:r>
              <a:rPr lang="en-US" sz="3600" b="1" baseline="30000" dirty="0"/>
              <a:t>18 </a:t>
            </a:r>
            <a:r>
              <a:rPr lang="en-US" sz="3600" dirty="0"/>
              <a:t>For Scripture says, “Do not muzzle an ox while it is </a:t>
            </a:r>
            <a:r>
              <a:rPr lang="en-US" sz="3600" dirty="0" smtClean="0"/>
              <a:t>treading </a:t>
            </a:r>
            <a:r>
              <a:rPr lang="en-US" sz="3600" dirty="0"/>
              <a:t>out the grain</a:t>
            </a:r>
            <a:r>
              <a:rPr lang="en-US" sz="3600" dirty="0" smtClean="0"/>
              <a:t>,”</a:t>
            </a:r>
            <a:r>
              <a:rPr lang="en-US" sz="3600" baseline="30000" dirty="0"/>
              <a:t> </a:t>
            </a:r>
            <a:r>
              <a:rPr lang="en-US" sz="3600" dirty="0" smtClean="0"/>
              <a:t>and </a:t>
            </a:r>
            <a:r>
              <a:rPr lang="en-US" sz="3600" dirty="0"/>
              <a:t>“The worker deserves his wages</a:t>
            </a:r>
            <a:r>
              <a:rPr lang="en-US" sz="3600" dirty="0" smtClean="0"/>
              <a:t>.”</a:t>
            </a:r>
          </a:p>
        </p:txBody>
      </p:sp>
    </p:spTree>
    <p:extLst>
      <p:ext uri="{BB962C8B-B14F-4D97-AF65-F5344CB8AC3E}">
        <p14:creationId xmlns:p14="http://schemas.microsoft.com/office/powerpoint/2010/main" val="105377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Honor Church Leaders (v.17-25) </a:t>
            </a:r>
            <a:endParaRPr lang="en-US" dirty="0"/>
          </a:p>
        </p:txBody>
      </p:sp>
      <p:sp>
        <p:nvSpPr>
          <p:cNvPr id="3" name="Content Placeholder 2"/>
          <p:cNvSpPr>
            <a:spLocks noGrp="1"/>
          </p:cNvSpPr>
          <p:nvPr>
            <p:ph idx="1"/>
          </p:nvPr>
        </p:nvSpPr>
        <p:spPr/>
        <p:txBody>
          <a:bodyPr>
            <a:normAutofit/>
          </a:bodyPr>
          <a:lstStyle/>
          <a:p>
            <a:pPr marL="0" lvl="1" indent="0">
              <a:lnSpc>
                <a:spcPct val="100000"/>
              </a:lnSpc>
              <a:spcBef>
                <a:spcPts val="0"/>
              </a:spcBef>
              <a:buNone/>
            </a:pPr>
            <a:r>
              <a:rPr lang="en-US" sz="3600" b="1" baseline="30000" dirty="0"/>
              <a:t>19 </a:t>
            </a:r>
            <a:r>
              <a:rPr lang="en-US" sz="3600" dirty="0"/>
              <a:t>Do not entertain an accusation against an elder unless it is brought by two or three witnesses. </a:t>
            </a:r>
            <a:r>
              <a:rPr lang="en-US" sz="3600" b="1" baseline="30000" dirty="0"/>
              <a:t>20 </a:t>
            </a:r>
            <a:r>
              <a:rPr lang="en-US" sz="3600" dirty="0"/>
              <a:t>But those elders who are sinning you are to reprove before everyone, so that the others may take warning. </a:t>
            </a:r>
            <a:r>
              <a:rPr lang="en-US" sz="3600" b="1" baseline="30000" dirty="0"/>
              <a:t>21 </a:t>
            </a:r>
            <a:r>
              <a:rPr lang="en-US" sz="3600" dirty="0"/>
              <a:t>I charge you, in the sight of God and Christ </a:t>
            </a:r>
            <a:r>
              <a:rPr lang="en-US" sz="3600" dirty="0" smtClean="0"/>
              <a:t>Jesus</a:t>
            </a:r>
            <a:r>
              <a:rPr lang="mr-IN" sz="3600" dirty="0" smtClean="0"/>
              <a:t>…</a:t>
            </a:r>
            <a:r>
              <a:rPr lang="en-US" sz="3600" dirty="0" smtClean="0"/>
              <a:t>.</a:t>
            </a:r>
          </a:p>
        </p:txBody>
      </p:sp>
    </p:spTree>
    <p:extLst>
      <p:ext uri="{BB962C8B-B14F-4D97-AF65-F5344CB8AC3E}">
        <p14:creationId xmlns:p14="http://schemas.microsoft.com/office/powerpoint/2010/main" val="142851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67327"/>
            <a:ext cx="12185791" cy="8293768"/>
          </a:xfrm>
        </p:spPr>
      </p:pic>
    </p:spTree>
    <p:extLst>
      <p:ext uri="{BB962C8B-B14F-4D97-AF65-F5344CB8AC3E}">
        <p14:creationId xmlns:p14="http://schemas.microsoft.com/office/powerpoint/2010/main" val="1145465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Honor Other Christians (6:1-2) </a:t>
            </a:r>
            <a:endParaRPr lang="en-US" dirty="0"/>
          </a:p>
        </p:txBody>
      </p:sp>
      <p:sp>
        <p:nvSpPr>
          <p:cNvPr id="3" name="Content Placeholder 2"/>
          <p:cNvSpPr>
            <a:spLocks noGrp="1"/>
          </p:cNvSpPr>
          <p:nvPr>
            <p:ph idx="1"/>
          </p:nvPr>
        </p:nvSpPr>
        <p:spPr/>
        <p:txBody>
          <a:bodyPr>
            <a:normAutofit lnSpcReduction="10000"/>
          </a:bodyPr>
          <a:lstStyle/>
          <a:p>
            <a:pPr marL="0" lvl="1" indent="0">
              <a:lnSpc>
                <a:spcPct val="100000"/>
              </a:lnSpc>
              <a:spcBef>
                <a:spcPts val="0"/>
              </a:spcBef>
              <a:buNone/>
            </a:pPr>
            <a:r>
              <a:rPr lang="en-US" sz="3600" dirty="0" smtClean="0"/>
              <a:t> </a:t>
            </a:r>
            <a:r>
              <a:rPr lang="en-US" sz="3600" dirty="0"/>
              <a:t>All who are under the yoke of slavery should consider their masters worthy of full respect, </a:t>
            </a:r>
            <a:r>
              <a:rPr lang="en-US" sz="3600" dirty="0">
                <a:solidFill>
                  <a:srgbClr val="FFC000"/>
                </a:solidFill>
              </a:rPr>
              <a:t>so that God’s name and our teaching may not be slandered</a:t>
            </a:r>
            <a:r>
              <a:rPr lang="en-US" sz="3600" dirty="0"/>
              <a:t>. </a:t>
            </a:r>
            <a:r>
              <a:rPr lang="en-US" sz="3600" b="1" baseline="30000" dirty="0"/>
              <a:t>2 </a:t>
            </a:r>
            <a:r>
              <a:rPr lang="en-US" sz="3600" dirty="0"/>
              <a:t>Those who have believing masters should not show them disrespect just because they are fellow believers. Instead, they should serve them even better because their masters are dear to them as fellow believers and are devoted to the </a:t>
            </a:r>
            <a:r>
              <a:rPr lang="en-US" sz="3600" dirty="0" smtClean="0"/>
              <a:t>welfare</a:t>
            </a:r>
            <a:r>
              <a:rPr lang="en-US" sz="3600" dirty="0"/>
              <a:t> of their slaves.</a:t>
            </a:r>
            <a:endParaRPr lang="en-US" sz="3600" dirty="0" smtClean="0"/>
          </a:p>
        </p:txBody>
      </p:sp>
    </p:spTree>
    <p:extLst>
      <p:ext uri="{BB962C8B-B14F-4D97-AF65-F5344CB8AC3E}">
        <p14:creationId xmlns:p14="http://schemas.microsoft.com/office/powerpoint/2010/main" val="6622230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888</TotalTime>
  <Words>361</Words>
  <Application>Microsoft Macintosh PowerPoint</Application>
  <PresentationFormat>Widescreen</PresentationFormat>
  <Paragraphs>25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.AppleSystemUIFont</vt:lpstr>
      <vt:lpstr>Calibri</vt:lpstr>
      <vt:lpstr>Calibri Light</vt:lpstr>
      <vt:lpstr>Mangal</vt:lpstr>
      <vt:lpstr>Arial</vt:lpstr>
      <vt:lpstr>Office Theme</vt:lpstr>
      <vt:lpstr>PowerPoint Presentation</vt:lpstr>
      <vt:lpstr>PowerPoint Presentation</vt:lpstr>
      <vt:lpstr>1. Honor the Needy (v.3-16)</vt:lpstr>
      <vt:lpstr>1. Honor the Needy (v.3-16)</vt:lpstr>
      <vt:lpstr>1. Honor the Needy (v.3-16)</vt:lpstr>
      <vt:lpstr>2.  Honor Church Leaders (v.17-25) </vt:lpstr>
      <vt:lpstr>2.  Honor Church Leaders (v.17-25) </vt:lpstr>
      <vt:lpstr>PowerPoint Presentation</vt:lpstr>
      <vt:lpstr>3.  Honor Other Christians (6:1-2) </vt:lpstr>
      <vt:lpstr>3.  Honor Other Christians (6:1-2) </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heewoo@shatinchurch.org.hk</dc:creator>
  <cp:lastModifiedBy>heewoo@shatinchurch.org.hk</cp:lastModifiedBy>
  <cp:revision>7</cp:revision>
  <dcterms:created xsi:type="dcterms:W3CDTF">2022-11-19T07:55:40Z</dcterms:created>
  <dcterms:modified xsi:type="dcterms:W3CDTF">2022-11-19T22:44:24Z</dcterms:modified>
</cp:coreProperties>
</file>