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8" r:id="rId4"/>
    <p:sldId id="267" r:id="rId5"/>
    <p:sldId id="259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31"/>
    <p:restoredTop sz="94653"/>
  </p:normalViewPr>
  <p:slideViewPr>
    <p:cSldViewPr snapToGrid="0">
      <p:cViewPr varScale="1">
        <p:scale>
          <a:sx n="67" d="100"/>
          <a:sy n="67" d="100"/>
        </p:scale>
        <p:origin x="18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1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5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1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5A1E-9675-AD47-AF70-D324AE87BB5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E9EB-3DC4-D745-8C5F-D96892CE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03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9681-350D-1860-AC3F-390C8099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6CD0-E35D-21C7-E5ED-CA2388AF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2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now, outdoor, satellite&#10;&#10;Description automatically generated">
            <a:extLst>
              <a:ext uri="{FF2B5EF4-FFF2-40B4-BE49-F238E27FC236}">
                <a16:creationId xmlns:a16="http://schemas.microsoft.com/office/drawing/2014/main" id="{BB8B9D2A-BD9C-B9DA-FC2F-0A7B73CAA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59" b="71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0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ith dogs in a field&#10;&#10;Description automatically generated with low confidence">
            <a:extLst>
              <a:ext uri="{FF2B5EF4-FFF2-40B4-BE49-F238E27FC236}">
                <a16:creationId xmlns:a16="http://schemas.microsoft.com/office/drawing/2014/main" id="{4E7CF5A6-B8BD-30BA-ACB5-9635F6E49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46" b="31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5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B12A-070D-5621-81B2-1095D51B2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4B23C-0B33-A9CC-6556-506273A1C5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sky, grass, outdoor&#10;&#10;Description automatically generated">
            <a:extLst>
              <a:ext uri="{FF2B5EF4-FFF2-40B4-BE49-F238E27FC236}">
                <a16:creationId xmlns:a16="http://schemas.microsoft.com/office/drawing/2014/main" id="{3EDDC3D1-F4CB-E07F-4AAA-4E3FE6F59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04672-E8BA-F474-C0B3-9B52259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9 An </a:t>
            </a:r>
            <a:r>
              <a:rPr lang="en-US" sz="6000" dirty="0">
                <a:solidFill>
                  <a:srgbClr val="FFC000"/>
                </a:solidFill>
              </a:rPr>
              <a:t>angel of the Lord</a:t>
            </a:r>
            <a:r>
              <a:rPr lang="en-US" sz="6000" dirty="0"/>
              <a:t> appeared to them, and the </a:t>
            </a:r>
            <a:r>
              <a:rPr lang="en-US" sz="6000" dirty="0">
                <a:solidFill>
                  <a:srgbClr val="FFC000"/>
                </a:solidFill>
              </a:rPr>
              <a:t>glory of the Lord </a:t>
            </a:r>
            <a:r>
              <a:rPr lang="en-US" sz="6000" dirty="0"/>
              <a:t>shone around them, and they were terrified. </a:t>
            </a:r>
          </a:p>
        </p:txBody>
      </p:sp>
    </p:spTree>
    <p:extLst>
      <p:ext uri="{BB962C8B-B14F-4D97-AF65-F5344CB8AC3E}">
        <p14:creationId xmlns:p14="http://schemas.microsoft.com/office/powerpoint/2010/main" val="345338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04672-E8BA-F474-C0B3-9B52259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bring you good news that will cause great joy for all the people. 11 Today in the town of David a Savior has been born to you; he is the Messiah, the Lord. </a:t>
            </a:r>
          </a:p>
        </p:txBody>
      </p:sp>
    </p:spTree>
    <p:extLst>
      <p:ext uri="{BB962C8B-B14F-4D97-AF65-F5344CB8AC3E}">
        <p14:creationId xmlns:p14="http://schemas.microsoft.com/office/powerpoint/2010/main" val="111634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C1FC18-6D54-7910-9AAC-11F96D5046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6" b="70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1E79A6-F343-6E2C-7FFF-E86B98BADF9C}"/>
              </a:ext>
            </a:extLst>
          </p:cNvPr>
          <p:cNvSpPr txBox="1"/>
          <p:nvPr/>
        </p:nvSpPr>
        <p:spPr>
          <a:xfrm>
            <a:off x="2466975" y="5730359"/>
            <a:ext cx="72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Benjamin </a:t>
            </a:r>
            <a:r>
              <a:rPr lang="en-US" sz="2400" dirty="0" err="1"/>
              <a:t>Gerritsz</a:t>
            </a:r>
            <a:r>
              <a:rPr lang="en-US" sz="2400" dirty="0"/>
              <a:t>, The Annunciation to the Shepherds</a:t>
            </a:r>
          </a:p>
        </p:txBody>
      </p:sp>
    </p:spTree>
    <p:extLst>
      <p:ext uri="{BB962C8B-B14F-4D97-AF65-F5344CB8AC3E}">
        <p14:creationId xmlns:p14="http://schemas.microsoft.com/office/powerpoint/2010/main" val="99845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AF92-CEE5-2D4A-D1C7-2C760C76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9FAEB9E8-034E-41CB-0868-3AC29E739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1"/>
            <a:ext cx="12250720" cy="6896101"/>
          </a:xfrm>
        </p:spPr>
      </p:pic>
    </p:spTree>
    <p:extLst>
      <p:ext uri="{BB962C8B-B14F-4D97-AF65-F5344CB8AC3E}">
        <p14:creationId xmlns:p14="http://schemas.microsoft.com/office/powerpoint/2010/main" val="134740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04672-E8BA-F474-C0B3-9B52259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8 And there were shepherds living out in the fields nearby, keeping watch over their flocks at night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3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AF92-CEE5-2D4A-D1C7-2C760C76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9FAEB9E8-034E-41CB-0868-3AC29E739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1"/>
            <a:ext cx="12250720" cy="6896101"/>
          </a:xfrm>
        </p:spPr>
      </p:pic>
    </p:spTree>
    <p:extLst>
      <p:ext uri="{BB962C8B-B14F-4D97-AF65-F5344CB8AC3E}">
        <p14:creationId xmlns:p14="http://schemas.microsoft.com/office/powerpoint/2010/main" val="364772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04672-E8BA-F474-C0B3-9B52259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17 Whe</a:t>
            </a:r>
            <a:r>
              <a:rPr lang="en-US" sz="60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n they had seen him, </a:t>
            </a:r>
            <a:r>
              <a:rPr lang="en-US" sz="6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they spread the word</a:t>
            </a:r>
            <a:r>
              <a:rPr lang="en-US" sz="6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concerning what they had been told about this child.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9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111</Words>
  <Application>Microsoft Macintosh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1</cp:revision>
  <dcterms:created xsi:type="dcterms:W3CDTF">2022-12-23T08:07:03Z</dcterms:created>
  <dcterms:modified xsi:type="dcterms:W3CDTF">2022-12-23T09:06:13Z</dcterms:modified>
</cp:coreProperties>
</file>