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4" r:id="rId8"/>
    <p:sldId id="265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80"/>
  </p:normalViewPr>
  <p:slideViewPr>
    <p:cSldViewPr snapToGrid="0">
      <p:cViewPr varScale="1">
        <p:scale>
          <a:sx n="45" d="100"/>
          <a:sy n="45" d="100"/>
        </p:scale>
        <p:origin x="208" y="2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762-3D0F-6940-B1D3-B4A98E062896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BBB9-ACCE-0B41-86FB-076DCD7A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3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762-3D0F-6940-B1D3-B4A98E062896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BBB9-ACCE-0B41-86FB-076DCD7A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2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762-3D0F-6940-B1D3-B4A98E062896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BBB9-ACCE-0B41-86FB-076DCD7A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7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762-3D0F-6940-B1D3-B4A98E062896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BBB9-ACCE-0B41-86FB-076DCD7A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9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762-3D0F-6940-B1D3-B4A98E062896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BBB9-ACCE-0B41-86FB-076DCD7A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4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762-3D0F-6940-B1D3-B4A98E062896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BBB9-ACCE-0B41-86FB-076DCD7A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7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762-3D0F-6940-B1D3-B4A98E062896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BBB9-ACCE-0B41-86FB-076DCD7A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9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762-3D0F-6940-B1D3-B4A98E062896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BBB9-ACCE-0B41-86FB-076DCD7A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8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762-3D0F-6940-B1D3-B4A98E062896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BBB9-ACCE-0B41-86FB-076DCD7A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762-3D0F-6940-B1D3-B4A98E062896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BBB9-ACCE-0B41-86FB-076DCD7A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8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762-3D0F-6940-B1D3-B4A98E062896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BBB9-ACCE-0B41-86FB-076DCD7A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F6762-3D0F-6940-B1D3-B4A98E062896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ABBB9-ACCE-0B41-86FB-076DCD7A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6851-C258-1253-CB15-CF894F563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F2A5D-3898-F19E-E06F-72E485249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7379E5-5743-3011-60EE-645B43EF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5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ADAE51-B889-2B66-9810-FD7FD6A89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328" b="3612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43CE2-8E1F-8425-B454-26A9239B9948}"/>
              </a:ext>
            </a:extLst>
          </p:cNvPr>
          <p:cNvSpPr txBox="1"/>
          <p:nvPr/>
        </p:nvSpPr>
        <p:spPr>
          <a:xfrm>
            <a:off x="1165411" y="674400"/>
            <a:ext cx="98611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en-US" sz="44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Mary, did you know that your baby boy</a:t>
            </a:r>
            <a:endParaRPr lang="en-HK" sz="4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7200" algn="ctr"/>
            <a:r>
              <a:rPr lang="en-US" sz="44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Is Lord of all creation?</a:t>
            </a:r>
            <a:endParaRPr lang="en-HK" sz="4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7200" algn="ctr"/>
            <a:r>
              <a:rPr lang="en-US" sz="44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Mary, did you know that your baby boy</a:t>
            </a:r>
            <a:endParaRPr lang="en-HK" sz="4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7200" algn="ctr"/>
            <a:r>
              <a:rPr lang="en-US" sz="44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Would one day rule the nations?</a:t>
            </a:r>
            <a:endParaRPr lang="en-HK" sz="4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7200" algn="ctr"/>
            <a:r>
              <a:rPr lang="en-US" sz="44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Did you know that your baby boy</a:t>
            </a:r>
            <a:endParaRPr lang="en-HK" sz="4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7200" algn="ctr"/>
            <a:r>
              <a:rPr lang="en-US" sz="44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Is heaven's perfect Lamb?</a:t>
            </a:r>
            <a:endParaRPr lang="en-HK" sz="4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7200" algn="ctr"/>
            <a:r>
              <a:rPr lang="en-US" sz="44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That sleeping child you're holding is the great, I Am</a:t>
            </a:r>
            <a:endParaRPr lang="en-HK" sz="44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3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6851-C258-1253-CB15-CF894F563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F2A5D-3898-F19E-E06F-72E485249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7379E5-5743-3011-60EE-645B43EF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4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ADAE51-B889-2B66-9810-FD7FD6A89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328" b="3612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43CE2-8E1F-8425-B454-26A9239B9948}"/>
              </a:ext>
            </a:extLst>
          </p:cNvPr>
          <p:cNvSpPr txBox="1"/>
          <p:nvPr/>
        </p:nvSpPr>
        <p:spPr>
          <a:xfrm>
            <a:off x="1165411" y="596153"/>
            <a:ext cx="9861177" cy="566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Mary, did you know that your baby boy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Would one day walk on water?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Mary, did you know that your baby boy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Would save our sons and daughters?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Did you know that your baby boy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Has come to make you new?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This child that you delivered, will soon deliver you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Mary, did you know that your baby boy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Will give sight to a blind man? 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</a:rPr>
              <a:t>Mary, did you know that your baby boy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Will calm the storm with his hands?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690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ADAE51-B889-2B66-9810-FD7FD6A89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328" b="3612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43CE2-8E1F-8425-B454-26A9239B9948}"/>
              </a:ext>
            </a:extLst>
          </p:cNvPr>
          <p:cNvSpPr txBox="1"/>
          <p:nvPr/>
        </p:nvSpPr>
        <p:spPr>
          <a:xfrm>
            <a:off x="1165411" y="612844"/>
            <a:ext cx="98611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en-US" sz="4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“30 But the angel said to her, “Do not be afraid, Mary; you have found favor with God. 31 </a:t>
            </a:r>
            <a:r>
              <a:rPr lang="en-US" sz="4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You will conceive </a:t>
            </a:r>
            <a:r>
              <a:rPr lang="en-US" sz="4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and give birth to a son, and you are to call him </a:t>
            </a:r>
            <a:r>
              <a:rPr lang="en-US" sz="4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Jesus</a:t>
            </a:r>
            <a:r>
              <a:rPr lang="en-US" sz="4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32 He will be great and will be called the </a:t>
            </a:r>
            <a:r>
              <a:rPr lang="en-US" sz="4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Son of the Most High</a:t>
            </a:r>
            <a:r>
              <a:rPr lang="en-US" sz="4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The Lord God will give </a:t>
            </a:r>
            <a:r>
              <a:rPr lang="en-US" sz="4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him the throne of his father David</a:t>
            </a:r>
            <a:r>
              <a:rPr lang="en-US" sz="4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33 and he will reign over Jacob’s descendants forever; </a:t>
            </a:r>
            <a:r>
              <a:rPr lang="en-US" sz="4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his kingdom will never end</a:t>
            </a:r>
            <a:r>
              <a:rPr lang="en-US" sz="4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.”</a:t>
            </a:r>
            <a:endParaRPr lang="en-HK" sz="40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ADAE51-B889-2B66-9810-FD7FD6A89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328" b="3612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43CE2-8E1F-8425-B454-26A9239B9948}"/>
              </a:ext>
            </a:extLst>
          </p:cNvPr>
          <p:cNvSpPr txBox="1"/>
          <p:nvPr/>
        </p:nvSpPr>
        <p:spPr>
          <a:xfrm>
            <a:off x="1165411" y="612844"/>
            <a:ext cx="98611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HK" sz="4000" b="1" i="0" baseline="30000" dirty="0">
                <a:effectLst/>
                <a:latin typeface="system-ui"/>
              </a:rPr>
              <a:t>46 </a:t>
            </a:r>
            <a:r>
              <a:rPr lang="en-HK" sz="4000" b="0" i="0" dirty="0">
                <a:effectLst/>
                <a:latin typeface="system-ui"/>
              </a:rPr>
              <a:t>And Mary said:</a:t>
            </a:r>
          </a:p>
          <a:p>
            <a:pPr algn="l"/>
            <a:r>
              <a:rPr lang="en-HK" sz="4000" b="0" i="0" dirty="0">
                <a:effectLst/>
                <a:latin typeface="system-ui"/>
              </a:rPr>
              <a:t>“My soul glorifies the Lord</a:t>
            </a:r>
            <a:br>
              <a:rPr lang="en-HK" sz="4000" b="0" i="0" dirty="0">
                <a:effectLst/>
                <a:latin typeface="system-ui"/>
              </a:rPr>
            </a:br>
            <a:r>
              <a:rPr lang="en-HK" sz="4000" b="1" i="0" baseline="30000" dirty="0">
                <a:effectLst/>
                <a:latin typeface="system-ui"/>
              </a:rPr>
              <a:t>47 </a:t>
            </a:r>
            <a:r>
              <a:rPr lang="en-HK" sz="4000" b="0" i="0" dirty="0">
                <a:effectLst/>
                <a:latin typeface="system-ui"/>
              </a:rPr>
              <a:t>and my spirit rejoices in God my </a:t>
            </a:r>
            <a:r>
              <a:rPr lang="en-HK" sz="4000" b="0" i="0" dirty="0" err="1">
                <a:effectLst/>
                <a:latin typeface="system-ui"/>
              </a:rPr>
              <a:t>Savior</a:t>
            </a:r>
            <a:r>
              <a:rPr lang="en-HK" sz="4000" b="0" i="0" dirty="0">
                <a:effectLst/>
                <a:latin typeface="system-ui"/>
              </a:rPr>
              <a:t>,</a:t>
            </a:r>
            <a:br>
              <a:rPr lang="en-HK" sz="4000" b="0" i="0" dirty="0">
                <a:effectLst/>
                <a:latin typeface="system-ui"/>
              </a:rPr>
            </a:br>
            <a:r>
              <a:rPr lang="en-HK" sz="4000" b="1" i="0" baseline="30000" dirty="0">
                <a:effectLst/>
                <a:latin typeface="system-ui"/>
              </a:rPr>
              <a:t>48 </a:t>
            </a:r>
            <a:r>
              <a:rPr lang="en-HK" sz="4000" b="0" i="0" dirty="0">
                <a:effectLst/>
                <a:latin typeface="system-ui"/>
              </a:rPr>
              <a:t>for he has been mindful</a:t>
            </a:r>
            <a:r>
              <a:rPr lang="en-HK" sz="4000" dirty="0">
                <a:latin typeface="system-ui"/>
              </a:rPr>
              <a:t> </a:t>
            </a:r>
          </a:p>
          <a:p>
            <a:pPr algn="l"/>
            <a:r>
              <a:rPr lang="en-HK" sz="4000" b="0" i="0" dirty="0">
                <a:effectLst/>
                <a:latin typeface="system-ui"/>
              </a:rPr>
              <a:t>    of the humble state of his servant.</a:t>
            </a:r>
          </a:p>
          <a:p>
            <a:pPr algn="l"/>
            <a:r>
              <a:rPr lang="en-HK" sz="4000" dirty="0">
                <a:latin typeface="system-ui"/>
              </a:rPr>
              <a:t>    </a:t>
            </a:r>
            <a:r>
              <a:rPr lang="en-HK" sz="4000" b="0" i="0" dirty="0">
                <a:solidFill>
                  <a:srgbClr val="FFC000"/>
                </a:solidFill>
                <a:effectLst/>
                <a:latin typeface="system-ui"/>
              </a:rPr>
              <a:t>From now on all generations will call me 	blessed,</a:t>
            </a:r>
            <a:br>
              <a:rPr lang="en-HK" sz="4000" b="0" i="0" dirty="0">
                <a:solidFill>
                  <a:srgbClr val="FFC000"/>
                </a:solidFill>
                <a:effectLst/>
                <a:latin typeface="system-ui"/>
              </a:rPr>
            </a:br>
            <a:r>
              <a:rPr lang="en-HK" sz="4000" b="1" i="0" baseline="30000" dirty="0">
                <a:effectLst/>
                <a:latin typeface="system-ui"/>
              </a:rPr>
              <a:t>49 </a:t>
            </a:r>
            <a:r>
              <a:rPr lang="en-HK" sz="4000" b="0" i="0" dirty="0">
                <a:effectLst/>
                <a:latin typeface="system-ui"/>
              </a:rPr>
              <a:t>for the Mighty One has done great things for </a:t>
            </a:r>
          </a:p>
          <a:p>
            <a:pPr algn="l"/>
            <a:r>
              <a:rPr lang="en-HK" sz="4000" dirty="0">
                <a:latin typeface="system-ui"/>
              </a:rPr>
              <a:t>    </a:t>
            </a:r>
            <a:r>
              <a:rPr lang="en-HK" sz="4000" b="0" i="0" dirty="0">
                <a:effectLst/>
                <a:latin typeface="system-ui"/>
              </a:rPr>
              <a:t>me—</a:t>
            </a:r>
            <a:r>
              <a:rPr lang="en-HK" sz="4000" dirty="0">
                <a:latin typeface="system-ui"/>
              </a:rPr>
              <a:t> </a:t>
            </a:r>
            <a:r>
              <a:rPr lang="en-HK" sz="4000" b="0" i="0" dirty="0">
                <a:effectLst/>
                <a:latin typeface="system-ui"/>
              </a:rPr>
              <a:t>holy is his name.</a:t>
            </a:r>
          </a:p>
        </p:txBody>
      </p:sp>
    </p:spTree>
    <p:extLst>
      <p:ext uri="{BB962C8B-B14F-4D97-AF65-F5344CB8AC3E}">
        <p14:creationId xmlns:p14="http://schemas.microsoft.com/office/powerpoint/2010/main" val="333897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ADAE51-B889-2B66-9810-FD7FD6A89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328" b="3612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43CE2-8E1F-8425-B454-26A9239B9948}"/>
              </a:ext>
            </a:extLst>
          </p:cNvPr>
          <p:cNvSpPr txBox="1"/>
          <p:nvPr/>
        </p:nvSpPr>
        <p:spPr>
          <a:xfrm>
            <a:off x="573741" y="1351508"/>
            <a:ext cx="110445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HK" sz="4400" b="1" i="0" baseline="30000" dirty="0">
                <a:effectLst/>
                <a:latin typeface="system-ui"/>
              </a:rPr>
              <a:t>50 </a:t>
            </a:r>
            <a:r>
              <a:rPr lang="en-HK" sz="4400" b="0" i="0" dirty="0">
                <a:effectLst/>
                <a:latin typeface="system-ui"/>
              </a:rPr>
              <a:t>His </a:t>
            </a:r>
            <a:r>
              <a:rPr lang="en-HK" sz="4400" b="0" i="0" dirty="0">
                <a:solidFill>
                  <a:srgbClr val="FFC000"/>
                </a:solidFill>
                <a:effectLst/>
                <a:latin typeface="system-ui"/>
              </a:rPr>
              <a:t>mercy </a:t>
            </a:r>
            <a:r>
              <a:rPr lang="en-HK" sz="4400" b="0" i="0" dirty="0">
                <a:effectLst/>
                <a:latin typeface="system-ui"/>
              </a:rPr>
              <a:t>extends to those who fear him,</a:t>
            </a:r>
            <a:br>
              <a:rPr lang="en-HK" sz="4400" dirty="0"/>
            </a:br>
            <a:r>
              <a:rPr lang="en-HK" sz="4400" b="0" i="0" dirty="0">
                <a:effectLst/>
                <a:latin typeface="Courier New" panose="02070309020205020404" pitchFamily="49" charset="0"/>
              </a:rPr>
              <a:t>    </a:t>
            </a:r>
            <a:r>
              <a:rPr lang="en-HK" sz="4400" b="0" i="0" dirty="0">
                <a:effectLst/>
                <a:latin typeface="system-ui"/>
              </a:rPr>
              <a:t>from generation to generation.</a:t>
            </a:r>
            <a:br>
              <a:rPr lang="en-HK" sz="4400" dirty="0"/>
            </a:br>
            <a:r>
              <a:rPr lang="en-HK" sz="4400" b="1" i="0" baseline="30000" dirty="0">
                <a:effectLst/>
                <a:latin typeface="system-ui"/>
              </a:rPr>
              <a:t>51 </a:t>
            </a:r>
            <a:r>
              <a:rPr lang="en-HK" sz="4400" b="0" i="0" dirty="0">
                <a:effectLst/>
                <a:latin typeface="system-ui"/>
              </a:rPr>
              <a:t>He has </a:t>
            </a:r>
            <a:r>
              <a:rPr lang="en-HK" sz="4400" b="0" i="0" dirty="0">
                <a:solidFill>
                  <a:srgbClr val="FFC000"/>
                </a:solidFill>
                <a:effectLst/>
                <a:latin typeface="system-ui"/>
              </a:rPr>
              <a:t>performed mighty deeds with his arm;</a:t>
            </a:r>
            <a:br>
              <a:rPr lang="en-HK" sz="4400" dirty="0">
                <a:solidFill>
                  <a:srgbClr val="FFC000"/>
                </a:solidFill>
              </a:rPr>
            </a:br>
            <a:r>
              <a:rPr lang="en-HK" sz="4400" b="0" i="0" dirty="0">
                <a:solidFill>
                  <a:srgbClr val="FFC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HK" sz="4400" b="0" i="0" dirty="0">
                <a:effectLst/>
                <a:latin typeface="system-ui"/>
              </a:rPr>
              <a:t>he has scattered those who are proud in </a:t>
            </a:r>
          </a:p>
          <a:p>
            <a:pPr algn="l"/>
            <a:r>
              <a:rPr lang="en-HK" sz="4400" dirty="0">
                <a:latin typeface="system-ui"/>
              </a:rPr>
              <a:t>			</a:t>
            </a:r>
            <a:r>
              <a:rPr lang="en-HK" sz="4400" b="0" i="0" dirty="0">
                <a:effectLst/>
                <a:latin typeface="system-ui"/>
              </a:rPr>
              <a:t>their inmost thoughts.</a:t>
            </a:r>
            <a:br>
              <a:rPr lang="en-HK" sz="4400" dirty="0">
                <a:solidFill>
                  <a:srgbClr val="FFC000"/>
                </a:solidFill>
              </a:rPr>
            </a:br>
            <a:endParaRPr lang="en-HK" sz="4400" b="0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31886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ADAE51-B889-2B66-9810-FD7FD6A89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328" b="3612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43CE2-8E1F-8425-B454-26A9239B9948}"/>
              </a:ext>
            </a:extLst>
          </p:cNvPr>
          <p:cNvSpPr txBox="1"/>
          <p:nvPr/>
        </p:nvSpPr>
        <p:spPr>
          <a:xfrm>
            <a:off x="573741" y="920621"/>
            <a:ext cx="110445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HK" sz="4000" b="1" i="0" baseline="30000" dirty="0">
                <a:effectLst/>
                <a:latin typeface="system-ui"/>
              </a:rPr>
              <a:t>52 </a:t>
            </a:r>
            <a:r>
              <a:rPr lang="en-HK" sz="4000" b="0" i="0" dirty="0">
                <a:effectLst/>
                <a:latin typeface="system-ui"/>
              </a:rPr>
              <a:t>He has </a:t>
            </a:r>
            <a:r>
              <a:rPr lang="en-HK" sz="4000" b="0" i="0" dirty="0">
                <a:solidFill>
                  <a:srgbClr val="FFC000"/>
                </a:solidFill>
                <a:effectLst/>
                <a:latin typeface="system-ui"/>
              </a:rPr>
              <a:t>brought down rulers</a:t>
            </a:r>
            <a:r>
              <a:rPr lang="en-HK" sz="4000" b="0" i="0" dirty="0">
                <a:effectLst/>
                <a:latin typeface="system-ui"/>
              </a:rPr>
              <a:t> from their thrones</a:t>
            </a:r>
            <a:br>
              <a:rPr lang="en-HK" sz="4000" dirty="0"/>
            </a:br>
            <a:r>
              <a:rPr lang="en-HK" sz="4000" b="0" i="0" dirty="0">
                <a:effectLst/>
                <a:latin typeface="Courier New" panose="02070309020205020404" pitchFamily="49" charset="0"/>
              </a:rPr>
              <a:t>    </a:t>
            </a:r>
            <a:r>
              <a:rPr lang="en-HK" sz="4000" b="0" i="0" dirty="0">
                <a:effectLst/>
                <a:latin typeface="system-ui"/>
              </a:rPr>
              <a:t>but has </a:t>
            </a:r>
            <a:r>
              <a:rPr lang="en-HK" sz="4000" b="0" i="0" dirty="0">
                <a:solidFill>
                  <a:srgbClr val="FFC000"/>
                </a:solidFill>
                <a:effectLst/>
                <a:latin typeface="system-ui"/>
              </a:rPr>
              <a:t>lifted up the humble.</a:t>
            </a:r>
            <a:br>
              <a:rPr lang="en-HK" sz="4000" dirty="0">
                <a:solidFill>
                  <a:srgbClr val="FFC000"/>
                </a:solidFill>
              </a:rPr>
            </a:br>
            <a:r>
              <a:rPr lang="en-HK" sz="4000" b="1" i="0" baseline="30000" dirty="0">
                <a:effectLst/>
                <a:latin typeface="system-ui"/>
              </a:rPr>
              <a:t>53 </a:t>
            </a:r>
            <a:r>
              <a:rPr lang="en-HK" sz="4000" b="0" i="0" dirty="0">
                <a:effectLst/>
                <a:latin typeface="system-ui"/>
              </a:rPr>
              <a:t>He has </a:t>
            </a:r>
            <a:r>
              <a:rPr lang="en-HK" sz="4000" b="0" i="0" dirty="0">
                <a:solidFill>
                  <a:srgbClr val="FFC000"/>
                </a:solidFill>
                <a:effectLst/>
                <a:latin typeface="system-ui"/>
              </a:rPr>
              <a:t>filled the hungry </a:t>
            </a:r>
            <a:r>
              <a:rPr lang="en-HK" sz="4000" b="0" i="0" dirty="0">
                <a:effectLst/>
                <a:latin typeface="system-ui"/>
              </a:rPr>
              <a:t>with good things</a:t>
            </a:r>
            <a:br>
              <a:rPr lang="en-HK" sz="4000" dirty="0"/>
            </a:br>
            <a:r>
              <a:rPr lang="en-HK" sz="4000" b="0" i="0" dirty="0">
                <a:effectLst/>
                <a:latin typeface="Courier New" panose="02070309020205020404" pitchFamily="49" charset="0"/>
              </a:rPr>
              <a:t>    </a:t>
            </a:r>
            <a:r>
              <a:rPr lang="en-HK" sz="4000" b="0" i="0" dirty="0">
                <a:effectLst/>
                <a:latin typeface="system-ui"/>
              </a:rPr>
              <a:t>but has </a:t>
            </a:r>
            <a:r>
              <a:rPr lang="en-HK" sz="4000" b="0" i="0" dirty="0">
                <a:solidFill>
                  <a:srgbClr val="FFC000"/>
                </a:solidFill>
                <a:effectLst/>
                <a:latin typeface="system-ui"/>
              </a:rPr>
              <a:t>sent the rich away empty</a:t>
            </a:r>
            <a:r>
              <a:rPr lang="en-HK" sz="4000" b="0" i="0" dirty="0">
                <a:effectLst/>
                <a:latin typeface="system-ui"/>
              </a:rPr>
              <a:t>.</a:t>
            </a:r>
            <a:br>
              <a:rPr lang="en-HK" sz="4000" dirty="0"/>
            </a:br>
            <a:r>
              <a:rPr lang="en-HK" sz="4000" b="1" i="0" baseline="30000" dirty="0">
                <a:effectLst/>
                <a:latin typeface="system-ui"/>
              </a:rPr>
              <a:t>54 </a:t>
            </a:r>
            <a:r>
              <a:rPr lang="en-HK" sz="4000" b="0" i="0" dirty="0">
                <a:effectLst/>
                <a:latin typeface="system-ui"/>
              </a:rPr>
              <a:t>He has helped his </a:t>
            </a:r>
            <a:r>
              <a:rPr lang="en-HK" sz="4000" b="0" i="0" dirty="0">
                <a:solidFill>
                  <a:srgbClr val="FFC000"/>
                </a:solidFill>
                <a:effectLst/>
                <a:latin typeface="system-ui"/>
              </a:rPr>
              <a:t>servant Israel</a:t>
            </a:r>
            <a:r>
              <a:rPr lang="en-HK" sz="4000" b="0" i="0" dirty="0">
                <a:effectLst/>
                <a:latin typeface="system-ui"/>
              </a:rPr>
              <a:t>,</a:t>
            </a:r>
            <a:br>
              <a:rPr lang="en-HK" sz="4000" dirty="0"/>
            </a:br>
            <a:r>
              <a:rPr lang="en-HK" sz="4000" b="0" i="0" dirty="0">
                <a:effectLst/>
                <a:latin typeface="Courier New" panose="02070309020205020404" pitchFamily="49" charset="0"/>
              </a:rPr>
              <a:t>    </a:t>
            </a:r>
            <a:r>
              <a:rPr lang="en-HK" sz="4000" b="0" i="0" dirty="0">
                <a:effectLst/>
                <a:latin typeface="system-ui"/>
              </a:rPr>
              <a:t>remembering to be merciful</a:t>
            </a:r>
            <a:br>
              <a:rPr lang="en-HK" sz="4000" dirty="0"/>
            </a:br>
            <a:r>
              <a:rPr lang="en-HK" sz="4000" b="1" i="0" baseline="30000" dirty="0">
                <a:effectLst/>
                <a:latin typeface="system-ui"/>
              </a:rPr>
              <a:t>55 </a:t>
            </a:r>
            <a:r>
              <a:rPr lang="en-HK" sz="4000" b="0" i="0" dirty="0">
                <a:effectLst/>
                <a:latin typeface="system-ui"/>
              </a:rPr>
              <a:t>to Abraham and his descendants forever,</a:t>
            </a:r>
            <a:br>
              <a:rPr lang="en-HK" sz="4000" dirty="0"/>
            </a:br>
            <a:r>
              <a:rPr lang="en-HK" sz="4000" b="0" i="0" dirty="0">
                <a:effectLst/>
                <a:latin typeface="Courier New" panose="02070309020205020404" pitchFamily="49" charset="0"/>
              </a:rPr>
              <a:t>    </a:t>
            </a:r>
            <a:r>
              <a:rPr lang="en-HK" sz="4000" b="0" i="0" dirty="0">
                <a:effectLst/>
                <a:latin typeface="system-ui"/>
              </a:rPr>
              <a:t>just as he </a:t>
            </a:r>
            <a:r>
              <a:rPr lang="en-HK" sz="4000" b="0" i="0" dirty="0">
                <a:solidFill>
                  <a:srgbClr val="FFC000"/>
                </a:solidFill>
                <a:effectLst/>
                <a:latin typeface="system-ui"/>
              </a:rPr>
              <a:t>promised</a:t>
            </a:r>
            <a:r>
              <a:rPr lang="en-HK" sz="4000" b="0" i="0" dirty="0">
                <a:effectLst/>
                <a:latin typeface="system-ui"/>
              </a:rPr>
              <a:t> our ancestors.”</a:t>
            </a:r>
          </a:p>
        </p:txBody>
      </p:sp>
    </p:spTree>
    <p:extLst>
      <p:ext uri="{BB962C8B-B14F-4D97-AF65-F5344CB8AC3E}">
        <p14:creationId xmlns:p14="http://schemas.microsoft.com/office/powerpoint/2010/main" val="44623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C68E1-C4CB-3C05-1A0B-E63AEF2E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C02CDD-DB12-1A9A-1B0C-D0FEE220B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01890"/>
            <a:ext cx="12170229" cy="8061780"/>
          </a:xfrm>
        </p:spPr>
      </p:pic>
    </p:spTree>
    <p:extLst>
      <p:ext uri="{BB962C8B-B14F-4D97-AF65-F5344CB8AC3E}">
        <p14:creationId xmlns:p14="http://schemas.microsoft.com/office/powerpoint/2010/main" val="2897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2FFD8-9912-554B-E434-7D9121AEB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83" b="8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F858D-4945-3901-4F54-B3F972E6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Sun of Righteousness (Mal 4:2)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7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ADAE51-B889-2B66-9810-FD7FD6A89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328" b="3612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43CE2-8E1F-8425-B454-26A9239B9948}"/>
              </a:ext>
            </a:extLst>
          </p:cNvPr>
          <p:cNvSpPr txBox="1"/>
          <p:nvPr/>
        </p:nvSpPr>
        <p:spPr>
          <a:xfrm>
            <a:off x="573741" y="1351508"/>
            <a:ext cx="110445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“Blessed is she </a:t>
            </a:r>
            <a:r>
              <a:rPr lang="en-US" sz="60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who has believed</a:t>
            </a:r>
            <a:r>
              <a:rPr lang="en-US" sz="60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that the Lord would fulfill his promises to her!” </a:t>
            </a:r>
          </a:p>
          <a:p>
            <a:pPr algn="ctr"/>
            <a:r>
              <a:rPr lang="en-US" sz="4800" dirty="0"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 </a:t>
            </a:r>
            <a:r>
              <a:rPr lang="en-US" sz="48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v.45</a:t>
            </a:r>
            <a:endParaRPr lang="en-HK" sz="9600" b="0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429453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455</Words>
  <Application>Microsoft Macintosh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system-ui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 of Righteousness (Mal 4:2)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5</cp:revision>
  <dcterms:created xsi:type="dcterms:W3CDTF">2022-12-16T07:09:10Z</dcterms:created>
  <dcterms:modified xsi:type="dcterms:W3CDTF">2022-12-17T08:10:19Z</dcterms:modified>
</cp:coreProperties>
</file>