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10A2C3-0232-406F-9521-F59DB106A03D}" v="1" dt="2023-02-18T01:11:23.5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8"/>
  </p:normalViewPr>
  <p:slideViewPr>
    <p:cSldViewPr snapToGrid="0">
      <p:cViewPr varScale="1">
        <p:scale>
          <a:sx n="90" d="100"/>
          <a:sy n="90" d="100"/>
        </p:scale>
        <p:origin x="232"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tin Church" userId="SJzZO+sr62PczVkFV68xJ0UBMoap4fq5HJ28ayEjmsc=" providerId="None" clId="Web-{8110A2C3-0232-406F-9521-F59DB106A03D}"/>
    <pc:docChg chg="addSld">
      <pc:chgData name="Shatin Church" userId="SJzZO+sr62PczVkFV68xJ0UBMoap4fq5HJ28ayEjmsc=" providerId="None" clId="Web-{8110A2C3-0232-406F-9521-F59DB106A03D}" dt="2023-02-18T01:11:23.545" v="0"/>
      <pc:docMkLst>
        <pc:docMk/>
      </pc:docMkLst>
      <pc:sldChg chg="add replId">
        <pc:chgData name="Shatin Church" userId="SJzZO+sr62PczVkFV68xJ0UBMoap4fq5HJ28ayEjmsc=" providerId="None" clId="Web-{8110A2C3-0232-406F-9521-F59DB106A03D}" dt="2023-02-18T01:11:23.545" v="0"/>
        <pc:sldMkLst>
          <pc:docMk/>
          <pc:sldMk cId="936454988" sldId="27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8614DE-FB8B-224F-819E-FDA71D8CF0D8}" type="datetimeFigureOut">
              <a:rPr lang="en-US" smtClean="0"/>
              <a:t>2/17/2023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1E9ECA-70AE-D245-86AA-9FB3D5DFC21D}" type="slidenum">
              <a:rPr lang="en-US" smtClean="0"/>
              <a:t>‹#›</a:t>
            </a:fld>
            <a:endParaRPr lang="en-US"/>
          </a:p>
        </p:txBody>
      </p:sp>
    </p:spTree>
    <p:extLst>
      <p:ext uri="{BB962C8B-B14F-4D97-AF65-F5344CB8AC3E}">
        <p14:creationId xmlns:p14="http://schemas.microsoft.com/office/powerpoint/2010/main" val="3056882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1E9ECA-70AE-D245-86AA-9FB3D5DFC21D}" type="slidenum">
              <a:rPr lang="en-US" smtClean="0"/>
              <a:t>14</a:t>
            </a:fld>
            <a:endParaRPr lang="en-US"/>
          </a:p>
        </p:txBody>
      </p:sp>
    </p:spTree>
    <p:extLst>
      <p:ext uri="{BB962C8B-B14F-4D97-AF65-F5344CB8AC3E}">
        <p14:creationId xmlns:p14="http://schemas.microsoft.com/office/powerpoint/2010/main" val="2217410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A1261C-1ED7-AB40-908C-03934B32F946}"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E357B4-3A25-AB49-A0B5-75F1A341C236}" type="slidenum">
              <a:rPr lang="en-US" smtClean="0"/>
              <a:t>‹#›</a:t>
            </a:fld>
            <a:endParaRPr lang="en-US"/>
          </a:p>
        </p:txBody>
      </p:sp>
    </p:spTree>
    <p:extLst>
      <p:ext uri="{BB962C8B-B14F-4D97-AF65-F5344CB8AC3E}">
        <p14:creationId xmlns:p14="http://schemas.microsoft.com/office/powerpoint/2010/main" val="4006915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A1261C-1ED7-AB40-908C-03934B32F946}"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E357B4-3A25-AB49-A0B5-75F1A341C236}" type="slidenum">
              <a:rPr lang="en-US" smtClean="0"/>
              <a:t>‹#›</a:t>
            </a:fld>
            <a:endParaRPr lang="en-US"/>
          </a:p>
        </p:txBody>
      </p:sp>
    </p:spTree>
    <p:extLst>
      <p:ext uri="{BB962C8B-B14F-4D97-AF65-F5344CB8AC3E}">
        <p14:creationId xmlns:p14="http://schemas.microsoft.com/office/powerpoint/2010/main" val="1034171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A1261C-1ED7-AB40-908C-03934B32F946}"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E357B4-3A25-AB49-A0B5-75F1A341C236}" type="slidenum">
              <a:rPr lang="en-US" smtClean="0"/>
              <a:t>‹#›</a:t>
            </a:fld>
            <a:endParaRPr lang="en-US"/>
          </a:p>
        </p:txBody>
      </p:sp>
    </p:spTree>
    <p:extLst>
      <p:ext uri="{BB962C8B-B14F-4D97-AF65-F5344CB8AC3E}">
        <p14:creationId xmlns:p14="http://schemas.microsoft.com/office/powerpoint/2010/main" val="1852947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A1261C-1ED7-AB40-908C-03934B32F946}"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E357B4-3A25-AB49-A0B5-75F1A341C236}" type="slidenum">
              <a:rPr lang="en-US" smtClean="0"/>
              <a:t>‹#›</a:t>
            </a:fld>
            <a:endParaRPr lang="en-US"/>
          </a:p>
        </p:txBody>
      </p:sp>
    </p:spTree>
    <p:extLst>
      <p:ext uri="{BB962C8B-B14F-4D97-AF65-F5344CB8AC3E}">
        <p14:creationId xmlns:p14="http://schemas.microsoft.com/office/powerpoint/2010/main" val="2727342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A1261C-1ED7-AB40-908C-03934B32F946}"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E357B4-3A25-AB49-A0B5-75F1A341C236}" type="slidenum">
              <a:rPr lang="en-US" smtClean="0"/>
              <a:t>‹#›</a:t>
            </a:fld>
            <a:endParaRPr lang="en-US"/>
          </a:p>
        </p:txBody>
      </p:sp>
    </p:spTree>
    <p:extLst>
      <p:ext uri="{BB962C8B-B14F-4D97-AF65-F5344CB8AC3E}">
        <p14:creationId xmlns:p14="http://schemas.microsoft.com/office/powerpoint/2010/main" val="90289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A1261C-1ED7-AB40-908C-03934B32F946}" type="datetimeFigureOut">
              <a:rPr lang="en-US" smtClean="0"/>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E357B4-3A25-AB49-A0B5-75F1A341C236}" type="slidenum">
              <a:rPr lang="en-US" smtClean="0"/>
              <a:t>‹#›</a:t>
            </a:fld>
            <a:endParaRPr lang="en-US"/>
          </a:p>
        </p:txBody>
      </p:sp>
    </p:spTree>
    <p:extLst>
      <p:ext uri="{BB962C8B-B14F-4D97-AF65-F5344CB8AC3E}">
        <p14:creationId xmlns:p14="http://schemas.microsoft.com/office/powerpoint/2010/main" val="520896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A1261C-1ED7-AB40-908C-03934B32F946}" type="datetimeFigureOut">
              <a:rPr lang="en-US" smtClean="0"/>
              <a:t>2/17/2023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E357B4-3A25-AB49-A0B5-75F1A341C236}" type="slidenum">
              <a:rPr lang="en-US" smtClean="0"/>
              <a:t>‹#›</a:t>
            </a:fld>
            <a:endParaRPr lang="en-US"/>
          </a:p>
        </p:txBody>
      </p:sp>
    </p:spTree>
    <p:extLst>
      <p:ext uri="{BB962C8B-B14F-4D97-AF65-F5344CB8AC3E}">
        <p14:creationId xmlns:p14="http://schemas.microsoft.com/office/powerpoint/2010/main" val="45352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A1261C-1ED7-AB40-908C-03934B32F946}" type="datetimeFigureOut">
              <a:rPr lang="en-US" smtClean="0"/>
              <a:t>2/17/2023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E357B4-3A25-AB49-A0B5-75F1A341C236}" type="slidenum">
              <a:rPr lang="en-US" smtClean="0"/>
              <a:t>‹#›</a:t>
            </a:fld>
            <a:endParaRPr lang="en-US"/>
          </a:p>
        </p:txBody>
      </p:sp>
    </p:spTree>
    <p:extLst>
      <p:ext uri="{BB962C8B-B14F-4D97-AF65-F5344CB8AC3E}">
        <p14:creationId xmlns:p14="http://schemas.microsoft.com/office/powerpoint/2010/main" val="3833193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A1261C-1ED7-AB40-908C-03934B32F946}" type="datetimeFigureOut">
              <a:rPr lang="en-US" smtClean="0"/>
              <a:t>2/17/2023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E357B4-3A25-AB49-A0B5-75F1A341C236}" type="slidenum">
              <a:rPr lang="en-US" smtClean="0"/>
              <a:t>‹#›</a:t>
            </a:fld>
            <a:endParaRPr lang="en-US"/>
          </a:p>
        </p:txBody>
      </p:sp>
    </p:spTree>
    <p:extLst>
      <p:ext uri="{BB962C8B-B14F-4D97-AF65-F5344CB8AC3E}">
        <p14:creationId xmlns:p14="http://schemas.microsoft.com/office/powerpoint/2010/main" val="723582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A1261C-1ED7-AB40-908C-03934B32F946}" type="datetimeFigureOut">
              <a:rPr lang="en-US" smtClean="0"/>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E357B4-3A25-AB49-A0B5-75F1A341C236}" type="slidenum">
              <a:rPr lang="en-US" smtClean="0"/>
              <a:t>‹#›</a:t>
            </a:fld>
            <a:endParaRPr lang="en-US"/>
          </a:p>
        </p:txBody>
      </p:sp>
    </p:spTree>
    <p:extLst>
      <p:ext uri="{BB962C8B-B14F-4D97-AF65-F5344CB8AC3E}">
        <p14:creationId xmlns:p14="http://schemas.microsoft.com/office/powerpoint/2010/main" val="1963686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A1261C-1ED7-AB40-908C-03934B32F946}" type="datetimeFigureOut">
              <a:rPr lang="en-US" smtClean="0"/>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E357B4-3A25-AB49-A0B5-75F1A341C236}" type="slidenum">
              <a:rPr lang="en-US" smtClean="0"/>
              <a:t>‹#›</a:t>
            </a:fld>
            <a:endParaRPr lang="en-US"/>
          </a:p>
        </p:txBody>
      </p:sp>
    </p:spTree>
    <p:extLst>
      <p:ext uri="{BB962C8B-B14F-4D97-AF65-F5344CB8AC3E}">
        <p14:creationId xmlns:p14="http://schemas.microsoft.com/office/powerpoint/2010/main" val="3245324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A1261C-1ED7-AB40-908C-03934B32F946}" type="datetimeFigureOut">
              <a:rPr lang="en-US" smtClean="0"/>
              <a:t>2/17/2023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E357B4-3A25-AB49-A0B5-75F1A341C236}" type="slidenum">
              <a:rPr lang="en-US" smtClean="0"/>
              <a:t>‹#›</a:t>
            </a:fld>
            <a:endParaRPr lang="en-US"/>
          </a:p>
        </p:txBody>
      </p:sp>
    </p:spTree>
    <p:extLst>
      <p:ext uri="{BB962C8B-B14F-4D97-AF65-F5344CB8AC3E}">
        <p14:creationId xmlns:p14="http://schemas.microsoft.com/office/powerpoint/2010/main" val="389300593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84068-0BEE-D6B5-768C-AA854792C38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0C84653-D64B-A50C-38D5-1F005EED50A3}"/>
              </a:ext>
            </a:extLst>
          </p:cNvPr>
          <p:cNvSpPr>
            <a:spLocks noGrp="1"/>
          </p:cNvSpPr>
          <p:nvPr>
            <p:ph type="subTitle" idx="1"/>
          </p:nvPr>
        </p:nvSpPr>
        <p:spPr/>
        <p:txBody>
          <a:bodyPr/>
          <a:lstStyle/>
          <a:p>
            <a:endParaRPr lang="en-US"/>
          </a:p>
        </p:txBody>
      </p:sp>
      <p:pic>
        <p:nvPicPr>
          <p:cNvPr id="5" name="Picture 4" descr="A picture containing text, outdoor, city&#10;&#10;Description automatically generated">
            <a:extLst>
              <a:ext uri="{FF2B5EF4-FFF2-40B4-BE49-F238E27FC236}">
                <a16:creationId xmlns:a16="http://schemas.microsoft.com/office/drawing/2014/main" id="{72EB934B-9EA7-E640-BAA5-5112AF127B3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4655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late of food and a cup of coffee&#10;&#10;Description automatically generated with low confidence">
            <a:extLst>
              <a:ext uri="{FF2B5EF4-FFF2-40B4-BE49-F238E27FC236}">
                <a16:creationId xmlns:a16="http://schemas.microsoft.com/office/drawing/2014/main" id="{68E27D14-E5DD-6A8C-C212-7F3402D1CBF4}"/>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1112170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30A76-34CB-3200-3610-E6CB9AEA8F8B}"/>
              </a:ext>
            </a:extLst>
          </p:cNvPr>
          <p:cNvSpPr>
            <a:spLocks noGrp="1"/>
          </p:cNvSpPr>
          <p:nvPr>
            <p:ph type="title"/>
          </p:nvPr>
        </p:nvSpPr>
        <p:spPr/>
        <p:txBody>
          <a:bodyPr/>
          <a:lstStyle/>
          <a:p>
            <a:r>
              <a:rPr lang="en-US" dirty="0"/>
              <a:t>3.  Be ready to exercise your rights</a:t>
            </a:r>
          </a:p>
        </p:txBody>
      </p:sp>
      <p:sp>
        <p:nvSpPr>
          <p:cNvPr id="3" name="Content Placeholder 2">
            <a:extLst>
              <a:ext uri="{FF2B5EF4-FFF2-40B4-BE49-F238E27FC236}">
                <a16:creationId xmlns:a16="http://schemas.microsoft.com/office/drawing/2014/main" id="{2FADD927-AD4F-D7E6-9258-98FD09CA9553}"/>
              </a:ext>
            </a:extLst>
          </p:cNvPr>
          <p:cNvSpPr>
            <a:spLocks noGrp="1"/>
          </p:cNvSpPr>
          <p:nvPr>
            <p:ph idx="1"/>
          </p:nvPr>
        </p:nvSpPr>
        <p:spPr/>
        <p:txBody>
          <a:bodyPr>
            <a:normAutofit/>
          </a:bodyPr>
          <a:lstStyle/>
          <a:p>
            <a:pPr marL="0" indent="0">
              <a:buNone/>
            </a:pPr>
            <a:endParaRPr lang="en-HK" sz="3200" dirty="0">
              <a:effectLst/>
              <a:latin typeface="system-ui"/>
            </a:endParaRPr>
          </a:p>
        </p:txBody>
      </p:sp>
    </p:spTree>
    <p:extLst>
      <p:ext uri="{BB962C8B-B14F-4D97-AF65-F5344CB8AC3E}">
        <p14:creationId xmlns:p14="http://schemas.microsoft.com/office/powerpoint/2010/main" val="3406263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7" name="Rectangle 1036">
            <a:extLst>
              <a:ext uri="{FF2B5EF4-FFF2-40B4-BE49-F238E27FC236}">
                <a16:creationId xmlns:a16="http://schemas.microsoft.com/office/drawing/2014/main" id="{B3F59054-3394-4D87-8BD0-A28DCD47F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ANE TODAY - 201812 - What Do We Know about the Scourging of Jesus? -  American Society of Overseas Research (ASOR)">
            <a:extLst>
              <a:ext uri="{FF2B5EF4-FFF2-40B4-BE49-F238E27FC236}">
                <a16:creationId xmlns:a16="http://schemas.microsoft.com/office/drawing/2014/main" id="{400D3626-BB85-2448-F65C-7D5C5C8382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830" r="8425"/>
          <a:stretch/>
        </p:blipFill>
        <p:spPr bwMode="auto">
          <a:xfrm>
            <a:off x="7381653" y="10"/>
            <a:ext cx="4810347" cy="6857990"/>
          </a:xfrm>
          <a:custGeom>
            <a:avLst/>
            <a:gdLst/>
            <a:ahLst/>
            <a:cxnLst/>
            <a:rect l="l" t="t" r="r" b="b"/>
            <a:pathLst>
              <a:path w="4817171" h="6858000">
                <a:moveTo>
                  <a:pt x="22751" y="0"/>
                </a:moveTo>
                <a:lnTo>
                  <a:pt x="4817171" y="0"/>
                </a:lnTo>
                <a:lnTo>
                  <a:pt x="4817171" y="6858000"/>
                </a:lnTo>
                <a:lnTo>
                  <a:pt x="0" y="6858000"/>
                </a:lnTo>
                <a:lnTo>
                  <a:pt x="6679" y="6845555"/>
                </a:lnTo>
                <a:cubicBezTo>
                  <a:pt x="496584" y="5886487"/>
                  <a:pt x="786702" y="4695963"/>
                  <a:pt x="786702" y="3406233"/>
                </a:cubicBezTo>
                <a:cubicBezTo>
                  <a:pt x="786702" y="2215714"/>
                  <a:pt x="539501" y="1109724"/>
                  <a:pt x="116147" y="192283"/>
                </a:cubicBez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Roman Flagrum - Canopic Jars">
            <a:extLst>
              <a:ext uri="{FF2B5EF4-FFF2-40B4-BE49-F238E27FC236}">
                <a16:creationId xmlns:a16="http://schemas.microsoft.com/office/drawing/2014/main" id="{74775DAA-FE08-99D4-EC52-B3C55E5B09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38" b="22035"/>
          <a:stretch/>
        </p:blipFill>
        <p:spPr bwMode="auto">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ANE TODAY - 201812 - What Do We Know about the Scourging of Jesus? -  American Society of Overseas Research (ASOR)">
            <a:extLst>
              <a:ext uri="{FF2B5EF4-FFF2-40B4-BE49-F238E27FC236}">
                <a16:creationId xmlns:a16="http://schemas.microsoft.com/office/drawing/2014/main" id="{E04F0F1B-B0BA-62B2-8E67-C40869E2E4D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0417" r="1" b="29619"/>
          <a:stretch/>
        </p:blipFill>
        <p:spPr bwMode="auto">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039" name="Freeform: Shape 1038">
            <a:extLst>
              <a:ext uri="{FF2B5EF4-FFF2-40B4-BE49-F238E27FC236}">
                <a16:creationId xmlns:a16="http://schemas.microsoft.com/office/drawing/2014/main" id="{2FE0ABA9-CAF1-4816-837D-5F28AAA08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41" name="Freeform: Shape 1040">
            <a:extLst>
              <a:ext uri="{FF2B5EF4-FFF2-40B4-BE49-F238E27FC236}">
                <a16:creationId xmlns:a16="http://schemas.microsoft.com/office/drawing/2014/main" id="{BC8B9C14-70F0-4F42-85FF-0DD3D5A58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3" name="Rectangle 1042">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685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5" name="Rectangle 1044">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4" name="Content Placeholder 1033">
            <a:extLst>
              <a:ext uri="{FF2B5EF4-FFF2-40B4-BE49-F238E27FC236}">
                <a16:creationId xmlns:a16="http://schemas.microsoft.com/office/drawing/2014/main" id="{C8FC160D-9789-3B58-87F2-D69283D501C2}"/>
              </a:ext>
            </a:extLst>
          </p:cNvPr>
          <p:cNvSpPr>
            <a:spLocks noGrp="1"/>
          </p:cNvSpPr>
          <p:nvPr>
            <p:ph idx="1"/>
          </p:nvPr>
        </p:nvSpPr>
        <p:spPr>
          <a:xfrm>
            <a:off x="448056" y="2258568"/>
            <a:ext cx="2807208" cy="3922776"/>
          </a:xfrm>
        </p:spPr>
        <p:txBody>
          <a:bodyPr>
            <a:normAutofit/>
          </a:bodyPr>
          <a:lstStyle/>
          <a:p>
            <a:r>
              <a:rPr lang="en-US" sz="2400" dirty="0"/>
              <a:t>Paul said to the centurion standing there, “Is it legal for you to flog a Roman citizen who hasn’t even been found guilty?” (v.25)</a:t>
            </a:r>
          </a:p>
        </p:txBody>
      </p:sp>
      <p:sp>
        <p:nvSpPr>
          <p:cNvPr id="4" name="TextBox 3">
            <a:extLst>
              <a:ext uri="{FF2B5EF4-FFF2-40B4-BE49-F238E27FC236}">
                <a16:creationId xmlns:a16="http://schemas.microsoft.com/office/drawing/2014/main" id="{9EAD02FA-6739-5FBD-C7AF-618696935EA3}"/>
              </a:ext>
            </a:extLst>
          </p:cNvPr>
          <p:cNvSpPr txBox="1"/>
          <p:nvPr/>
        </p:nvSpPr>
        <p:spPr>
          <a:xfrm>
            <a:off x="2024743" y="2057400"/>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5DE8DDB6-6B53-B578-E55A-4E1BD9B985E0}"/>
              </a:ext>
            </a:extLst>
          </p:cNvPr>
          <p:cNvSpPr txBox="1"/>
          <p:nvPr/>
        </p:nvSpPr>
        <p:spPr>
          <a:xfrm>
            <a:off x="1796143" y="21227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43684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30A76-34CB-3200-3610-E6CB9AEA8F8B}"/>
              </a:ext>
            </a:extLst>
          </p:cNvPr>
          <p:cNvSpPr>
            <a:spLocks noGrp="1"/>
          </p:cNvSpPr>
          <p:nvPr>
            <p:ph type="title"/>
          </p:nvPr>
        </p:nvSpPr>
        <p:spPr/>
        <p:txBody>
          <a:bodyPr/>
          <a:lstStyle/>
          <a:p>
            <a:r>
              <a:rPr lang="en-US" dirty="0"/>
              <a:t>3.  Be ready to exercise your rights</a:t>
            </a:r>
          </a:p>
        </p:txBody>
      </p:sp>
      <p:sp>
        <p:nvSpPr>
          <p:cNvPr id="3" name="Content Placeholder 2">
            <a:extLst>
              <a:ext uri="{FF2B5EF4-FFF2-40B4-BE49-F238E27FC236}">
                <a16:creationId xmlns:a16="http://schemas.microsoft.com/office/drawing/2014/main" id="{2FADD927-AD4F-D7E6-9258-98FD09CA9553}"/>
              </a:ext>
            </a:extLst>
          </p:cNvPr>
          <p:cNvSpPr>
            <a:spLocks noGrp="1"/>
          </p:cNvSpPr>
          <p:nvPr>
            <p:ph idx="1"/>
          </p:nvPr>
        </p:nvSpPr>
        <p:spPr/>
        <p:txBody>
          <a:bodyPr>
            <a:normAutofit/>
          </a:bodyPr>
          <a:lstStyle/>
          <a:p>
            <a:r>
              <a:rPr lang="en-HK" sz="3200" dirty="0">
                <a:latin typeface="system-ui"/>
              </a:rPr>
              <a:t>Being gracious does not mean being a doormat</a:t>
            </a:r>
          </a:p>
          <a:p>
            <a:r>
              <a:rPr lang="en-HK" sz="3200" dirty="0">
                <a:effectLst/>
                <a:latin typeface="system-ui"/>
              </a:rPr>
              <a:t>But when are we to be gracious and when are we to insist on our rights? </a:t>
            </a:r>
          </a:p>
          <a:p>
            <a:endParaRPr lang="en-HK" sz="3200" dirty="0">
              <a:effectLst/>
              <a:latin typeface="system-ui"/>
            </a:endParaRPr>
          </a:p>
        </p:txBody>
      </p:sp>
    </p:spTree>
    <p:extLst>
      <p:ext uri="{BB962C8B-B14F-4D97-AF65-F5344CB8AC3E}">
        <p14:creationId xmlns:p14="http://schemas.microsoft.com/office/powerpoint/2010/main" val="1306147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DC6C4-E593-9345-C534-5329F783565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954D988-5896-E074-BF87-C50AAFDCECD7}"/>
              </a:ext>
            </a:extLst>
          </p:cNvPr>
          <p:cNvPicPr>
            <a:picLocks noGrp="1" noChangeAspect="1"/>
          </p:cNvPicPr>
          <p:nvPr>
            <p:ph idx="1"/>
          </p:nvPr>
        </p:nvPicPr>
        <p:blipFill>
          <a:blip r:embed="rId3"/>
          <a:stretch>
            <a:fillRect/>
          </a:stretch>
        </p:blipFill>
        <p:spPr>
          <a:xfrm>
            <a:off x="0" y="0"/>
            <a:ext cx="12192000" cy="6858000"/>
          </a:xfrm>
        </p:spPr>
      </p:pic>
    </p:spTree>
    <p:extLst>
      <p:ext uri="{BB962C8B-B14F-4D97-AF65-F5344CB8AC3E}">
        <p14:creationId xmlns:p14="http://schemas.microsoft.com/office/powerpoint/2010/main" val="3542403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84068-0BEE-D6B5-768C-AA854792C38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0C84653-D64B-A50C-38D5-1F005EED50A3}"/>
              </a:ext>
            </a:extLst>
          </p:cNvPr>
          <p:cNvSpPr>
            <a:spLocks noGrp="1"/>
          </p:cNvSpPr>
          <p:nvPr>
            <p:ph type="subTitle" idx="1"/>
          </p:nvPr>
        </p:nvSpPr>
        <p:spPr/>
        <p:txBody>
          <a:bodyPr/>
          <a:lstStyle/>
          <a:p>
            <a:endParaRPr lang="en-US"/>
          </a:p>
        </p:txBody>
      </p:sp>
      <p:pic>
        <p:nvPicPr>
          <p:cNvPr id="5" name="Picture 4" descr="A picture containing text, outdoor, city&#10;&#10;Description automatically generated">
            <a:extLst>
              <a:ext uri="{FF2B5EF4-FFF2-40B4-BE49-F238E27FC236}">
                <a16:creationId xmlns:a16="http://schemas.microsoft.com/office/drawing/2014/main" id="{72EB934B-9EA7-E640-BAA5-5112AF127B3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36454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30A76-34CB-3200-3610-E6CB9AEA8F8B}"/>
              </a:ext>
            </a:extLst>
          </p:cNvPr>
          <p:cNvSpPr>
            <a:spLocks noGrp="1"/>
          </p:cNvSpPr>
          <p:nvPr>
            <p:ph type="title"/>
          </p:nvPr>
        </p:nvSpPr>
        <p:spPr/>
        <p:txBody>
          <a:bodyPr/>
          <a:lstStyle/>
          <a:p>
            <a:r>
              <a:rPr lang="en-US" dirty="0"/>
              <a:t>Declaring God’s Grace</a:t>
            </a:r>
          </a:p>
        </p:txBody>
      </p:sp>
      <p:sp>
        <p:nvSpPr>
          <p:cNvPr id="3" name="Content Placeholder 2">
            <a:extLst>
              <a:ext uri="{FF2B5EF4-FFF2-40B4-BE49-F238E27FC236}">
                <a16:creationId xmlns:a16="http://schemas.microsoft.com/office/drawing/2014/main" id="{2FADD927-AD4F-D7E6-9258-98FD09CA9553}"/>
              </a:ext>
            </a:extLst>
          </p:cNvPr>
          <p:cNvSpPr>
            <a:spLocks noGrp="1"/>
          </p:cNvSpPr>
          <p:nvPr>
            <p:ph idx="1"/>
          </p:nvPr>
        </p:nvSpPr>
        <p:spPr/>
        <p:txBody>
          <a:bodyPr>
            <a:normAutofit/>
          </a:bodyPr>
          <a:lstStyle/>
          <a:p>
            <a:pPr marL="514350" indent="-514350">
              <a:buFont typeface="+mj-lt"/>
              <a:buAutoNum type="arabicPeriod"/>
            </a:pPr>
            <a:r>
              <a:rPr lang="en-US" sz="5400" dirty="0"/>
              <a:t>Be ready to love your enemies</a:t>
            </a:r>
          </a:p>
          <a:p>
            <a:pPr marL="514350" indent="-514350">
              <a:buFont typeface="+mj-lt"/>
              <a:buAutoNum type="arabicPeriod"/>
            </a:pPr>
            <a:r>
              <a:rPr lang="en-US" sz="5400" dirty="0"/>
              <a:t>Be ready to tell your testimony</a:t>
            </a:r>
          </a:p>
          <a:p>
            <a:pPr marL="514350" indent="-514350">
              <a:buFont typeface="+mj-lt"/>
              <a:buAutoNum type="arabicPeriod"/>
            </a:pPr>
            <a:r>
              <a:rPr lang="en-US" sz="5400" dirty="0"/>
              <a:t>Be ready to exercise your rights</a:t>
            </a:r>
          </a:p>
        </p:txBody>
      </p:sp>
    </p:spTree>
    <p:extLst>
      <p:ext uri="{BB962C8B-B14F-4D97-AF65-F5344CB8AC3E}">
        <p14:creationId xmlns:p14="http://schemas.microsoft.com/office/powerpoint/2010/main" val="358956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3FC347-4453-33C6-C631-C8B9F32BA301}"/>
              </a:ext>
            </a:extLst>
          </p:cNvPr>
          <p:cNvSpPr>
            <a:spLocks noGrp="1"/>
          </p:cNvSpPr>
          <p:nvPr>
            <p:ph idx="1"/>
          </p:nvPr>
        </p:nvSpPr>
        <p:spPr>
          <a:xfrm>
            <a:off x="838200" y="664029"/>
            <a:ext cx="10515600" cy="5512934"/>
          </a:xfrm>
        </p:spPr>
        <p:txBody>
          <a:bodyPr/>
          <a:lstStyle/>
          <a:p>
            <a:pPr marL="0" indent="0" algn="ctr">
              <a:buNone/>
            </a:pPr>
            <a:r>
              <a:rPr lang="en-US" sz="4800" dirty="0"/>
              <a:t>35 When Paul reached the steps, the violence of the mob was so great he had to be carried by the soldiers. 36 The crowd that followed kept shouting, “Get rid of him!”</a:t>
            </a:r>
          </a:p>
          <a:p>
            <a:pPr marL="0" indent="0" algn="ctr">
              <a:buNone/>
            </a:pPr>
            <a:endParaRPr lang="en-US" sz="1100" dirty="0"/>
          </a:p>
          <a:p>
            <a:pPr marL="0" indent="0" algn="ctr">
              <a:buNone/>
            </a:pPr>
            <a:r>
              <a:rPr lang="en-US" dirty="0"/>
              <a:t>Acts 21:35-36</a:t>
            </a:r>
          </a:p>
        </p:txBody>
      </p:sp>
    </p:spTree>
    <p:extLst>
      <p:ext uri="{BB962C8B-B14F-4D97-AF65-F5344CB8AC3E}">
        <p14:creationId xmlns:p14="http://schemas.microsoft.com/office/powerpoint/2010/main" val="4268058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30A76-34CB-3200-3610-E6CB9AEA8F8B}"/>
              </a:ext>
            </a:extLst>
          </p:cNvPr>
          <p:cNvSpPr>
            <a:spLocks noGrp="1"/>
          </p:cNvSpPr>
          <p:nvPr>
            <p:ph type="title"/>
          </p:nvPr>
        </p:nvSpPr>
        <p:spPr/>
        <p:txBody>
          <a:bodyPr/>
          <a:lstStyle/>
          <a:p>
            <a:r>
              <a:rPr lang="en-US" dirty="0"/>
              <a:t>1. Be ready to love your enemies</a:t>
            </a:r>
          </a:p>
        </p:txBody>
      </p:sp>
      <p:sp>
        <p:nvSpPr>
          <p:cNvPr id="3" name="Content Placeholder 2">
            <a:extLst>
              <a:ext uri="{FF2B5EF4-FFF2-40B4-BE49-F238E27FC236}">
                <a16:creationId xmlns:a16="http://schemas.microsoft.com/office/drawing/2014/main" id="{2FADD927-AD4F-D7E6-9258-98FD09CA9553}"/>
              </a:ext>
            </a:extLst>
          </p:cNvPr>
          <p:cNvSpPr>
            <a:spLocks noGrp="1"/>
          </p:cNvSpPr>
          <p:nvPr>
            <p:ph idx="1"/>
          </p:nvPr>
        </p:nvSpPr>
        <p:spPr/>
        <p:txBody>
          <a:bodyPr>
            <a:normAutofit/>
          </a:bodyPr>
          <a:lstStyle/>
          <a:p>
            <a:r>
              <a:rPr lang="en-US" sz="3600" dirty="0"/>
              <a:t>V.1, “brothers and fathers….” </a:t>
            </a:r>
          </a:p>
          <a:p>
            <a:endParaRPr lang="en-US" sz="3600" dirty="0"/>
          </a:p>
        </p:txBody>
      </p:sp>
    </p:spTree>
    <p:extLst>
      <p:ext uri="{BB962C8B-B14F-4D97-AF65-F5344CB8AC3E}">
        <p14:creationId xmlns:p14="http://schemas.microsoft.com/office/powerpoint/2010/main" val="4156858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30A76-34CB-3200-3610-E6CB9AEA8F8B}"/>
              </a:ext>
            </a:extLst>
          </p:cNvPr>
          <p:cNvSpPr>
            <a:spLocks noGrp="1"/>
          </p:cNvSpPr>
          <p:nvPr>
            <p:ph type="title"/>
          </p:nvPr>
        </p:nvSpPr>
        <p:spPr/>
        <p:txBody>
          <a:bodyPr/>
          <a:lstStyle/>
          <a:p>
            <a:r>
              <a:rPr lang="en-US" dirty="0"/>
              <a:t>1. Be ready to love your enemies</a:t>
            </a:r>
          </a:p>
        </p:txBody>
      </p:sp>
      <p:sp>
        <p:nvSpPr>
          <p:cNvPr id="3" name="Content Placeholder 2">
            <a:extLst>
              <a:ext uri="{FF2B5EF4-FFF2-40B4-BE49-F238E27FC236}">
                <a16:creationId xmlns:a16="http://schemas.microsoft.com/office/drawing/2014/main" id="{2FADD927-AD4F-D7E6-9258-98FD09CA9553}"/>
              </a:ext>
            </a:extLst>
          </p:cNvPr>
          <p:cNvSpPr>
            <a:spLocks noGrp="1"/>
          </p:cNvSpPr>
          <p:nvPr>
            <p:ph idx="1"/>
          </p:nvPr>
        </p:nvSpPr>
        <p:spPr/>
        <p:txBody>
          <a:bodyPr>
            <a:normAutofit/>
          </a:bodyPr>
          <a:lstStyle/>
          <a:p>
            <a:r>
              <a:rPr lang="en-US" sz="3600" dirty="0"/>
              <a:t>V.1, “brothers and fathers….” </a:t>
            </a:r>
          </a:p>
          <a:p>
            <a:r>
              <a:rPr lang="en-US" sz="3600" dirty="0"/>
              <a:t>Story of Jesus = story of Paul</a:t>
            </a:r>
          </a:p>
          <a:p>
            <a:pPr lvl="1">
              <a:buFont typeface="Wingdings" pitchFamily="2" charset="2"/>
              <a:buChar char="ü"/>
            </a:pPr>
            <a:r>
              <a:rPr lang="en-US" sz="2800" dirty="0"/>
              <a:t>Journey to Jerusalem despite warnings of hardship</a:t>
            </a:r>
          </a:p>
          <a:p>
            <a:pPr lvl="1">
              <a:buFont typeface="Wingdings" pitchFamily="2" charset="2"/>
              <a:buChar char="ü"/>
            </a:pPr>
            <a:r>
              <a:rPr lang="en-US" sz="2800" dirty="0"/>
              <a:t>Accusation of defilement/destruction of the temple</a:t>
            </a:r>
          </a:p>
          <a:p>
            <a:pPr lvl="1">
              <a:buFont typeface="Wingdings" pitchFamily="2" charset="2"/>
              <a:buChar char="ü"/>
            </a:pPr>
            <a:r>
              <a:rPr lang="en-US" sz="2800" dirty="0"/>
              <a:t>Apprehended by the Jews, handed over to the Romans</a:t>
            </a:r>
          </a:p>
          <a:p>
            <a:pPr lvl="1">
              <a:buFont typeface="Wingdings" pitchFamily="2" charset="2"/>
              <a:buChar char="ü"/>
            </a:pPr>
            <a:r>
              <a:rPr lang="en-US" sz="2800" dirty="0"/>
              <a:t>Beating within an inch of life</a:t>
            </a:r>
          </a:p>
          <a:p>
            <a:pPr lvl="1">
              <a:buFont typeface="Wingdings" pitchFamily="2" charset="2"/>
              <a:buChar char="ü"/>
            </a:pPr>
            <a:r>
              <a:rPr lang="en-US" sz="2800" dirty="0"/>
              <a:t>Trials by the Sanhedrin and the Romans</a:t>
            </a:r>
          </a:p>
          <a:p>
            <a:pPr lvl="1">
              <a:buFont typeface="Wingdings" pitchFamily="2" charset="2"/>
              <a:buChar char="ü"/>
            </a:pPr>
            <a:r>
              <a:rPr lang="en-US" sz="2800" dirty="0"/>
              <a:t>Murderous shouts </a:t>
            </a:r>
            <a:r>
              <a:rPr lang="en-US" sz="3200" dirty="0"/>
              <a:t> </a:t>
            </a:r>
          </a:p>
          <a:p>
            <a:endParaRPr lang="en-US" sz="3600" dirty="0"/>
          </a:p>
        </p:txBody>
      </p:sp>
    </p:spTree>
    <p:extLst>
      <p:ext uri="{BB962C8B-B14F-4D97-AF65-F5344CB8AC3E}">
        <p14:creationId xmlns:p14="http://schemas.microsoft.com/office/powerpoint/2010/main" val="3206210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30A76-34CB-3200-3610-E6CB9AEA8F8B}"/>
              </a:ext>
            </a:extLst>
          </p:cNvPr>
          <p:cNvSpPr>
            <a:spLocks noGrp="1"/>
          </p:cNvSpPr>
          <p:nvPr>
            <p:ph type="title"/>
          </p:nvPr>
        </p:nvSpPr>
        <p:spPr/>
        <p:txBody>
          <a:bodyPr/>
          <a:lstStyle/>
          <a:p>
            <a:r>
              <a:rPr lang="en-US" dirty="0"/>
              <a:t>1. Be ready to love your enemies</a:t>
            </a:r>
          </a:p>
        </p:txBody>
      </p:sp>
      <p:sp>
        <p:nvSpPr>
          <p:cNvPr id="3" name="Content Placeholder 2">
            <a:extLst>
              <a:ext uri="{FF2B5EF4-FFF2-40B4-BE49-F238E27FC236}">
                <a16:creationId xmlns:a16="http://schemas.microsoft.com/office/drawing/2014/main" id="{2FADD927-AD4F-D7E6-9258-98FD09CA9553}"/>
              </a:ext>
            </a:extLst>
          </p:cNvPr>
          <p:cNvSpPr>
            <a:spLocks noGrp="1"/>
          </p:cNvSpPr>
          <p:nvPr>
            <p:ph idx="1"/>
          </p:nvPr>
        </p:nvSpPr>
        <p:spPr/>
        <p:txBody>
          <a:bodyPr>
            <a:normAutofit/>
          </a:bodyPr>
          <a:lstStyle/>
          <a:p>
            <a:r>
              <a:rPr lang="en-US" sz="3600" dirty="0"/>
              <a:t>V.1, “brothers and fathers….” </a:t>
            </a:r>
          </a:p>
          <a:p>
            <a:r>
              <a:rPr lang="en-US" sz="3600" dirty="0"/>
              <a:t>Story of Jesus = story of Paul</a:t>
            </a:r>
          </a:p>
          <a:p>
            <a:r>
              <a:rPr lang="en-US" sz="3600" dirty="0"/>
              <a:t>Story of Jesus = your story? </a:t>
            </a:r>
          </a:p>
        </p:txBody>
      </p:sp>
    </p:spTree>
    <p:extLst>
      <p:ext uri="{BB962C8B-B14F-4D97-AF65-F5344CB8AC3E}">
        <p14:creationId xmlns:p14="http://schemas.microsoft.com/office/powerpoint/2010/main" val="135616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30A76-34CB-3200-3610-E6CB9AEA8F8B}"/>
              </a:ext>
            </a:extLst>
          </p:cNvPr>
          <p:cNvSpPr>
            <a:spLocks noGrp="1"/>
          </p:cNvSpPr>
          <p:nvPr>
            <p:ph type="title"/>
          </p:nvPr>
        </p:nvSpPr>
        <p:spPr/>
        <p:txBody>
          <a:bodyPr/>
          <a:lstStyle/>
          <a:p>
            <a:r>
              <a:rPr lang="en-US" dirty="0"/>
              <a:t>2.  Be ready to speak your testimony</a:t>
            </a:r>
          </a:p>
        </p:txBody>
      </p:sp>
      <p:sp>
        <p:nvSpPr>
          <p:cNvPr id="3" name="Content Placeholder 2">
            <a:extLst>
              <a:ext uri="{FF2B5EF4-FFF2-40B4-BE49-F238E27FC236}">
                <a16:creationId xmlns:a16="http://schemas.microsoft.com/office/drawing/2014/main" id="{2FADD927-AD4F-D7E6-9258-98FD09CA9553}"/>
              </a:ext>
            </a:extLst>
          </p:cNvPr>
          <p:cNvSpPr>
            <a:spLocks noGrp="1"/>
          </p:cNvSpPr>
          <p:nvPr>
            <p:ph idx="1"/>
          </p:nvPr>
        </p:nvSpPr>
        <p:spPr/>
        <p:txBody>
          <a:bodyPr>
            <a:normAutofit/>
          </a:bodyPr>
          <a:lstStyle/>
          <a:p>
            <a:pPr marL="0" indent="0">
              <a:buNone/>
            </a:pPr>
            <a:r>
              <a:rPr lang="en-HK" sz="2400" b="1" baseline="30000" dirty="0">
                <a:effectLst/>
                <a:latin typeface="system-ui"/>
              </a:rPr>
              <a:t>1 </a:t>
            </a:r>
            <a:r>
              <a:rPr lang="en-HK" sz="2400" dirty="0">
                <a:effectLst/>
                <a:latin typeface="system-ui"/>
              </a:rPr>
              <a:t>“Brothers and fathers, listen now to my </a:t>
            </a:r>
            <a:r>
              <a:rPr lang="en-HK" sz="2400" dirty="0" err="1">
                <a:solidFill>
                  <a:srgbClr val="FFC000"/>
                </a:solidFill>
                <a:effectLst/>
                <a:latin typeface="system-ui"/>
              </a:rPr>
              <a:t>defense</a:t>
            </a:r>
            <a:r>
              <a:rPr lang="en-HK" sz="2400" dirty="0">
                <a:effectLst/>
                <a:latin typeface="system-ui"/>
              </a:rPr>
              <a:t>.”</a:t>
            </a:r>
          </a:p>
          <a:p>
            <a:pPr marL="0" indent="0">
              <a:buNone/>
            </a:pPr>
            <a:r>
              <a:rPr lang="en-HK" sz="2400" b="1" baseline="30000" dirty="0">
                <a:effectLst/>
                <a:latin typeface="system-ui"/>
              </a:rPr>
              <a:t>2 </a:t>
            </a:r>
            <a:r>
              <a:rPr lang="en-HK" sz="2400" dirty="0">
                <a:effectLst/>
                <a:latin typeface="system-ui"/>
              </a:rPr>
              <a:t>When they heard him </a:t>
            </a:r>
            <a:r>
              <a:rPr lang="en-HK" sz="2400" dirty="0">
                <a:solidFill>
                  <a:srgbClr val="FFC000"/>
                </a:solidFill>
                <a:effectLst/>
                <a:latin typeface="system-ui"/>
              </a:rPr>
              <a:t>speak to them in Aramaic</a:t>
            </a:r>
            <a:r>
              <a:rPr lang="en-HK" sz="2400" dirty="0">
                <a:effectLst/>
                <a:latin typeface="system-ui"/>
              </a:rPr>
              <a:t>, they became very quiet.</a:t>
            </a:r>
          </a:p>
          <a:p>
            <a:pPr marL="0" indent="0">
              <a:buNone/>
            </a:pPr>
            <a:r>
              <a:rPr lang="en-HK" sz="2400" dirty="0">
                <a:effectLst/>
                <a:latin typeface="system-ui"/>
              </a:rPr>
              <a:t>Then Paul said: </a:t>
            </a:r>
            <a:r>
              <a:rPr lang="en-HK" sz="2400" b="1" baseline="30000" dirty="0">
                <a:effectLst/>
                <a:latin typeface="system-ui"/>
              </a:rPr>
              <a:t>3 </a:t>
            </a:r>
            <a:r>
              <a:rPr lang="en-HK" sz="2400" dirty="0">
                <a:effectLst/>
                <a:latin typeface="system-ui"/>
              </a:rPr>
              <a:t>“</a:t>
            </a:r>
            <a:r>
              <a:rPr lang="en-HK" sz="2400" dirty="0">
                <a:solidFill>
                  <a:srgbClr val="FFC000"/>
                </a:solidFill>
                <a:effectLst/>
                <a:latin typeface="system-ui"/>
              </a:rPr>
              <a:t>I am a Jew</a:t>
            </a:r>
            <a:r>
              <a:rPr lang="en-HK" sz="2400" dirty="0">
                <a:effectLst/>
                <a:latin typeface="system-ui"/>
              </a:rPr>
              <a:t>, born in Tarsus of Cilicia, but </a:t>
            </a:r>
            <a:r>
              <a:rPr lang="en-HK" sz="2400" dirty="0">
                <a:solidFill>
                  <a:srgbClr val="FFC000"/>
                </a:solidFill>
                <a:effectLst/>
                <a:latin typeface="system-ui"/>
              </a:rPr>
              <a:t>brought up in this city</a:t>
            </a:r>
            <a:r>
              <a:rPr lang="en-HK" sz="2400" dirty="0">
                <a:effectLst/>
                <a:latin typeface="system-ui"/>
              </a:rPr>
              <a:t>. I </a:t>
            </a:r>
            <a:r>
              <a:rPr lang="en-HK" sz="2400" dirty="0">
                <a:solidFill>
                  <a:srgbClr val="FFC000"/>
                </a:solidFill>
                <a:effectLst/>
                <a:latin typeface="system-ui"/>
              </a:rPr>
              <a:t>studied under Gamaliel </a:t>
            </a:r>
            <a:r>
              <a:rPr lang="en-HK" sz="2400" dirty="0">
                <a:effectLst/>
                <a:latin typeface="system-ui"/>
              </a:rPr>
              <a:t>and was </a:t>
            </a:r>
            <a:r>
              <a:rPr lang="en-HK" sz="2400" dirty="0">
                <a:solidFill>
                  <a:srgbClr val="FFC000"/>
                </a:solidFill>
                <a:effectLst/>
                <a:latin typeface="system-ui"/>
              </a:rPr>
              <a:t>thoroughly trained in the law </a:t>
            </a:r>
            <a:r>
              <a:rPr lang="en-HK" sz="2400" dirty="0">
                <a:effectLst/>
                <a:latin typeface="system-ui"/>
              </a:rPr>
              <a:t>of our ancestors. </a:t>
            </a:r>
            <a:r>
              <a:rPr lang="en-HK" sz="2400" dirty="0">
                <a:solidFill>
                  <a:srgbClr val="FFC000"/>
                </a:solidFill>
                <a:effectLst/>
                <a:latin typeface="system-ui"/>
              </a:rPr>
              <a:t>I was just as zealous for God as any of you are today</a:t>
            </a:r>
            <a:r>
              <a:rPr lang="en-HK" sz="2400" dirty="0">
                <a:effectLst/>
                <a:latin typeface="system-ui"/>
              </a:rPr>
              <a:t>. </a:t>
            </a:r>
            <a:r>
              <a:rPr lang="en-HK" sz="2400" b="1" baseline="30000" dirty="0">
                <a:effectLst/>
                <a:latin typeface="system-ui"/>
              </a:rPr>
              <a:t>4 </a:t>
            </a:r>
            <a:r>
              <a:rPr lang="en-HK" sz="2400" dirty="0">
                <a:solidFill>
                  <a:srgbClr val="FFC000"/>
                </a:solidFill>
                <a:effectLst/>
                <a:latin typeface="system-ui"/>
              </a:rPr>
              <a:t>I persecuted the followers of this Way</a:t>
            </a:r>
            <a:r>
              <a:rPr lang="en-HK" sz="2400" dirty="0">
                <a:effectLst/>
                <a:latin typeface="system-ui"/>
              </a:rPr>
              <a:t> to their death, arresting both men and women and throwing them into prison, </a:t>
            </a:r>
            <a:r>
              <a:rPr lang="en-HK" sz="2400" b="1" baseline="30000" dirty="0">
                <a:effectLst/>
                <a:latin typeface="system-ui"/>
              </a:rPr>
              <a:t>5 </a:t>
            </a:r>
            <a:r>
              <a:rPr lang="en-HK" sz="2400" dirty="0">
                <a:effectLst/>
                <a:latin typeface="system-ui"/>
              </a:rPr>
              <a:t>as the high priest and all the Council can themselves testify. I even obtained letters from them to their associates in Damascus, and went there to bring these people as prisoners to Jerusalem to be punished.</a:t>
            </a:r>
          </a:p>
        </p:txBody>
      </p:sp>
    </p:spTree>
    <p:extLst>
      <p:ext uri="{BB962C8B-B14F-4D97-AF65-F5344CB8AC3E}">
        <p14:creationId xmlns:p14="http://schemas.microsoft.com/office/powerpoint/2010/main" val="3547094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84068-0BEE-D6B5-768C-AA854792C38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0C84653-D64B-A50C-38D5-1F005EED50A3}"/>
              </a:ext>
            </a:extLst>
          </p:cNvPr>
          <p:cNvSpPr>
            <a:spLocks noGrp="1"/>
          </p:cNvSpPr>
          <p:nvPr>
            <p:ph type="subTitle" idx="1"/>
          </p:nvPr>
        </p:nvSpPr>
        <p:spPr/>
        <p:txBody>
          <a:bodyPr/>
          <a:lstStyle/>
          <a:p>
            <a:endParaRPr lang="en-US"/>
          </a:p>
        </p:txBody>
      </p:sp>
      <p:pic>
        <p:nvPicPr>
          <p:cNvPr id="5" name="Picture 4" descr="A picture containing text, outdoor, city&#10;&#10;Description automatically generated">
            <a:extLst>
              <a:ext uri="{FF2B5EF4-FFF2-40B4-BE49-F238E27FC236}">
                <a16:creationId xmlns:a16="http://schemas.microsoft.com/office/drawing/2014/main" id="{72EB934B-9EA7-E640-BAA5-5112AF127B3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61780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30A76-34CB-3200-3610-E6CB9AEA8F8B}"/>
              </a:ext>
            </a:extLst>
          </p:cNvPr>
          <p:cNvSpPr>
            <a:spLocks noGrp="1"/>
          </p:cNvSpPr>
          <p:nvPr>
            <p:ph type="title"/>
          </p:nvPr>
        </p:nvSpPr>
        <p:spPr/>
        <p:txBody>
          <a:bodyPr/>
          <a:lstStyle/>
          <a:p>
            <a:r>
              <a:rPr lang="en-US" dirty="0"/>
              <a:t>2.  Be ready to speak your testimony</a:t>
            </a:r>
          </a:p>
        </p:txBody>
      </p:sp>
      <p:sp>
        <p:nvSpPr>
          <p:cNvPr id="3" name="Content Placeholder 2">
            <a:extLst>
              <a:ext uri="{FF2B5EF4-FFF2-40B4-BE49-F238E27FC236}">
                <a16:creationId xmlns:a16="http://schemas.microsoft.com/office/drawing/2014/main" id="{2FADD927-AD4F-D7E6-9258-98FD09CA9553}"/>
              </a:ext>
            </a:extLst>
          </p:cNvPr>
          <p:cNvSpPr>
            <a:spLocks noGrp="1"/>
          </p:cNvSpPr>
          <p:nvPr>
            <p:ph idx="1"/>
          </p:nvPr>
        </p:nvSpPr>
        <p:spPr/>
        <p:txBody>
          <a:bodyPr>
            <a:normAutofit/>
          </a:bodyPr>
          <a:lstStyle/>
          <a:p>
            <a:r>
              <a:rPr lang="en-US" sz="3200" dirty="0"/>
              <a:t>Speaking of the difference Jesus is making in our life today</a:t>
            </a:r>
          </a:p>
          <a:p>
            <a:r>
              <a:rPr lang="en-US" sz="3200" dirty="0"/>
              <a:t>Not a formula, but personalized </a:t>
            </a:r>
          </a:p>
          <a:p>
            <a:r>
              <a:rPr lang="en-US" sz="3200" dirty="0"/>
              <a:t>Speaking of the grace of Jesus</a:t>
            </a:r>
          </a:p>
          <a:p>
            <a:endParaRPr lang="en-US" sz="3200" dirty="0"/>
          </a:p>
          <a:p>
            <a:endParaRPr lang="en-US" sz="3200" dirty="0"/>
          </a:p>
          <a:p>
            <a:pPr marL="0" indent="0">
              <a:buNone/>
            </a:pPr>
            <a:endParaRPr lang="en-HK" sz="3200" dirty="0">
              <a:effectLst/>
              <a:latin typeface="system-ui"/>
            </a:endParaRPr>
          </a:p>
        </p:txBody>
      </p:sp>
    </p:spTree>
    <p:extLst>
      <p:ext uri="{BB962C8B-B14F-4D97-AF65-F5344CB8AC3E}">
        <p14:creationId xmlns:p14="http://schemas.microsoft.com/office/powerpoint/2010/main" val="17612506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28</TotalTime>
  <Words>429</Words>
  <Application>Microsoft Office PowerPoint</Application>
  <PresentationFormat>Widescreen</PresentationFormat>
  <Paragraphs>37</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Declaring God’s Grace</vt:lpstr>
      <vt:lpstr>PowerPoint Presentation</vt:lpstr>
      <vt:lpstr>1. Be ready to love your enemies</vt:lpstr>
      <vt:lpstr>1. Be ready to love your enemies</vt:lpstr>
      <vt:lpstr>1. Be ready to love your enemies</vt:lpstr>
      <vt:lpstr>2.  Be ready to speak your testimony</vt:lpstr>
      <vt:lpstr>PowerPoint Presentation</vt:lpstr>
      <vt:lpstr>2.  Be ready to speak your testimony</vt:lpstr>
      <vt:lpstr>PowerPoint Presentation</vt:lpstr>
      <vt:lpstr>3.  Be ready to exercise your rights</vt:lpstr>
      <vt:lpstr>PowerPoint Presentation</vt:lpstr>
      <vt:lpstr>3.  Be ready to exercise your rights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Heewoo Han</dc:creator>
  <cp:lastModifiedBy>Heewoo Han</cp:lastModifiedBy>
  <cp:revision>3</cp:revision>
  <dcterms:created xsi:type="dcterms:W3CDTF">2023-02-18T00:35:50Z</dcterms:created>
  <dcterms:modified xsi:type="dcterms:W3CDTF">2023-02-18T01:11:23Z</dcterms:modified>
</cp:coreProperties>
</file>