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B0F670-8A81-4E63-AF23-2D0265E36CFA}" v="8" dt="2023-02-25T22:39:59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/>
    <p:restoredTop sz="94665"/>
  </p:normalViewPr>
  <p:slideViewPr>
    <p:cSldViewPr snapToGrid="0">
      <p:cViewPr varScale="1">
        <p:scale>
          <a:sx n="71" d="100"/>
          <a:sy n="71" d="100"/>
        </p:scale>
        <p:origin x="192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tin Church" userId="SJzZO+sr62PczVkFV68xJ0UBMoap4fq5HJ28ayEjmsc=" providerId="None" clId="Web-{5DB0F670-8A81-4E63-AF23-2D0265E36CFA}"/>
    <pc:docChg chg="addSld modSld">
      <pc:chgData name="Shatin Church" userId="SJzZO+sr62PczVkFV68xJ0UBMoap4fq5HJ28ayEjmsc=" providerId="None" clId="Web-{5DB0F670-8A81-4E63-AF23-2D0265E36CFA}" dt="2023-02-25T22:39:59.532" v="7" actId="1076"/>
      <pc:docMkLst>
        <pc:docMk/>
      </pc:docMkLst>
      <pc:sldChg chg="addSp delSp modSp new">
        <pc:chgData name="Shatin Church" userId="SJzZO+sr62PczVkFV68xJ0UBMoap4fq5HJ28ayEjmsc=" providerId="None" clId="Web-{5DB0F670-8A81-4E63-AF23-2D0265E36CFA}" dt="2023-02-25T22:39:59.532" v="7" actId="1076"/>
        <pc:sldMkLst>
          <pc:docMk/>
          <pc:sldMk cId="2299921943" sldId="270"/>
        </pc:sldMkLst>
        <pc:spChg chg="del">
          <ac:chgData name="Shatin Church" userId="SJzZO+sr62PczVkFV68xJ0UBMoap4fq5HJ28ayEjmsc=" providerId="None" clId="Web-{5DB0F670-8A81-4E63-AF23-2D0265E36CFA}" dt="2023-02-25T22:39:15.281" v="1"/>
          <ac:spMkLst>
            <pc:docMk/>
            <pc:sldMk cId="2299921943" sldId="270"/>
            <ac:spMk id="3" creationId="{AABF5E75-284E-77D0-F911-4641B942612D}"/>
          </ac:spMkLst>
        </pc:spChg>
        <pc:picChg chg="add mod ord">
          <ac:chgData name="Shatin Church" userId="SJzZO+sr62PczVkFV68xJ0UBMoap4fq5HJ28ayEjmsc=" providerId="None" clId="Web-{5DB0F670-8A81-4E63-AF23-2D0265E36CFA}" dt="2023-02-25T22:39:59.532" v="7" actId="1076"/>
          <ac:picMkLst>
            <pc:docMk/>
            <pc:sldMk cId="2299921943" sldId="270"/>
            <ac:picMk id="4" creationId="{D132C54F-4578-5835-68D2-D8025E5C69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7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4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9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0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9693-1215-D449-8647-FED7F1379AB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29E00-C150-F743-857E-6441BA5B8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77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E91E4B0E-3463-4AB4-C9F1-D19B69CB1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6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CA317-D04A-2B54-A203-E0EDDCF86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4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ptism at the River Jordan&quot; Religious Stained Glass Window">
            <a:extLst>
              <a:ext uri="{FF2B5EF4-FFF2-40B4-BE49-F238E27FC236}">
                <a16:creationId xmlns:a16="http://schemas.microsoft.com/office/drawing/2014/main" id="{6A41E9E7-4355-4CA9-0A07-5D99325E2F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107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4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F43DC-E1F9-BD6F-9843-A65C5350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543"/>
            <a:ext cx="10515600" cy="4794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HK" sz="4000" b="1" baseline="30000" dirty="0">
                <a:effectLst/>
                <a:latin typeface="system-ui"/>
              </a:rPr>
              <a:t>3 </a:t>
            </a:r>
            <a:r>
              <a:rPr lang="en-HK" sz="4000" dirty="0">
                <a:solidFill>
                  <a:srgbClr val="FFC000"/>
                </a:solidFill>
              </a:rPr>
              <a:t>For what I received I passed on </a:t>
            </a:r>
            <a:r>
              <a:rPr lang="en-HK" sz="4000" dirty="0"/>
              <a:t>to you as of first importance: that Christ died for our sins according to the Scriptures, </a:t>
            </a:r>
            <a:r>
              <a:rPr lang="en-HK" sz="4000" b="1" baseline="30000" dirty="0">
                <a:effectLst/>
                <a:latin typeface="system-ui"/>
              </a:rPr>
              <a:t>4 </a:t>
            </a:r>
            <a:r>
              <a:rPr lang="en-HK" sz="4000" dirty="0"/>
              <a:t>that he was buried, that he was raised on the third day according to the Scriptures,</a:t>
            </a:r>
            <a:r>
              <a:rPr lang="en-HK" sz="4000" b="1" baseline="30000" dirty="0">
                <a:effectLst/>
                <a:latin typeface="system-ui"/>
              </a:rPr>
              <a:t>5 </a:t>
            </a:r>
            <a:r>
              <a:rPr lang="en-HK" sz="4000" dirty="0"/>
              <a:t>and that he appeared to Cephas, and then to the Twelve.</a:t>
            </a:r>
            <a:r>
              <a:rPr lang="en-US" sz="48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1 Cor 15:3-5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2555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4D2D-36FD-57BC-4FD3-4E8E914F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32C54F-4578-5835-68D2-D8025E5C6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14" y="-606679"/>
            <a:ext cx="10764812" cy="8075994"/>
          </a:xfrm>
        </p:spPr>
      </p:pic>
    </p:spTree>
    <p:extLst>
      <p:ext uri="{BB962C8B-B14F-4D97-AF65-F5344CB8AC3E}">
        <p14:creationId xmlns:p14="http://schemas.microsoft.com/office/powerpoint/2010/main" val="229992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Your beliefs don't make you a better person, your behavior does. - Unknown  - Quotespedia.org">
            <a:extLst>
              <a:ext uri="{FF2B5EF4-FFF2-40B4-BE49-F238E27FC236}">
                <a16:creationId xmlns:a16="http://schemas.microsoft.com/office/drawing/2014/main" id="{9BB44120-2795-AE64-E0B9-49CACF24CB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25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8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, items, several&#10;&#10;Description automatically generated">
            <a:extLst>
              <a:ext uri="{FF2B5EF4-FFF2-40B4-BE49-F238E27FC236}">
                <a16:creationId xmlns:a16="http://schemas.microsoft.com/office/drawing/2014/main" id="{6EEE4BC3-834A-B934-80B1-3B20A8E19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06" b="32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9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F43DC-E1F9-BD6F-9843-A65C5350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743"/>
            <a:ext cx="10515600" cy="4533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Jesus replied, “Very truly I tell you, no one can see the kingdom of God unless they are born again.”</a:t>
            </a:r>
          </a:p>
          <a:p>
            <a:pPr marL="0" indent="0" algn="ctr">
              <a:buNone/>
            </a:pPr>
            <a:r>
              <a:rPr lang="en-US" sz="4800" dirty="0"/>
              <a:t>- John 3:3</a:t>
            </a:r>
          </a:p>
        </p:txBody>
      </p:sp>
    </p:spTree>
    <p:extLst>
      <p:ext uri="{BB962C8B-B14F-4D97-AF65-F5344CB8AC3E}">
        <p14:creationId xmlns:p14="http://schemas.microsoft.com/office/powerpoint/2010/main" val="73614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aptism at the River Jordan&quot; Religious Stained Glass Window">
            <a:extLst>
              <a:ext uri="{FF2B5EF4-FFF2-40B4-BE49-F238E27FC236}">
                <a16:creationId xmlns:a16="http://schemas.microsoft.com/office/drawing/2014/main" id="{6A41E9E7-4355-4CA9-0A07-5D99325E2F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107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F43DC-E1F9-BD6F-9843-A65C5350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543"/>
            <a:ext cx="10515600" cy="4794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HK" sz="4000" b="1" baseline="30000" dirty="0">
                <a:effectLst/>
                <a:latin typeface="system-ui"/>
              </a:rPr>
              <a:t>3 </a:t>
            </a:r>
            <a:r>
              <a:rPr lang="en-HK" sz="4000" dirty="0"/>
              <a:t>For </a:t>
            </a:r>
            <a:r>
              <a:rPr lang="en-HK" sz="4000" dirty="0">
                <a:solidFill>
                  <a:schemeClr val="accent4"/>
                </a:solidFill>
              </a:rPr>
              <a:t>what I received I passed on to you as of first importance</a:t>
            </a:r>
            <a:r>
              <a:rPr lang="en-HK" sz="4000" dirty="0"/>
              <a:t>: that Christ died for our sins according to the Scriptures, </a:t>
            </a:r>
            <a:r>
              <a:rPr lang="en-HK" sz="4000" b="1" baseline="30000" dirty="0">
                <a:effectLst/>
                <a:latin typeface="system-ui"/>
              </a:rPr>
              <a:t>4 </a:t>
            </a:r>
            <a:r>
              <a:rPr lang="en-HK" sz="4000" dirty="0"/>
              <a:t>that he was buried, that he was raised on the third day according to the Scriptures,</a:t>
            </a:r>
            <a:r>
              <a:rPr lang="en-HK" sz="4000" b="1" baseline="30000" dirty="0">
                <a:effectLst/>
                <a:latin typeface="system-ui"/>
              </a:rPr>
              <a:t>5 </a:t>
            </a:r>
            <a:r>
              <a:rPr lang="en-HK" sz="4000" dirty="0"/>
              <a:t>and that he appeared to Cephas, and then to the Twelve.</a:t>
            </a:r>
            <a:r>
              <a:rPr lang="en-US" sz="48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1 Cor 15:3-5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2114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906DCEC2-3E09-871D-A187-D087DC1E9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72" b="21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ptism at the River Jordan&quot; Religious Stained Glass Window">
            <a:extLst>
              <a:ext uri="{FF2B5EF4-FFF2-40B4-BE49-F238E27FC236}">
                <a16:creationId xmlns:a16="http://schemas.microsoft.com/office/drawing/2014/main" id="{6A41E9E7-4355-4CA9-0A07-5D99325E2F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107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0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8C5D-BE54-F979-2BFE-A8C4782C4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344" y="533400"/>
            <a:ext cx="5671456" cy="5878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I believe in God</a:t>
            </a:r>
            <a:r>
              <a:rPr lang="en-US" dirty="0"/>
              <a:t>, the Father almighty,</a:t>
            </a:r>
          </a:p>
          <a:p>
            <a:pPr marL="0" indent="0">
              <a:buNone/>
            </a:pPr>
            <a:r>
              <a:rPr lang="en-US" dirty="0"/>
              <a:t>creator of heaven and earth.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I believe in Jesus Christ</a:t>
            </a:r>
            <a:r>
              <a:rPr lang="en-US" dirty="0"/>
              <a:t>, his only Son, our Lord,</a:t>
            </a:r>
          </a:p>
          <a:p>
            <a:pPr marL="0" indent="0">
              <a:buNone/>
            </a:pPr>
            <a:r>
              <a:rPr lang="en-US" dirty="0"/>
              <a:t>who was conceived by the Holy Spirit,</a:t>
            </a:r>
          </a:p>
          <a:p>
            <a:pPr marL="0" indent="0">
              <a:buNone/>
            </a:pPr>
            <a:r>
              <a:rPr lang="en-US" dirty="0"/>
              <a:t>born of the Virgin Mary,</a:t>
            </a:r>
          </a:p>
          <a:p>
            <a:pPr marL="0" indent="0">
              <a:buNone/>
            </a:pPr>
            <a:r>
              <a:rPr lang="en-US" dirty="0"/>
              <a:t>suffered under Pontius Pilate,</a:t>
            </a:r>
          </a:p>
          <a:p>
            <a:pPr marL="0" indent="0">
              <a:buNone/>
            </a:pPr>
            <a:r>
              <a:rPr lang="en-US" dirty="0"/>
              <a:t>was crucified, died, and was buried;</a:t>
            </a:r>
          </a:p>
          <a:p>
            <a:pPr marL="0" indent="0">
              <a:buNone/>
            </a:pPr>
            <a:r>
              <a:rPr lang="en-US" dirty="0"/>
              <a:t>he descended to the dead.</a:t>
            </a:r>
          </a:p>
          <a:p>
            <a:pPr marL="0" indent="0">
              <a:buNone/>
            </a:pPr>
            <a:r>
              <a:rPr lang="en-US" dirty="0"/>
              <a:t>On the third day he rose again;</a:t>
            </a:r>
          </a:p>
          <a:p>
            <a:pPr marL="0" indent="0">
              <a:buNone/>
            </a:pPr>
            <a:r>
              <a:rPr lang="en-US" dirty="0"/>
              <a:t>he ascended into heaven,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CDEF-59D5-E7BD-24E8-480B40090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1942" y="533400"/>
            <a:ext cx="5551714" cy="5878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he is seated at the right hand of the Father,</a:t>
            </a:r>
          </a:p>
          <a:p>
            <a:pPr marL="0" indent="0">
              <a:buNone/>
            </a:pPr>
            <a:r>
              <a:rPr lang="en-US" dirty="0"/>
              <a:t>and he will come to judge the living and the dead.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I believe in the Holy Spirit</a:t>
            </a:r>
            <a:r>
              <a:rPr lang="en-US" dirty="0"/>
              <a:t>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holy catholic </a:t>
            </a:r>
            <a:r>
              <a:rPr lang="en-US" dirty="0">
                <a:solidFill>
                  <a:schemeClr val="accent4"/>
                </a:solidFill>
              </a:rPr>
              <a:t>Church,</a:t>
            </a:r>
          </a:p>
          <a:p>
            <a:pPr marL="0" indent="0">
              <a:buNone/>
            </a:pPr>
            <a:r>
              <a:rPr lang="en-US" dirty="0"/>
              <a:t>the communion of saints,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chemeClr val="accent4"/>
                </a:solidFill>
              </a:rPr>
              <a:t>forgiveness of sins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the resurrection of the body,</a:t>
            </a:r>
          </a:p>
          <a:p>
            <a:pPr marL="0" indent="0">
              <a:buNone/>
            </a:pPr>
            <a:r>
              <a:rPr lang="en-US" dirty="0"/>
              <a:t>and the life everlasting.</a:t>
            </a:r>
          </a:p>
        </p:txBody>
      </p:sp>
    </p:spTree>
    <p:extLst>
      <p:ext uri="{BB962C8B-B14F-4D97-AF65-F5344CB8AC3E}">
        <p14:creationId xmlns:p14="http://schemas.microsoft.com/office/powerpoint/2010/main" val="666132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299</TotalTime>
  <Words>282</Words>
  <Application>Microsoft Office PowerPoint</Application>
  <PresentationFormat>Widescreen</PresentationFormat>
  <Paragraphs>28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Heewoo Han</dc:creator>
  <cp:lastModifiedBy>Heewoo Han</cp:lastModifiedBy>
  <cp:revision>8</cp:revision>
  <dcterms:created xsi:type="dcterms:W3CDTF">2023-02-24T11:51:13Z</dcterms:created>
  <dcterms:modified xsi:type="dcterms:W3CDTF">2023-02-25T22:40:03Z</dcterms:modified>
</cp:coreProperties>
</file>