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8" r:id="rId2"/>
    <p:sldId id="256" r:id="rId3"/>
    <p:sldId id="257" r:id="rId4"/>
    <p:sldId id="258" r:id="rId5"/>
    <p:sldId id="260" r:id="rId6"/>
    <p:sldId id="270" r:id="rId7"/>
    <p:sldId id="261" r:id="rId8"/>
    <p:sldId id="271" r:id="rId9"/>
    <p:sldId id="262" r:id="rId10"/>
    <p:sldId id="263" r:id="rId11"/>
    <p:sldId id="273" r:id="rId12"/>
    <p:sldId id="264" r:id="rId13"/>
    <p:sldId id="274" r:id="rId14"/>
    <p:sldId id="272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>
      <p:cViewPr varScale="1">
        <p:scale>
          <a:sx n="107" d="100"/>
          <a:sy n="107" d="100"/>
        </p:scale>
        <p:origin x="1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1DE8-0B72-1542-A258-1A28178BC27F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84DE3-7797-BF4B-8299-9C695C201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8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4350-69BD-4B48-9049-D5A38A71CB6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1B0C-129C-444C-8A77-051AC8FE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6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4350-69BD-4B48-9049-D5A38A71CB6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1B0C-129C-444C-8A77-051AC8FE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4350-69BD-4B48-9049-D5A38A71CB6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1B0C-129C-444C-8A77-051AC8FE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4350-69BD-4B48-9049-D5A38A71CB6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1B0C-129C-444C-8A77-051AC8FE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4350-69BD-4B48-9049-D5A38A71CB6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1B0C-129C-444C-8A77-051AC8FE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9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4350-69BD-4B48-9049-D5A38A71CB6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1B0C-129C-444C-8A77-051AC8FE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5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4350-69BD-4B48-9049-D5A38A71CB6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1B0C-129C-444C-8A77-051AC8FE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9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4350-69BD-4B48-9049-D5A38A71CB6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1B0C-129C-444C-8A77-051AC8FE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4350-69BD-4B48-9049-D5A38A71CB6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1B0C-129C-444C-8A77-051AC8FE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8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4350-69BD-4B48-9049-D5A38A71CB6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1B0C-129C-444C-8A77-051AC8FE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2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4350-69BD-4B48-9049-D5A38A71CB6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1B0C-129C-444C-8A77-051AC8FE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E4350-69BD-4B48-9049-D5A38A71CB6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1B0C-129C-444C-8A77-051AC8FE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0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C107-26A5-7563-20C5-93D3D7AD2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Apostles Creed</a:t>
            </a:r>
            <a:endParaRPr lang="en-US" dirty="0"/>
          </a:p>
        </p:txBody>
      </p:sp>
      <p:pic>
        <p:nvPicPr>
          <p:cNvPr id="8" name="Picture 7" descr="A picture containing building, window, bright&#10;&#10;Description automatically generated">
            <a:extLst>
              <a:ext uri="{FF2B5EF4-FFF2-40B4-BE49-F238E27FC236}">
                <a16:creationId xmlns:a16="http://schemas.microsoft.com/office/drawing/2014/main" id="{E62D402B-60F8-DD03-09E3-C4C2AA17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</a:extLst>
          </a:blip>
          <a:srcRect t="4007" b="11422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CA8D19-9150-37D4-DDC2-6F790CF70805}"/>
              </a:ext>
            </a:extLst>
          </p:cNvPr>
          <p:cNvSpPr txBox="1"/>
          <p:nvPr/>
        </p:nvSpPr>
        <p:spPr>
          <a:xfrm>
            <a:off x="1524000" y="1570971"/>
            <a:ext cx="9710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Hallelujah! Christ is risen!</a:t>
            </a:r>
            <a:endParaRPr lang="en-HK" sz="60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sz="6000" b="1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He’s risen indeed, Hallelujah! </a:t>
            </a:r>
            <a:endParaRPr lang="en-HK" sz="6000" b="1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3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01A70-A032-52F5-B144-4938706E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4684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“So will it be with the resurrection of the dead. The body that is sown is </a:t>
            </a:r>
            <a:r>
              <a:rPr lang="en-US" sz="3600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perishable</a:t>
            </a: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it is raised 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imperishable</a:t>
            </a: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; it is sown in </a:t>
            </a:r>
            <a:r>
              <a:rPr lang="en-US" sz="3600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dishonor</a:t>
            </a: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it is raised in 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glory</a:t>
            </a: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; it is sown in </a:t>
            </a:r>
            <a:r>
              <a:rPr lang="en-US" sz="3600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weakness</a:t>
            </a: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it is raised in 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power</a:t>
            </a: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; it is sown a </a:t>
            </a:r>
            <a:r>
              <a:rPr lang="en-US" sz="3600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natural body</a:t>
            </a: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it is raised a </a:t>
            </a:r>
            <a:r>
              <a:rPr lang="en-US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spiritual body</a:t>
            </a: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buNone/>
            </a:pPr>
            <a:r>
              <a:rPr lang="en-US" sz="3600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 Cor 15:42-44</a:t>
            </a:r>
            <a:endParaRPr lang="en-HK" sz="3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48395-DBF2-7BCD-0C66-D7B5872E02F6}"/>
              </a:ext>
            </a:extLst>
          </p:cNvPr>
          <p:cNvSpPr txBox="1"/>
          <p:nvPr/>
        </p:nvSpPr>
        <p:spPr>
          <a:xfrm>
            <a:off x="4086808" y="-3526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4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3CF8-B2D6-5888-0DD0-6709593D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564D-109A-D622-8ED3-0CCEB25DC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9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01A70-A032-52F5-B144-4938706E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4684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Listen, I tell you a mystery: We will not all sleep, but we will all be changed— in a flash, in the twinkling of an eye, at the last trumpet. For the trumpet will sound, the dead will be raised imperishable, and we will be changed. </a:t>
            </a:r>
          </a:p>
          <a:p>
            <a:pPr marL="0" indent="0" algn="ctr">
              <a:buNone/>
            </a:pPr>
            <a:r>
              <a:rPr lang="en-US" sz="3600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 Cor 15:51-52</a:t>
            </a:r>
            <a:endParaRPr lang="en-HK" sz="3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89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3CF8-B2D6-5888-0DD0-6709593D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564D-109A-D622-8ED3-0CCEB25DC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69234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01A70-A032-52F5-B144-4938706E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4684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HK" sz="4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Therefore, my dear brothers and sisters, stand firm. Let nothing move you. Always give yourselves fully to the work of the Lord, because you know that your </a:t>
            </a:r>
            <a:r>
              <a:rPr lang="en-HK" sz="4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</a:t>
            </a:r>
            <a:r>
              <a:rPr lang="en-HK" sz="4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the Lord is not in vain.</a:t>
            </a:r>
          </a:p>
          <a:p>
            <a:pPr marL="0" indent="0" algn="ctr">
              <a:buNone/>
            </a:pPr>
            <a:r>
              <a:rPr lang="en-US" sz="3600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 Cor 15:51-52</a:t>
            </a:r>
            <a:endParaRPr lang="en-HK" sz="3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1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C107-26A5-7563-20C5-93D3D7AD2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Apostles Creed</a:t>
            </a:r>
            <a:endParaRPr lang="en-US" dirty="0"/>
          </a:p>
        </p:txBody>
      </p:sp>
      <p:pic>
        <p:nvPicPr>
          <p:cNvPr id="8" name="Picture 7" descr="A picture containing building, window, bright&#10;&#10;Description automatically generated">
            <a:extLst>
              <a:ext uri="{FF2B5EF4-FFF2-40B4-BE49-F238E27FC236}">
                <a16:creationId xmlns:a16="http://schemas.microsoft.com/office/drawing/2014/main" id="{E62D402B-60F8-DD03-09E3-C4C2AA17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</a:extLst>
          </a:blip>
          <a:srcRect t="4007" b="11422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CA8D19-9150-37D4-DDC2-6F790CF70805}"/>
              </a:ext>
            </a:extLst>
          </p:cNvPr>
          <p:cNvSpPr txBox="1"/>
          <p:nvPr/>
        </p:nvSpPr>
        <p:spPr>
          <a:xfrm>
            <a:off x="1524000" y="1570971"/>
            <a:ext cx="9710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Hallelujah! Christ is risen!</a:t>
            </a:r>
            <a:endParaRPr kumimoji="0" lang="en-HK" sz="6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He’s risen indeed, Hallelujah! </a:t>
            </a:r>
            <a:endParaRPr kumimoji="0" lang="en-HK" sz="60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5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C107-26A5-7563-20C5-93D3D7AD2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Apostles Creed</a:t>
            </a:r>
            <a:endParaRPr lang="en-US" dirty="0"/>
          </a:p>
        </p:txBody>
      </p:sp>
      <p:pic>
        <p:nvPicPr>
          <p:cNvPr id="8" name="Picture 7" descr="A picture containing building, window, bright&#10;&#10;Description automatically generated">
            <a:extLst>
              <a:ext uri="{FF2B5EF4-FFF2-40B4-BE49-F238E27FC236}">
                <a16:creationId xmlns:a16="http://schemas.microsoft.com/office/drawing/2014/main" id="{E62D402B-60F8-DD03-09E3-C4C2AA17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7" b="1142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CA8D19-9150-37D4-DDC2-6F790CF70805}"/>
              </a:ext>
            </a:extLst>
          </p:cNvPr>
          <p:cNvSpPr txBox="1"/>
          <p:nvPr/>
        </p:nvSpPr>
        <p:spPr>
          <a:xfrm>
            <a:off x="2699657" y="933061"/>
            <a:ext cx="7968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63910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C107-26A5-7563-20C5-93D3D7AD2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Apostles Creed</a:t>
            </a:r>
            <a:endParaRPr lang="en-US" dirty="0"/>
          </a:p>
        </p:txBody>
      </p:sp>
      <p:pic>
        <p:nvPicPr>
          <p:cNvPr id="8" name="Picture 7" descr="A picture containing building, window, bright&#10;&#10;Description automatically generated">
            <a:extLst>
              <a:ext uri="{FF2B5EF4-FFF2-40B4-BE49-F238E27FC236}">
                <a16:creationId xmlns:a16="http://schemas.microsoft.com/office/drawing/2014/main" id="{E62D402B-60F8-DD03-09E3-C4C2AA17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</a:extLst>
          </a:blip>
          <a:srcRect t="4007" b="11422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CA8D19-9150-37D4-DDC2-6F790CF70805}"/>
              </a:ext>
            </a:extLst>
          </p:cNvPr>
          <p:cNvSpPr txBox="1"/>
          <p:nvPr/>
        </p:nvSpPr>
        <p:spPr>
          <a:xfrm>
            <a:off x="1524000" y="102665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The forgiveness of sins</a:t>
            </a:r>
          </a:p>
          <a:p>
            <a:pPr algn="ctr"/>
            <a:r>
              <a:rPr lang="en-US" sz="6000" dirty="0"/>
              <a:t>The resurrection of the body</a:t>
            </a:r>
          </a:p>
          <a:p>
            <a:pPr algn="ctr"/>
            <a:r>
              <a:rPr lang="en-US" sz="6000" dirty="0"/>
              <a:t>And the life everlasting!</a:t>
            </a:r>
          </a:p>
          <a:p>
            <a:pPr algn="ctr"/>
            <a:endParaRPr lang="en-US" sz="6000" dirty="0"/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2515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Content Placeholder 4" descr="A large bonfire at night&#10;&#10;Description automatically generated with low confidence">
            <a:extLst>
              <a:ext uri="{FF2B5EF4-FFF2-40B4-BE49-F238E27FC236}">
                <a16:creationId xmlns:a16="http://schemas.microsoft.com/office/drawing/2014/main" id="{CD0C0ABA-6B55-DAE7-3D15-8CEE168E6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0000"/>
          </a:blip>
          <a:srcRect t="8882" r="-1" b="650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4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B425-133C-DD4D-A152-C4513320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1??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250C-C1CF-764F-9184-D18925874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green cucumbers&#10;&#10;Description automatically generated with medium confidence">
            <a:extLst>
              <a:ext uri="{FF2B5EF4-FFF2-40B4-BE49-F238E27FC236}">
                <a16:creationId xmlns:a16="http://schemas.microsoft.com/office/drawing/2014/main" id="{7786C16A-5663-8FD5-766C-F2D584B43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46" b="11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5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B425-133C-DD4D-A152-C4513320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250C-C1CF-764F-9184-D18925874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2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group of colorful peppers&#10;&#10;Description automatically generated with medium confidence">
            <a:extLst>
              <a:ext uri="{FF2B5EF4-FFF2-40B4-BE49-F238E27FC236}">
                <a16:creationId xmlns:a16="http://schemas.microsoft.com/office/drawing/2014/main" id="{6D844C79-FBAC-F0B7-D8DC-6D09CA98A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0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01A70-A032-52F5-B144-4938706E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4684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“So will it be with the resurrection of the dead. The body that is sown is </a:t>
            </a:r>
            <a:r>
              <a:rPr lang="en-US" sz="3600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perishable</a:t>
            </a: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it is raised imperishable; it is sown in </a:t>
            </a:r>
            <a:r>
              <a:rPr lang="en-US" sz="3600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dishonor</a:t>
            </a: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it is raised in glory; it is sown in </a:t>
            </a:r>
            <a:r>
              <a:rPr lang="en-US" sz="3600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weakness</a:t>
            </a: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it is raised in power; it is sown a </a:t>
            </a:r>
            <a:r>
              <a:rPr lang="en-US" sz="3600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natural body</a:t>
            </a:r>
            <a:r>
              <a:rPr lang="en-US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it is raised a spiritual body.”</a:t>
            </a:r>
          </a:p>
          <a:p>
            <a:pPr marL="0" indent="0" algn="ctr">
              <a:buNone/>
            </a:pPr>
            <a:r>
              <a:rPr lang="en-US" sz="3600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 Cor 15:42-44</a:t>
            </a:r>
            <a:endParaRPr lang="en-HK" sz="3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0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75</TotalTime>
  <Words>291</Words>
  <Application>Microsoft Macintosh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Apostles Creed</vt:lpstr>
      <vt:lpstr>Apostles Creed</vt:lpstr>
      <vt:lpstr>Apostles Creed</vt:lpstr>
      <vt:lpstr>PowerPoint Presentation</vt:lpstr>
      <vt:lpstr>Seed 1??</vt:lpstr>
      <vt:lpstr>PowerPoint Presentation</vt:lpstr>
      <vt:lpstr>Seed 2?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Apostles Creed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Apostles Creed</dc:title>
  <dc:creator>Heewoo Han</dc:creator>
  <cp:lastModifiedBy>Rhoda Chan</cp:lastModifiedBy>
  <cp:revision>5</cp:revision>
  <dcterms:created xsi:type="dcterms:W3CDTF">2023-04-06T07:36:47Z</dcterms:created>
  <dcterms:modified xsi:type="dcterms:W3CDTF">2023-04-19T09:05:55Z</dcterms:modified>
</cp:coreProperties>
</file>