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7" r:id="rId2"/>
    <p:sldId id="258" r:id="rId3"/>
    <p:sldId id="259" r:id="rId4"/>
    <p:sldId id="260" r:id="rId5"/>
    <p:sldId id="262" r:id="rId6"/>
    <p:sldId id="264" r:id="rId7"/>
    <p:sldId id="265" r:id="rId8"/>
    <p:sldId id="266" r:id="rId9"/>
    <p:sldId id="267" r:id="rId10"/>
    <p:sldId id="268" r:id="rId11"/>
    <p:sldId id="269" r:id="rId12"/>
    <p:sldId id="270" r:id="rId13"/>
    <p:sldId id="271" r:id="rId14"/>
    <p:sldId id="272" r:id="rId15"/>
    <p:sldId id="273" r:id="rId16"/>
    <p:sldId id="275"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862959-2CC2-FB47-A45B-8BD4804D10F0}" v="228" dt="2023-08-26T16:03:19.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a Chan" userId="7a9c14a08ee8c240" providerId="LiveId" clId="{D3862959-2CC2-FB47-A45B-8BD4804D10F0}"/>
    <pc:docChg chg="delSld">
      <pc:chgData name="Rhoda Chan" userId="7a9c14a08ee8c240" providerId="LiveId" clId="{D3862959-2CC2-FB47-A45B-8BD4804D10F0}" dt="2023-08-26T16:56:31.450" v="0" actId="2696"/>
      <pc:docMkLst>
        <pc:docMk/>
      </pc:docMkLst>
      <pc:sldChg chg="del">
        <pc:chgData name="Rhoda Chan" userId="7a9c14a08ee8c240" providerId="LiveId" clId="{D3862959-2CC2-FB47-A45B-8BD4804D10F0}" dt="2023-08-26T16:56:31.450" v="0" actId="2696"/>
        <pc:sldMkLst>
          <pc:docMk/>
          <pc:sldMk cId="4003315406" sldId="261"/>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8/27/23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06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21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98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430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65833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31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139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51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765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992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03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05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64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74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804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523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200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8/27/23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870358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hyperlink" Target="https://www.wallpaperflare.com/search?wallpaper=nebraska" TargetMode="Externa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 name="Picture 1" descr="A person standing on a mountain with arms outstretched&#10;&#10;Description automatically generated">
            <a:extLst>
              <a:ext uri="{FF2B5EF4-FFF2-40B4-BE49-F238E27FC236}">
                <a16:creationId xmlns:a16="http://schemas.microsoft.com/office/drawing/2014/main" id="{56D5F42A-E010-596E-2D7A-EC634F5F514F}"/>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129116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52" name="Picture 51">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3" name="Rectangle 52">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54" name="Picture 53">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55" name="Picture 54">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57" name="Straight Connector 56">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66C5D34-FBDE-A42D-E8AA-11FD4836ED96}"/>
              </a:ext>
            </a:extLst>
          </p:cNvPr>
          <p:cNvSpPr>
            <a:spLocks noGrp="1"/>
          </p:cNvSpPr>
          <p:nvPr>
            <p:ph type="title"/>
          </p:nvPr>
        </p:nvSpPr>
        <p:spPr>
          <a:xfrm>
            <a:off x="1160825" y="1148793"/>
            <a:ext cx="9863639" cy="3375525"/>
          </a:xfrm>
        </p:spPr>
        <p:txBody>
          <a:bodyPr vert="horz" lIns="91440" tIns="45720" rIns="91440" bIns="45720" rtlCol="0" anchor="ctr">
            <a:noAutofit/>
          </a:bodyPr>
          <a:lstStyle/>
          <a:p>
            <a:pPr>
              <a:lnSpc>
                <a:spcPct val="90000"/>
              </a:lnSpc>
            </a:pPr>
            <a:r>
              <a:rPr lang="en-US" sz="3600" dirty="0">
                <a:solidFill>
                  <a:srgbClr val="212121"/>
                </a:solidFill>
              </a:rPr>
              <a:t>7 The mind governed by the flesh is hostile to God; it does not submit to God’s law, nor can it do so. 8 Those who are in the realm of the flesh cannot please God.</a:t>
            </a:r>
          </a:p>
        </p:txBody>
      </p:sp>
      <p:pic>
        <p:nvPicPr>
          <p:cNvPr id="63" name="Picture 62">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srcRect l="5622" t="32929" r="5622" b="21272"/>
          <a:stretch/>
        </p:blipFill>
        <p:spPr>
          <a:xfrm>
            <a:off x="5414212" y="4551031"/>
            <a:ext cx="1363576" cy="441158"/>
          </a:xfrm>
          <a:prstGeom prst="rect">
            <a:avLst/>
          </a:prstGeom>
        </p:spPr>
      </p:pic>
    </p:spTree>
    <p:extLst>
      <p:ext uri="{BB962C8B-B14F-4D97-AF65-F5344CB8AC3E}">
        <p14:creationId xmlns:p14="http://schemas.microsoft.com/office/powerpoint/2010/main" val="40190074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8BB480-3E83-2C4B-1E55-D387A772E1EF}"/>
              </a:ext>
            </a:extLst>
          </p:cNvPr>
          <p:cNvSpPr/>
          <p:nvPr/>
        </p:nvSpPr>
        <p:spPr>
          <a:xfrm>
            <a:off x="20" y="10"/>
            <a:ext cx="12191980" cy="6857990"/>
          </a:xfrm>
          <a:prstGeom prst="rect">
            <a:avLst/>
          </a:prstGeom>
          <a:solidFill>
            <a:schemeClr val="bg1"/>
          </a:solidFill>
          <a:ln>
            <a:solidFill>
              <a:schemeClr val="bg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7942D-D7C6-DFA0-17E9-80C234057122}"/>
              </a:ext>
            </a:extLst>
          </p:cNvPr>
          <p:cNvSpPr>
            <a:spLocks noGrp="1"/>
          </p:cNvSpPr>
          <p:nvPr>
            <p:ph type="title" idx="4294967295"/>
          </p:nvPr>
        </p:nvSpPr>
        <p:spPr>
          <a:xfrm>
            <a:off x="7726166" y="3627826"/>
            <a:ext cx="3942499" cy="668338"/>
          </a:xfrm>
        </p:spPr>
        <p:txBody>
          <a:bodyPr vert="horz" lIns="91440" tIns="45720" rIns="91440" bIns="45720" rtlCol="0" anchor="b">
            <a:noAutofit/>
          </a:bodyPr>
          <a:lstStyle/>
          <a:p>
            <a:pPr>
              <a:lnSpc>
                <a:spcPct val="90000"/>
              </a:lnSpc>
            </a:pPr>
            <a:r>
              <a:rPr lang="en-US" dirty="0">
                <a:solidFill>
                  <a:schemeClr val="tx1"/>
                </a:solidFill>
              </a:rPr>
              <a:t>Are we allowing the Spirit to change our lives?</a:t>
            </a:r>
          </a:p>
        </p:txBody>
      </p:sp>
      <p:pic>
        <p:nvPicPr>
          <p:cNvPr id="5122" name="Picture 2" descr="10 Powerful Benefits of Change &amp; Why We Should Embrace It">
            <a:extLst>
              <a:ext uri="{FF2B5EF4-FFF2-40B4-BE49-F238E27FC236}">
                <a16:creationId xmlns:a16="http://schemas.microsoft.com/office/drawing/2014/main" id="{C8A7649E-1D34-CC5A-87CE-A9816F8F9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34" y="934948"/>
            <a:ext cx="6817597" cy="454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3007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51" name="Group 6150">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6152" name="Picture 6151">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153" name="Rectangle 6152">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6154" name="Picture 6153">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6155" name="Picture 6154">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6157" name="Straight Connector 6156">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6159" name="Rectangle 6158">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Sunday School Lesson 22 - The Holy Spirit - RCCG OPENHEAVENS LUTON">
            <a:extLst>
              <a:ext uri="{FF2B5EF4-FFF2-40B4-BE49-F238E27FC236}">
                <a16:creationId xmlns:a16="http://schemas.microsoft.com/office/drawing/2014/main" id="{16450630-26A9-B9D1-34A9-9CC3C1745167}"/>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b="10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58655B7-FBA6-8C7A-1F27-F5B6BE21842F}"/>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solidFill>
                  <a:srgbClr val="FFFFFF"/>
                </a:solidFill>
              </a:rPr>
              <a:t>The Spirit Dwells In Us</a:t>
            </a:r>
          </a:p>
        </p:txBody>
      </p:sp>
      <p:cxnSp>
        <p:nvCxnSpPr>
          <p:cNvPr id="6161" name="Straight Connector 6160">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05934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52" name="Picture 51">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3" name="Rectangle 52">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54" name="Picture 53">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55" name="Picture 54">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57" name="Straight Connector 56">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66C5D34-FBDE-A42D-E8AA-11FD4836ED96}"/>
              </a:ext>
            </a:extLst>
          </p:cNvPr>
          <p:cNvSpPr>
            <a:spLocks noGrp="1"/>
          </p:cNvSpPr>
          <p:nvPr>
            <p:ph type="title"/>
          </p:nvPr>
        </p:nvSpPr>
        <p:spPr>
          <a:xfrm>
            <a:off x="1160825" y="1148793"/>
            <a:ext cx="9863639" cy="3375525"/>
          </a:xfrm>
        </p:spPr>
        <p:txBody>
          <a:bodyPr vert="horz" lIns="91440" tIns="45720" rIns="91440" bIns="45720" rtlCol="0" anchor="ctr">
            <a:noAutofit/>
          </a:bodyPr>
          <a:lstStyle/>
          <a:p>
            <a:pPr>
              <a:lnSpc>
                <a:spcPct val="90000"/>
              </a:lnSpc>
            </a:pPr>
            <a:r>
              <a:rPr lang="en-US" sz="3600" dirty="0">
                <a:solidFill>
                  <a:srgbClr val="212121"/>
                </a:solidFill>
              </a:rPr>
              <a:t>9 You, however, are not in the realm of the flesh but are in the realm of the Spirit, if indeed the Spirit of God lives in you. And if anyone does not have the Spirit of Christ, they do not belong to Christ.</a:t>
            </a:r>
          </a:p>
        </p:txBody>
      </p:sp>
      <p:pic>
        <p:nvPicPr>
          <p:cNvPr id="63" name="Picture 62">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srcRect l="5622" t="32929" r="5622" b="21272"/>
          <a:stretch/>
        </p:blipFill>
        <p:spPr>
          <a:xfrm>
            <a:off x="5414212" y="4551031"/>
            <a:ext cx="1363576" cy="441158"/>
          </a:xfrm>
          <a:prstGeom prst="rect">
            <a:avLst/>
          </a:prstGeom>
        </p:spPr>
      </p:pic>
    </p:spTree>
    <p:extLst>
      <p:ext uri="{BB962C8B-B14F-4D97-AF65-F5344CB8AC3E}">
        <p14:creationId xmlns:p14="http://schemas.microsoft.com/office/powerpoint/2010/main" val="30883075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52" name="Picture 51">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3" name="Rectangle 52">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54" name="Picture 53">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55" name="Picture 54">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57" name="Straight Connector 56">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66C5D34-FBDE-A42D-E8AA-11FD4836ED96}"/>
              </a:ext>
            </a:extLst>
          </p:cNvPr>
          <p:cNvSpPr>
            <a:spLocks noGrp="1"/>
          </p:cNvSpPr>
          <p:nvPr>
            <p:ph type="title"/>
          </p:nvPr>
        </p:nvSpPr>
        <p:spPr>
          <a:xfrm>
            <a:off x="1160825" y="1148793"/>
            <a:ext cx="9863639" cy="3375525"/>
          </a:xfrm>
        </p:spPr>
        <p:txBody>
          <a:bodyPr vert="horz" lIns="91440" tIns="45720" rIns="91440" bIns="45720" rtlCol="0" anchor="ctr">
            <a:noAutofit/>
          </a:bodyPr>
          <a:lstStyle/>
          <a:p>
            <a:pPr>
              <a:lnSpc>
                <a:spcPct val="90000"/>
              </a:lnSpc>
            </a:pPr>
            <a:r>
              <a:rPr lang="en-US" sz="3600" dirty="0">
                <a:solidFill>
                  <a:srgbClr val="212121"/>
                </a:solidFill>
              </a:rPr>
              <a:t>10 But if Christ is in you, then even though your body is subject to death because of sin, the Spirit gives life because of righteousness. 11 And if the Spirit of him who raised Jesus from the dead is living in you, he who raised Christ from the dead will also give life to your mortal bodies because of his Spirit who lives in you.</a:t>
            </a:r>
          </a:p>
        </p:txBody>
      </p:sp>
      <p:pic>
        <p:nvPicPr>
          <p:cNvPr id="63" name="Picture 62">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srcRect l="5622" t="32929" r="5622" b="21272"/>
          <a:stretch/>
        </p:blipFill>
        <p:spPr>
          <a:xfrm>
            <a:off x="5414212" y="4551031"/>
            <a:ext cx="1363576" cy="441158"/>
          </a:xfrm>
          <a:prstGeom prst="rect">
            <a:avLst/>
          </a:prstGeom>
        </p:spPr>
      </p:pic>
    </p:spTree>
    <p:extLst>
      <p:ext uri="{BB962C8B-B14F-4D97-AF65-F5344CB8AC3E}">
        <p14:creationId xmlns:p14="http://schemas.microsoft.com/office/powerpoint/2010/main" val="2189818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18 Tips to Make Your Guest Room Feel Like Home">
            <a:extLst>
              <a:ext uri="{FF2B5EF4-FFF2-40B4-BE49-F238E27FC236}">
                <a16:creationId xmlns:a16="http://schemas.microsoft.com/office/drawing/2014/main" id="{A5C2F2A4-4BA2-4124-7C7D-3D96073FD6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496" r="1" b="1"/>
          <a:stretch/>
        </p:blipFill>
        <p:spPr bwMode="auto">
          <a:xfrm>
            <a:off x="486138" y="488137"/>
            <a:ext cx="11227442" cy="5883295"/>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8203" name="Group 8202">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8204"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205" name="Picture 8204">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8206"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207" name="Picture 8206">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17076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233" name="Rectangle 9229">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lane Crashes Shortly After Take Off In Texas, All 21 On Board Survive">
            <a:extLst>
              <a:ext uri="{FF2B5EF4-FFF2-40B4-BE49-F238E27FC236}">
                <a16:creationId xmlns:a16="http://schemas.microsoft.com/office/drawing/2014/main" id="{F531A673-6FC2-264D-3A68-4A93BCB3E1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60" r="-1" b="3255"/>
          <a:stretch/>
        </p:blipFill>
        <p:spPr bwMode="auto">
          <a:xfrm>
            <a:off x="779748" y="666795"/>
            <a:ext cx="10632504" cy="5524411"/>
          </a:xfrm>
          <a:prstGeom prst="rect">
            <a:avLst/>
          </a:prstGeom>
          <a:noFill/>
          <a:extLst>
            <a:ext uri="{909E8E84-426E-40DD-AFC4-6F175D3DCCD1}">
              <a14:hiddenFill xmlns:a14="http://schemas.microsoft.com/office/drawing/2010/main">
                <a:solidFill>
                  <a:srgbClr val="FFFFFF"/>
                </a:solidFill>
              </a14:hiddenFill>
            </a:ext>
          </a:extLst>
        </p:spPr>
      </p:pic>
      <p:sp>
        <p:nvSpPr>
          <p:cNvPr id="9232" name="Rectangle 9231">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FDC472"/>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906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on a mountain with arms outstretched&#10;&#10;Description automatically generated">
            <a:extLst>
              <a:ext uri="{FF2B5EF4-FFF2-40B4-BE49-F238E27FC236}">
                <a16:creationId xmlns:a16="http://schemas.microsoft.com/office/drawing/2014/main" id="{56D5F42A-E010-596E-2D7A-EC634F5F514F}"/>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53198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6D75FD42-C156-41A4-B68A-6C71A47E7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9" name="Picture 1048">
            <a:extLst>
              <a:ext uri="{FF2B5EF4-FFF2-40B4-BE49-F238E27FC236}">
                <a16:creationId xmlns:a16="http://schemas.microsoft.com/office/drawing/2014/main" id="{D704A7BF-21E3-4BDF-9BE8-BEC32066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1028" name="Picture 4" descr="Why Rocky 2 Is the Underrated Gem of the Franchise">
            <a:extLst>
              <a:ext uri="{FF2B5EF4-FFF2-40B4-BE49-F238E27FC236}">
                <a16:creationId xmlns:a16="http://schemas.microsoft.com/office/drawing/2014/main" id="{952EF358-F111-650C-FE75-0545981B8B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97" b="-1"/>
          <a:stretch/>
        </p:blipFill>
        <p:spPr bwMode="auto">
          <a:xfrm>
            <a:off x="628034" y="673313"/>
            <a:ext cx="10901284" cy="5567463"/>
          </a:xfrm>
          <a:prstGeom prst="rect">
            <a:avLst/>
          </a:prstGeom>
          <a:noFill/>
          <a:extLst>
            <a:ext uri="{909E8E84-426E-40DD-AFC4-6F175D3DCCD1}">
              <a14:hiddenFill xmlns:a14="http://schemas.microsoft.com/office/drawing/2010/main">
                <a:solidFill>
                  <a:srgbClr val="FFFFFF"/>
                </a:solidFill>
              </a14:hiddenFill>
            </a:ext>
          </a:extLst>
        </p:spPr>
      </p:pic>
      <p:grpSp>
        <p:nvGrpSpPr>
          <p:cNvPr id="1051" name="Group 1050">
            <a:extLst>
              <a:ext uri="{FF2B5EF4-FFF2-40B4-BE49-F238E27FC236}">
                <a16:creationId xmlns:a16="http://schemas.microsoft.com/office/drawing/2014/main" id="{50180162-DDE5-43C8-B0DC-645F4CA9DD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052" name="Rounded Rectangle 21">
              <a:extLst>
                <a:ext uri="{FF2B5EF4-FFF2-40B4-BE49-F238E27FC236}">
                  <a16:creationId xmlns:a16="http://schemas.microsoft.com/office/drawing/2014/main" id="{16C9EE30-D91E-4DE1-8EEC-6A3AD1DD0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053" name="Picture 1052">
              <a:extLst>
                <a:ext uri="{FF2B5EF4-FFF2-40B4-BE49-F238E27FC236}">
                  <a16:creationId xmlns:a16="http://schemas.microsoft.com/office/drawing/2014/main" id="{A8E1E1CD-6653-4129-A465-3CFB3A1CC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054" name="Rounded Rectangle 27">
              <a:extLst>
                <a:ext uri="{FF2B5EF4-FFF2-40B4-BE49-F238E27FC236}">
                  <a16:creationId xmlns:a16="http://schemas.microsoft.com/office/drawing/2014/main" id="{5424F715-2587-4418-AB8A-9B4218F3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055" name="Picture 1054">
              <a:extLst>
                <a:ext uri="{FF2B5EF4-FFF2-40B4-BE49-F238E27FC236}">
                  <a16:creationId xmlns:a16="http://schemas.microsoft.com/office/drawing/2014/main" id="{1F8A0F16-00E1-4B0A-9B6E-8906A111B6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174641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9" name="Picture 8">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2" name="Picture 11">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4" name="Straight Connector 13">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and reaching out to sun">
            <a:extLst>
              <a:ext uri="{FF2B5EF4-FFF2-40B4-BE49-F238E27FC236}">
                <a16:creationId xmlns:a16="http://schemas.microsoft.com/office/drawing/2014/main" id="{3D3E1F68-A23F-2DAE-A3D2-1B7C4F8ADF1F}"/>
              </a:ext>
            </a:extLst>
          </p:cNvPr>
          <p:cNvPicPr>
            <a:picLocks noChangeAspect="1"/>
          </p:cNvPicPr>
          <p:nvPr/>
        </p:nvPicPr>
        <p:blipFill rotWithShape="1">
          <a:blip r:embed="rId4">
            <a:alphaModFix amt="50000"/>
          </a:blip>
          <a:srcRect b="16045"/>
          <a:stretch/>
        </p:blipFill>
        <p:spPr>
          <a:xfrm>
            <a:off x="20" y="10"/>
            <a:ext cx="12191980" cy="6857990"/>
          </a:xfrm>
          <a:prstGeom prst="rect">
            <a:avLst/>
          </a:prstGeom>
        </p:spPr>
      </p:pic>
      <p:sp>
        <p:nvSpPr>
          <p:cNvPr id="2" name="Title 1">
            <a:extLst>
              <a:ext uri="{FF2B5EF4-FFF2-40B4-BE49-F238E27FC236}">
                <a16:creationId xmlns:a16="http://schemas.microsoft.com/office/drawing/2014/main" id="{E58655B7-FBA6-8C7A-1F27-F5B6BE21842F}"/>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dirty="0">
                <a:solidFill>
                  <a:srgbClr val="FFFFFF"/>
                </a:solidFill>
              </a:rPr>
              <a:t>The Spirit Frees Us From Condemnation</a:t>
            </a:r>
          </a:p>
        </p:txBody>
      </p:sp>
      <p:cxnSp>
        <p:nvCxnSpPr>
          <p:cNvPr id="18" name="Straight Connector 17">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6182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52" name="Picture 51">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3" name="Rectangle 52">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54" name="Picture 53">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55" name="Picture 54">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57" name="Straight Connector 56">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66C5D34-FBDE-A42D-E8AA-11FD4836ED96}"/>
              </a:ext>
            </a:extLst>
          </p:cNvPr>
          <p:cNvSpPr>
            <a:spLocks noGrp="1"/>
          </p:cNvSpPr>
          <p:nvPr>
            <p:ph type="title"/>
          </p:nvPr>
        </p:nvSpPr>
        <p:spPr>
          <a:xfrm>
            <a:off x="1160825" y="1148793"/>
            <a:ext cx="9863639" cy="3375525"/>
          </a:xfrm>
        </p:spPr>
        <p:txBody>
          <a:bodyPr vert="horz" lIns="91440" tIns="45720" rIns="91440" bIns="45720" rtlCol="0" anchor="ctr">
            <a:noAutofit/>
          </a:bodyPr>
          <a:lstStyle/>
          <a:p>
            <a:pPr>
              <a:lnSpc>
                <a:spcPct val="90000"/>
              </a:lnSpc>
            </a:pPr>
            <a:r>
              <a:rPr lang="en-US" sz="3600" dirty="0">
                <a:solidFill>
                  <a:srgbClr val="212121"/>
                </a:solidFill>
              </a:rPr>
              <a:t>Therefore, there is now no condemnation for those who are in Christ Jesus, 2 because through Christ Jesus the law of the Spirit who gives life has set you free from the law of sin and death.</a:t>
            </a:r>
          </a:p>
        </p:txBody>
      </p:sp>
      <p:pic>
        <p:nvPicPr>
          <p:cNvPr id="63" name="Picture 62">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srcRect l="5622" t="32929" r="5622" b="21272"/>
          <a:stretch/>
        </p:blipFill>
        <p:spPr>
          <a:xfrm>
            <a:off x="5414212" y="4551031"/>
            <a:ext cx="1363576" cy="441158"/>
          </a:xfrm>
          <a:prstGeom prst="rect">
            <a:avLst/>
          </a:prstGeom>
        </p:spPr>
      </p:pic>
    </p:spTree>
    <p:extLst>
      <p:ext uri="{BB962C8B-B14F-4D97-AF65-F5344CB8AC3E}">
        <p14:creationId xmlns:p14="http://schemas.microsoft.com/office/powerpoint/2010/main" val="37874430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66C5D34-FBDE-A42D-E8AA-11FD4836ED96}"/>
              </a:ext>
            </a:extLst>
          </p:cNvPr>
          <p:cNvSpPr>
            <a:spLocks noGrp="1"/>
          </p:cNvSpPr>
          <p:nvPr>
            <p:ph type="title"/>
          </p:nvPr>
        </p:nvSpPr>
        <p:spPr>
          <a:xfrm>
            <a:off x="1160825" y="1148793"/>
            <a:ext cx="9863639" cy="3375525"/>
          </a:xfrm>
        </p:spPr>
        <p:txBody>
          <a:bodyPr vert="horz" lIns="91440" tIns="45720" rIns="91440" bIns="45720" rtlCol="0" anchor="ctr">
            <a:noAutofit/>
          </a:bodyPr>
          <a:lstStyle/>
          <a:p>
            <a:pPr>
              <a:lnSpc>
                <a:spcPct val="90000"/>
              </a:lnSpc>
            </a:pPr>
            <a:r>
              <a:rPr lang="en-US" sz="3200" dirty="0">
                <a:solidFill>
                  <a:srgbClr val="212121"/>
                </a:solidFill>
              </a:rPr>
              <a:t>3 For what the law was powerless to do because it was weakened by the flesh, God did by sending his own Son in the likeness of sinful flesh to be a sin offering. And so he condemned sin in the flesh, 4 in order that the righteous requirement of the law might be fully met in us, who do not live according to the flesh but according to the Spirit.</a:t>
            </a:r>
          </a:p>
        </p:txBody>
      </p:sp>
      <p:pic>
        <p:nvPicPr>
          <p:cNvPr id="19" name="Picture 18">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srcRect l="5622" t="32929" r="5622" b="21272"/>
          <a:stretch/>
        </p:blipFill>
        <p:spPr>
          <a:xfrm>
            <a:off x="5414212" y="4551031"/>
            <a:ext cx="1363576" cy="441158"/>
          </a:xfrm>
          <a:prstGeom prst="rect">
            <a:avLst/>
          </a:prstGeom>
        </p:spPr>
      </p:pic>
    </p:spTree>
    <p:extLst>
      <p:ext uri="{BB962C8B-B14F-4D97-AF65-F5344CB8AC3E}">
        <p14:creationId xmlns:p14="http://schemas.microsoft.com/office/powerpoint/2010/main" val="35066487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reedom in the Business World - Myers-Davis Life Coaching">
            <a:extLst>
              <a:ext uri="{FF2B5EF4-FFF2-40B4-BE49-F238E27FC236}">
                <a16:creationId xmlns:a16="http://schemas.microsoft.com/office/drawing/2014/main" id="{785FC8EF-408E-EB05-3563-E111A4FE5CA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5625"/>
          <a:stretch/>
        </p:blipFill>
        <p:spPr bwMode="auto">
          <a:xfrm>
            <a:off x="20" y="10"/>
            <a:ext cx="12191980" cy="68579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C8BB480-3E83-2C4B-1E55-D387A772E1EF}"/>
              </a:ext>
            </a:extLst>
          </p:cNvPr>
          <p:cNvSpPr/>
          <p:nvPr/>
        </p:nvSpPr>
        <p:spPr>
          <a:xfrm>
            <a:off x="0" y="1"/>
            <a:ext cx="12191980" cy="6857990"/>
          </a:xfrm>
          <a:prstGeom prst="rect">
            <a:avLst/>
          </a:prstGeom>
          <a:solidFill>
            <a:schemeClr val="bg1">
              <a:alpha val="51037"/>
            </a:schemeClr>
          </a:solidFill>
          <a:ln>
            <a:solidFill>
              <a:schemeClr val="bg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7942D-D7C6-DFA0-17E9-80C234057122}"/>
              </a:ext>
            </a:extLst>
          </p:cNvPr>
          <p:cNvSpPr>
            <a:spLocks noGrp="1"/>
          </p:cNvSpPr>
          <p:nvPr>
            <p:ph type="title" idx="4294967295"/>
          </p:nvPr>
        </p:nvSpPr>
        <p:spPr>
          <a:xfrm>
            <a:off x="4997885" y="5579916"/>
            <a:ext cx="6650232" cy="668338"/>
          </a:xfrm>
        </p:spPr>
        <p:txBody>
          <a:bodyPr vert="horz" lIns="91440" tIns="45720" rIns="91440" bIns="45720" rtlCol="0" anchor="b">
            <a:noAutofit/>
          </a:bodyPr>
          <a:lstStyle/>
          <a:p>
            <a:pPr>
              <a:lnSpc>
                <a:spcPct val="90000"/>
              </a:lnSpc>
            </a:pPr>
            <a:r>
              <a:rPr lang="en-US" dirty="0">
                <a:solidFill>
                  <a:schemeClr val="tx1"/>
                </a:solidFill>
              </a:rPr>
              <a:t>Are you living as though you are still condemned by God?</a:t>
            </a:r>
          </a:p>
        </p:txBody>
      </p:sp>
    </p:spTree>
    <p:extLst>
      <p:ext uri="{BB962C8B-B14F-4D97-AF65-F5344CB8AC3E}">
        <p14:creationId xmlns:p14="http://schemas.microsoft.com/office/powerpoint/2010/main" val="7482654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DC1875E5-3E3D-49D0-A84D-62C1DE8D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Getting the point: a cross – matthiasmedia.com.au">
            <a:extLst>
              <a:ext uri="{FF2B5EF4-FFF2-40B4-BE49-F238E27FC236}">
                <a16:creationId xmlns:a16="http://schemas.microsoft.com/office/drawing/2014/main" id="{E24C5112-4F40-66BD-B603-9E9E9BEFB4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50" r="-1" b="6223"/>
          <a:stretch/>
        </p:blipFill>
        <p:spPr bwMode="auto">
          <a:xfrm>
            <a:off x="490728" y="516636"/>
            <a:ext cx="11210544" cy="5824728"/>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72E3803C-85E6-4CB3-8361-219B2398D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967959"/>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3237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9" name="Picture 8">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2" name="Picture 11">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4" name="Straight Connector 13">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3E1F68-A23F-2DAE-A3D2-1B7C4F8ADF1F}"/>
              </a:ext>
            </a:extLst>
          </p:cNvPr>
          <p:cNvPicPr>
            <a:picLocks noChangeAspect="1"/>
          </p:cNvPicPr>
          <p:nvPr/>
        </p:nvPicPr>
        <p:blipFill>
          <a:blip r:embed="rId4">
            <a:alphaModFix amt="67000"/>
            <a:extLst>
              <a:ext uri="{837473B0-CC2E-450A-ABE3-18F120FF3D39}">
                <a1611:picAttrSrcUrl xmlns:a1611="http://schemas.microsoft.com/office/drawing/2016/11/main" r:id="rId5"/>
              </a:ext>
            </a:extLst>
          </a:blip>
          <a:srcRect t="4901" b="4901"/>
          <a:stretch/>
        </p:blipFill>
        <p:spPr>
          <a:xfrm>
            <a:off x="-14046" y="-42331"/>
            <a:ext cx="12191980" cy="6857990"/>
          </a:xfrm>
          <a:prstGeom prst="rect">
            <a:avLst/>
          </a:prstGeom>
        </p:spPr>
      </p:pic>
      <p:sp>
        <p:nvSpPr>
          <p:cNvPr id="2" name="Title 1">
            <a:extLst>
              <a:ext uri="{FF2B5EF4-FFF2-40B4-BE49-F238E27FC236}">
                <a16:creationId xmlns:a16="http://schemas.microsoft.com/office/drawing/2014/main" id="{E58655B7-FBA6-8C7A-1F27-F5B6BE21842F}"/>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dirty="0">
                <a:solidFill>
                  <a:srgbClr val="FFFFFF"/>
                </a:solidFill>
              </a:rPr>
              <a:t>The Spirit Brings Us Freedom In Our Lives</a:t>
            </a:r>
          </a:p>
        </p:txBody>
      </p:sp>
      <p:cxnSp>
        <p:nvCxnSpPr>
          <p:cNvPr id="18" name="Straight Connector 17">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066982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52" name="Picture 51">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3" name="Rectangle 52">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54" name="Picture 53">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55" name="Picture 54">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57" name="Straight Connector 56">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66C5D34-FBDE-A42D-E8AA-11FD4836ED96}"/>
              </a:ext>
            </a:extLst>
          </p:cNvPr>
          <p:cNvSpPr>
            <a:spLocks noGrp="1"/>
          </p:cNvSpPr>
          <p:nvPr>
            <p:ph type="title"/>
          </p:nvPr>
        </p:nvSpPr>
        <p:spPr>
          <a:xfrm>
            <a:off x="1160825" y="1148793"/>
            <a:ext cx="9863639" cy="3375525"/>
          </a:xfrm>
        </p:spPr>
        <p:txBody>
          <a:bodyPr vert="horz" lIns="91440" tIns="45720" rIns="91440" bIns="45720" rtlCol="0" anchor="ctr">
            <a:noAutofit/>
          </a:bodyPr>
          <a:lstStyle/>
          <a:p>
            <a:pPr>
              <a:lnSpc>
                <a:spcPct val="90000"/>
              </a:lnSpc>
            </a:pPr>
            <a:r>
              <a:rPr lang="en-US" sz="3600" dirty="0">
                <a:solidFill>
                  <a:srgbClr val="212121"/>
                </a:solidFill>
              </a:rPr>
              <a:t>5 Those who live according to the flesh have their minds set on what the flesh desires; but those who live in accordance with the Spirit have their minds set on what the Spirit desires. 6 The mind governed by the flesh is death, but the mind governed by the Spirit is life and peace.</a:t>
            </a:r>
          </a:p>
        </p:txBody>
      </p:sp>
      <p:pic>
        <p:nvPicPr>
          <p:cNvPr id="63" name="Picture 62">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srcRect l="5622" t="32929" r="5622" b="21272"/>
          <a:stretch/>
        </p:blipFill>
        <p:spPr>
          <a:xfrm>
            <a:off x="5414212" y="4551031"/>
            <a:ext cx="1363576" cy="441158"/>
          </a:xfrm>
          <a:prstGeom prst="rect">
            <a:avLst/>
          </a:prstGeom>
        </p:spPr>
      </p:pic>
    </p:spTree>
    <p:extLst>
      <p:ext uri="{BB962C8B-B14F-4D97-AF65-F5344CB8AC3E}">
        <p14:creationId xmlns:p14="http://schemas.microsoft.com/office/powerpoint/2010/main" val="14234795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{4A3D4786-302C-3A44-BBF6-DB3D4F9FDB2E}tf10001064</Template>
  <TotalTime>71</TotalTime>
  <Words>377</Words>
  <Application>Microsoft Macintosh PowerPoint</Application>
  <PresentationFormat>Widescreen</PresentationFormat>
  <Paragraphs>11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PowerPoint Presentation</vt:lpstr>
      <vt:lpstr>PowerPoint Presentation</vt:lpstr>
      <vt:lpstr>The Spirit Frees Us From Condemnation</vt:lpstr>
      <vt:lpstr>Therefore, there is now no condemnation for those who are in Christ Jesus, 2 because through Christ Jesus the law of the Spirit who gives life has set you free from the law of sin and death.</vt:lpstr>
      <vt:lpstr>3 For what the law was powerless to do because it was weakened by the flesh, God did by sending his own Son in the likeness of sinful flesh to be a sin offering. And so he condemned sin in the flesh, 4 in order that the righteous requirement of the law might be fully met in us, who do not live according to the flesh but according to the Spirit.</vt:lpstr>
      <vt:lpstr>Are you living as though you are still condemned by God?</vt:lpstr>
      <vt:lpstr>PowerPoint Presentation</vt:lpstr>
      <vt:lpstr>The Spirit Brings Us Freedom In Our Lives</vt:lpstr>
      <vt:lpstr>5 Those who live according to the flesh have their minds set on what the flesh desires; but those who live in accordance with the Spirit have their minds set on what the Spirit desires. 6 The mind governed by the flesh is death, but the mind governed by the Spirit is life and peace.</vt:lpstr>
      <vt:lpstr>7 The mind governed by the flesh is hostile to God; it does not submit to God’s law, nor can it do so. 8 Those who are in the realm of the flesh cannot please God.</vt:lpstr>
      <vt:lpstr>Are we allowing the Spirit to change our lives?</vt:lpstr>
      <vt:lpstr>The Spirit Dwells In Us</vt:lpstr>
      <vt:lpstr>9 You, however, are not in the realm of the flesh but are in the realm of the Spirit, if indeed the Spirit of God lives in you. And if anyone does not have the Spirit of Christ, they do not belong to Christ.</vt:lpstr>
      <vt:lpstr>10 But if Christ is in you, then even though your body is subject to death because of sin, the Spirit gives life because of righteousness. 11 And if the Spirit of him who raised Jesus from the dead is living in you, he who raised Christ from the dead will also give life to your mortal bodies because of his Spirit who lives in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Rhoda Chan</dc:creator>
  <cp:lastModifiedBy>Rhoda Chan</cp:lastModifiedBy>
  <cp:revision>1</cp:revision>
  <dcterms:created xsi:type="dcterms:W3CDTF">2023-08-26T14:51:43Z</dcterms:created>
  <dcterms:modified xsi:type="dcterms:W3CDTF">2023-08-26T16:56:37Z</dcterms:modified>
</cp:coreProperties>
</file>