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273" r:id="rId3"/>
    <p:sldId id="276" r:id="rId4"/>
    <p:sldId id="257" r:id="rId5"/>
    <p:sldId id="274" r:id="rId6"/>
    <p:sldId id="277" r:id="rId7"/>
    <p:sldId id="278" r:id="rId8"/>
    <p:sldId id="279" r:id="rId9"/>
    <p:sldId id="28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559"/>
    <p:restoredTop sz="94694"/>
  </p:normalViewPr>
  <p:slideViewPr>
    <p:cSldViewPr snapToGrid="0">
      <p:cViewPr varScale="1">
        <p:scale>
          <a:sx n="57" d="100"/>
          <a:sy n="57" d="100"/>
        </p:scale>
        <p:origin x="176" y="1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t>8/3/23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97837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t>8/3/23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642225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t>8/3/23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63410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t>8/3/23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13532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951E3-958F-4611-B170-D081BA0250F9}" type="datetimeFigureOut">
              <a:rPr lang="en-US" smtClean="0"/>
              <a:t>8/3/23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94774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6951E3-958F-4611-B170-D081BA0250F9}" type="datetimeFigureOut">
              <a:rPr lang="en-US" smtClean="0"/>
              <a:t>8/3/23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09624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951E3-958F-4611-B170-D081BA0250F9}" type="datetimeFigureOut">
              <a:rPr lang="en-US" smtClean="0"/>
              <a:t>8/3/23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09722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6951E3-958F-4611-B170-D081BA0250F9}" type="datetimeFigureOut">
              <a:rPr lang="en-US" smtClean="0"/>
              <a:t>8/3/23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30352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951E3-958F-4611-B170-D081BA0250F9}" type="datetimeFigureOut">
              <a:rPr lang="en-US" smtClean="0"/>
              <a:t>8/3/23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93935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951E3-958F-4611-B170-D081BA0250F9}" type="datetimeFigureOut">
              <a:rPr lang="en-US" smtClean="0"/>
              <a:t>8/3/23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91197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951E3-958F-4611-B170-D081BA0250F9}" type="datetimeFigureOut">
              <a:rPr lang="en-US" smtClean="0"/>
              <a:t>8/3/23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60786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951E3-958F-4611-B170-D081BA0250F9}" type="datetimeFigureOut">
              <a:rPr lang="en-US" smtClean="0"/>
              <a:pPr/>
              <a:t>8/3/23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1412332240"/>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ortrait of a person in a black hat&#10;&#10;Description automatically generated">
            <a:extLst>
              <a:ext uri="{FF2B5EF4-FFF2-40B4-BE49-F238E27FC236}">
                <a16:creationId xmlns:a16="http://schemas.microsoft.com/office/drawing/2014/main" id="{B8049223-C2EA-B723-F6D7-2A12A4B7598D}"/>
              </a:ext>
            </a:extLst>
          </p:cNvPr>
          <p:cNvPicPr>
            <a:picLocks noChangeAspect="1"/>
          </p:cNvPicPr>
          <p:nvPr/>
        </p:nvPicPr>
        <p:blipFill rotWithShape="1">
          <a:blip r:embed="rId2"/>
          <a:srcRect r="1" b="28844"/>
          <a:stretch/>
        </p:blipFill>
        <p:spPr>
          <a:xfrm>
            <a:off x="20" y="10"/>
            <a:ext cx="6095980" cy="6857990"/>
          </a:xfrm>
          <a:prstGeom prst="rect">
            <a:avLst/>
          </a:prstGeom>
        </p:spPr>
      </p:pic>
      <p:pic>
        <p:nvPicPr>
          <p:cNvPr id="6" name="Picture 5" descr="A person holding a sign&#10;&#10;Description automatically generated">
            <a:extLst>
              <a:ext uri="{FF2B5EF4-FFF2-40B4-BE49-F238E27FC236}">
                <a16:creationId xmlns:a16="http://schemas.microsoft.com/office/drawing/2014/main" id="{03121776-ED67-A59B-778E-9562ECD7648F}"/>
              </a:ext>
            </a:extLst>
          </p:cNvPr>
          <p:cNvPicPr>
            <a:picLocks noChangeAspect="1"/>
          </p:cNvPicPr>
          <p:nvPr/>
        </p:nvPicPr>
        <p:blipFill rotWithShape="1">
          <a:blip r:embed="rId3"/>
          <a:srcRect t="3705" r="1" b="5171"/>
          <a:stretch/>
        </p:blipFill>
        <p:spPr>
          <a:xfrm>
            <a:off x="6096000" y="10"/>
            <a:ext cx="6096000" cy="6857990"/>
          </a:xfrm>
          <a:prstGeom prst="rect">
            <a:avLst/>
          </a:prstGeom>
        </p:spPr>
      </p:pic>
    </p:spTree>
    <p:extLst>
      <p:ext uri="{BB962C8B-B14F-4D97-AF65-F5344CB8AC3E}">
        <p14:creationId xmlns:p14="http://schemas.microsoft.com/office/powerpoint/2010/main" val="44761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57F3F-C50A-2A94-860E-B166A8784B54}"/>
              </a:ext>
            </a:extLst>
          </p:cNvPr>
          <p:cNvSpPr>
            <a:spLocks noGrp="1"/>
          </p:cNvSpPr>
          <p:nvPr>
            <p:ph type="title"/>
          </p:nvPr>
        </p:nvSpPr>
        <p:spPr/>
        <p:txBody>
          <a:bodyPr/>
          <a:lstStyle/>
          <a:p>
            <a:r>
              <a:rPr lang="en-US" dirty="0"/>
              <a:t>Good News for All: Alive with Christ</a:t>
            </a:r>
          </a:p>
        </p:txBody>
      </p:sp>
      <p:sp>
        <p:nvSpPr>
          <p:cNvPr id="3" name="Content Placeholder 2">
            <a:extLst>
              <a:ext uri="{FF2B5EF4-FFF2-40B4-BE49-F238E27FC236}">
                <a16:creationId xmlns:a16="http://schemas.microsoft.com/office/drawing/2014/main" id="{C8B8F565-81A7-A440-799E-F95824B5D8D0}"/>
              </a:ext>
            </a:extLst>
          </p:cNvPr>
          <p:cNvSpPr>
            <a:spLocks noGrp="1"/>
          </p:cNvSpPr>
          <p:nvPr>
            <p:ph idx="1"/>
          </p:nvPr>
        </p:nvSpPr>
        <p:spPr/>
        <p:txBody>
          <a:bodyPr>
            <a:normAutofit/>
          </a:bodyPr>
          <a:lstStyle/>
          <a:p>
            <a:pPr marL="514350" indent="-514350">
              <a:buFont typeface="+mj-lt"/>
              <a:buAutoNum type="arabicPeriod"/>
            </a:pPr>
            <a:r>
              <a:rPr lang="en-US" sz="4800" dirty="0"/>
              <a:t>United with Christ</a:t>
            </a:r>
          </a:p>
          <a:p>
            <a:pPr marL="514350" indent="-514350">
              <a:buFont typeface="+mj-lt"/>
              <a:buAutoNum type="arabicPeriod"/>
            </a:pPr>
            <a:r>
              <a:rPr lang="en-US" sz="4800" dirty="0"/>
              <a:t>Alive in Christ </a:t>
            </a:r>
          </a:p>
        </p:txBody>
      </p:sp>
    </p:spTree>
    <p:extLst>
      <p:ext uri="{BB962C8B-B14F-4D97-AF65-F5344CB8AC3E}">
        <p14:creationId xmlns:p14="http://schemas.microsoft.com/office/powerpoint/2010/main" val="295071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C973ED-CB31-D7DE-E1AB-1D9B7CEF06BB}"/>
              </a:ext>
            </a:extLst>
          </p:cNvPr>
          <p:cNvSpPr>
            <a:spLocks noGrp="1"/>
          </p:cNvSpPr>
          <p:nvPr>
            <p:ph idx="1"/>
          </p:nvPr>
        </p:nvSpPr>
        <p:spPr>
          <a:xfrm>
            <a:off x="406401" y="575733"/>
            <a:ext cx="11463866" cy="7840134"/>
          </a:xfrm>
        </p:spPr>
        <p:txBody>
          <a:bodyPr>
            <a:normAutofit/>
          </a:bodyPr>
          <a:lstStyle/>
          <a:p>
            <a:pPr marL="0" indent="0">
              <a:buNone/>
            </a:pPr>
            <a:r>
              <a:rPr lang="en-HK" sz="4400" baseline="30000" dirty="0">
                <a:effectLst/>
                <a:latin typeface="Calibri" panose="020F0502020204030204" pitchFamily="34" charset="0"/>
                <a:cs typeface="Calibri" panose="020F0502020204030204" pitchFamily="34" charset="0"/>
              </a:rPr>
              <a:t>15 But the </a:t>
            </a:r>
            <a:r>
              <a:rPr lang="en-HK" sz="4400" baseline="30000" dirty="0">
                <a:solidFill>
                  <a:srgbClr val="FFC000"/>
                </a:solidFill>
                <a:effectLst/>
                <a:latin typeface="Calibri" panose="020F0502020204030204" pitchFamily="34" charset="0"/>
                <a:cs typeface="Calibri" panose="020F0502020204030204" pitchFamily="34" charset="0"/>
              </a:rPr>
              <a:t>gift</a:t>
            </a:r>
            <a:r>
              <a:rPr lang="en-HK" sz="4400" baseline="30000" dirty="0">
                <a:effectLst/>
                <a:latin typeface="Calibri" panose="020F0502020204030204" pitchFamily="34" charset="0"/>
                <a:cs typeface="Calibri" panose="020F0502020204030204" pitchFamily="34" charset="0"/>
              </a:rPr>
              <a:t> is not like the </a:t>
            </a:r>
            <a:r>
              <a:rPr lang="en-HK" sz="4400" baseline="30000" dirty="0">
                <a:solidFill>
                  <a:srgbClr val="92D050"/>
                </a:solidFill>
                <a:effectLst/>
                <a:latin typeface="Calibri" panose="020F0502020204030204" pitchFamily="34" charset="0"/>
                <a:cs typeface="Calibri" panose="020F0502020204030204" pitchFamily="34" charset="0"/>
              </a:rPr>
              <a:t>trespass</a:t>
            </a:r>
            <a:r>
              <a:rPr lang="en-HK" sz="4400" baseline="30000" dirty="0">
                <a:effectLst/>
                <a:latin typeface="Calibri" panose="020F0502020204030204" pitchFamily="34" charset="0"/>
                <a:cs typeface="Calibri" panose="020F0502020204030204" pitchFamily="34" charset="0"/>
              </a:rPr>
              <a:t>. For if the many died by the </a:t>
            </a:r>
            <a:r>
              <a:rPr lang="en-HK" sz="4400" baseline="30000" dirty="0">
                <a:solidFill>
                  <a:srgbClr val="92D050"/>
                </a:solidFill>
                <a:effectLst/>
                <a:latin typeface="Calibri" panose="020F0502020204030204" pitchFamily="34" charset="0"/>
                <a:cs typeface="Calibri" panose="020F0502020204030204" pitchFamily="34" charset="0"/>
              </a:rPr>
              <a:t>trespass</a:t>
            </a:r>
            <a:r>
              <a:rPr lang="en-HK" sz="4400" baseline="30000" dirty="0">
                <a:effectLst/>
                <a:latin typeface="Calibri" panose="020F0502020204030204" pitchFamily="34" charset="0"/>
                <a:cs typeface="Calibri" panose="020F0502020204030204" pitchFamily="34" charset="0"/>
              </a:rPr>
              <a:t> of the one man, how much more did God’s </a:t>
            </a:r>
            <a:r>
              <a:rPr lang="en-HK" sz="4400" baseline="30000" dirty="0">
                <a:solidFill>
                  <a:srgbClr val="FFC000"/>
                </a:solidFill>
                <a:effectLst/>
                <a:latin typeface="Calibri" panose="020F0502020204030204" pitchFamily="34" charset="0"/>
                <a:cs typeface="Calibri" panose="020F0502020204030204" pitchFamily="34" charset="0"/>
              </a:rPr>
              <a:t>grace</a:t>
            </a:r>
            <a:r>
              <a:rPr lang="en-HK" sz="4400" baseline="30000" dirty="0">
                <a:effectLst/>
                <a:latin typeface="Calibri" panose="020F0502020204030204" pitchFamily="34" charset="0"/>
                <a:cs typeface="Calibri" panose="020F0502020204030204" pitchFamily="34" charset="0"/>
              </a:rPr>
              <a:t> and the </a:t>
            </a:r>
            <a:r>
              <a:rPr lang="en-HK" sz="4400" baseline="30000" dirty="0">
                <a:solidFill>
                  <a:srgbClr val="FFC000"/>
                </a:solidFill>
                <a:effectLst/>
                <a:latin typeface="Calibri" panose="020F0502020204030204" pitchFamily="34" charset="0"/>
                <a:cs typeface="Calibri" panose="020F0502020204030204" pitchFamily="34" charset="0"/>
              </a:rPr>
              <a:t>gift</a:t>
            </a:r>
            <a:r>
              <a:rPr lang="en-HK" sz="4400" baseline="30000" dirty="0">
                <a:effectLst/>
                <a:latin typeface="Calibri" panose="020F0502020204030204" pitchFamily="34" charset="0"/>
                <a:cs typeface="Calibri" panose="020F0502020204030204" pitchFamily="34" charset="0"/>
              </a:rPr>
              <a:t> that came by the </a:t>
            </a:r>
            <a:r>
              <a:rPr lang="en-HK" sz="4400" baseline="30000" dirty="0">
                <a:solidFill>
                  <a:srgbClr val="FFC000"/>
                </a:solidFill>
                <a:effectLst/>
                <a:latin typeface="Calibri" panose="020F0502020204030204" pitchFamily="34" charset="0"/>
                <a:cs typeface="Calibri" panose="020F0502020204030204" pitchFamily="34" charset="0"/>
              </a:rPr>
              <a:t>grace</a:t>
            </a:r>
            <a:r>
              <a:rPr lang="en-HK" sz="4400" baseline="30000" dirty="0">
                <a:effectLst/>
                <a:latin typeface="Calibri" panose="020F0502020204030204" pitchFamily="34" charset="0"/>
                <a:cs typeface="Calibri" panose="020F0502020204030204" pitchFamily="34" charset="0"/>
              </a:rPr>
              <a:t> of the one man, Jesus Christ, overflow to the many!16 Nor can the </a:t>
            </a:r>
            <a:r>
              <a:rPr lang="en-HK" sz="4400" baseline="30000" dirty="0">
                <a:solidFill>
                  <a:srgbClr val="FFC000"/>
                </a:solidFill>
                <a:effectLst/>
                <a:latin typeface="Calibri" panose="020F0502020204030204" pitchFamily="34" charset="0"/>
                <a:cs typeface="Calibri" panose="020F0502020204030204" pitchFamily="34" charset="0"/>
              </a:rPr>
              <a:t>gift</a:t>
            </a:r>
            <a:r>
              <a:rPr lang="en-HK" sz="4400" baseline="30000" dirty="0">
                <a:effectLst/>
                <a:latin typeface="Calibri" panose="020F0502020204030204" pitchFamily="34" charset="0"/>
                <a:cs typeface="Calibri" panose="020F0502020204030204" pitchFamily="34" charset="0"/>
              </a:rPr>
              <a:t> of God be compared with the result of one man’s </a:t>
            </a:r>
            <a:r>
              <a:rPr lang="en-HK" sz="4400" baseline="30000" dirty="0">
                <a:solidFill>
                  <a:srgbClr val="92D050"/>
                </a:solidFill>
                <a:effectLst/>
                <a:latin typeface="Calibri" panose="020F0502020204030204" pitchFamily="34" charset="0"/>
                <a:cs typeface="Calibri" panose="020F0502020204030204" pitchFamily="34" charset="0"/>
              </a:rPr>
              <a:t>sin</a:t>
            </a:r>
            <a:r>
              <a:rPr lang="en-HK" sz="4400" baseline="30000" dirty="0">
                <a:effectLst/>
                <a:latin typeface="Calibri" panose="020F0502020204030204" pitchFamily="34" charset="0"/>
                <a:cs typeface="Calibri" panose="020F0502020204030204" pitchFamily="34" charset="0"/>
              </a:rPr>
              <a:t>: The </a:t>
            </a:r>
            <a:r>
              <a:rPr lang="en-HK" sz="4400" baseline="30000" dirty="0">
                <a:solidFill>
                  <a:srgbClr val="92D050"/>
                </a:solidFill>
                <a:effectLst/>
                <a:latin typeface="Calibri" panose="020F0502020204030204" pitchFamily="34" charset="0"/>
                <a:cs typeface="Calibri" panose="020F0502020204030204" pitchFamily="34" charset="0"/>
              </a:rPr>
              <a:t>judgment</a:t>
            </a:r>
            <a:r>
              <a:rPr lang="en-HK" sz="4400" baseline="30000" dirty="0">
                <a:effectLst/>
                <a:latin typeface="Calibri" panose="020F0502020204030204" pitchFamily="34" charset="0"/>
                <a:cs typeface="Calibri" panose="020F0502020204030204" pitchFamily="34" charset="0"/>
              </a:rPr>
              <a:t> followed one </a:t>
            </a:r>
            <a:r>
              <a:rPr lang="en-HK" sz="4400" baseline="30000" dirty="0">
                <a:solidFill>
                  <a:srgbClr val="92D050"/>
                </a:solidFill>
                <a:effectLst/>
                <a:latin typeface="Calibri" panose="020F0502020204030204" pitchFamily="34" charset="0"/>
                <a:cs typeface="Calibri" panose="020F0502020204030204" pitchFamily="34" charset="0"/>
              </a:rPr>
              <a:t>sin</a:t>
            </a:r>
            <a:r>
              <a:rPr lang="en-HK" sz="4400" baseline="30000" dirty="0">
                <a:effectLst/>
                <a:latin typeface="Calibri" panose="020F0502020204030204" pitchFamily="34" charset="0"/>
                <a:cs typeface="Calibri" panose="020F0502020204030204" pitchFamily="34" charset="0"/>
              </a:rPr>
              <a:t> and brought </a:t>
            </a:r>
            <a:r>
              <a:rPr lang="en-HK" sz="4400" baseline="30000" dirty="0">
                <a:solidFill>
                  <a:srgbClr val="92D050"/>
                </a:solidFill>
                <a:effectLst/>
                <a:latin typeface="Calibri" panose="020F0502020204030204" pitchFamily="34" charset="0"/>
                <a:cs typeface="Calibri" panose="020F0502020204030204" pitchFamily="34" charset="0"/>
              </a:rPr>
              <a:t>condemnation</a:t>
            </a:r>
            <a:r>
              <a:rPr lang="en-HK" sz="4400" baseline="30000" dirty="0">
                <a:effectLst/>
                <a:latin typeface="Calibri" panose="020F0502020204030204" pitchFamily="34" charset="0"/>
                <a:cs typeface="Calibri" panose="020F0502020204030204" pitchFamily="34" charset="0"/>
              </a:rPr>
              <a:t>, but the </a:t>
            </a:r>
            <a:r>
              <a:rPr lang="en-HK" sz="4400" baseline="30000" dirty="0">
                <a:solidFill>
                  <a:srgbClr val="FFC000"/>
                </a:solidFill>
                <a:effectLst/>
                <a:latin typeface="Calibri" panose="020F0502020204030204" pitchFamily="34" charset="0"/>
                <a:cs typeface="Calibri" panose="020F0502020204030204" pitchFamily="34" charset="0"/>
              </a:rPr>
              <a:t>gift</a:t>
            </a:r>
            <a:r>
              <a:rPr lang="en-HK" sz="4400" baseline="30000" dirty="0">
                <a:effectLst/>
                <a:latin typeface="Calibri" panose="020F0502020204030204" pitchFamily="34" charset="0"/>
                <a:cs typeface="Calibri" panose="020F0502020204030204" pitchFamily="34" charset="0"/>
              </a:rPr>
              <a:t> followed many </a:t>
            </a:r>
            <a:r>
              <a:rPr lang="en-HK" sz="4400" baseline="30000" dirty="0">
                <a:solidFill>
                  <a:srgbClr val="92D050"/>
                </a:solidFill>
                <a:effectLst/>
                <a:latin typeface="Calibri" panose="020F0502020204030204" pitchFamily="34" charset="0"/>
                <a:cs typeface="Calibri" panose="020F0502020204030204" pitchFamily="34" charset="0"/>
              </a:rPr>
              <a:t>trespass</a:t>
            </a:r>
            <a:r>
              <a:rPr lang="en-HK" sz="4400" baseline="30000" dirty="0">
                <a:effectLst/>
                <a:latin typeface="Calibri" panose="020F0502020204030204" pitchFamily="34" charset="0"/>
                <a:cs typeface="Calibri" panose="020F0502020204030204" pitchFamily="34" charset="0"/>
              </a:rPr>
              <a:t>es and brought </a:t>
            </a:r>
            <a:r>
              <a:rPr lang="en-HK" sz="4400" baseline="30000" dirty="0">
                <a:solidFill>
                  <a:srgbClr val="FFC000"/>
                </a:solidFill>
                <a:effectLst/>
                <a:latin typeface="Calibri" panose="020F0502020204030204" pitchFamily="34" charset="0"/>
                <a:cs typeface="Calibri" panose="020F0502020204030204" pitchFamily="34" charset="0"/>
              </a:rPr>
              <a:t>justification</a:t>
            </a:r>
            <a:r>
              <a:rPr lang="en-HK" sz="4400" baseline="30000" dirty="0">
                <a:effectLst/>
                <a:latin typeface="Calibri" panose="020F0502020204030204" pitchFamily="34" charset="0"/>
                <a:cs typeface="Calibri" panose="020F0502020204030204" pitchFamily="34" charset="0"/>
              </a:rPr>
              <a:t>. 17 For if, by the </a:t>
            </a:r>
            <a:r>
              <a:rPr lang="en-HK" sz="4400" baseline="30000" dirty="0">
                <a:solidFill>
                  <a:srgbClr val="92D050"/>
                </a:solidFill>
                <a:effectLst/>
                <a:latin typeface="Calibri" panose="020F0502020204030204" pitchFamily="34" charset="0"/>
                <a:cs typeface="Calibri" panose="020F0502020204030204" pitchFamily="34" charset="0"/>
              </a:rPr>
              <a:t>trespass</a:t>
            </a:r>
            <a:r>
              <a:rPr lang="en-HK" sz="4400" baseline="30000" dirty="0">
                <a:effectLst/>
                <a:latin typeface="Calibri" panose="020F0502020204030204" pitchFamily="34" charset="0"/>
                <a:cs typeface="Calibri" panose="020F0502020204030204" pitchFamily="34" charset="0"/>
              </a:rPr>
              <a:t> of the one man, </a:t>
            </a:r>
            <a:r>
              <a:rPr lang="en-HK" sz="4400" baseline="30000" dirty="0">
                <a:solidFill>
                  <a:srgbClr val="92D050"/>
                </a:solidFill>
                <a:effectLst/>
                <a:latin typeface="Calibri" panose="020F0502020204030204" pitchFamily="34" charset="0"/>
                <a:cs typeface="Calibri" panose="020F0502020204030204" pitchFamily="34" charset="0"/>
              </a:rPr>
              <a:t>death</a:t>
            </a:r>
            <a:r>
              <a:rPr lang="en-HK" sz="4400" baseline="30000" dirty="0">
                <a:effectLst/>
                <a:latin typeface="Calibri" panose="020F0502020204030204" pitchFamily="34" charset="0"/>
                <a:cs typeface="Calibri" panose="020F0502020204030204" pitchFamily="34" charset="0"/>
              </a:rPr>
              <a:t> reigned through that one man, how much more will those who receive God’s abundant provision of </a:t>
            </a:r>
            <a:r>
              <a:rPr lang="en-HK" sz="4400" baseline="30000" dirty="0">
                <a:solidFill>
                  <a:srgbClr val="FFC000"/>
                </a:solidFill>
                <a:effectLst/>
                <a:latin typeface="Calibri" panose="020F0502020204030204" pitchFamily="34" charset="0"/>
                <a:cs typeface="Calibri" panose="020F0502020204030204" pitchFamily="34" charset="0"/>
              </a:rPr>
              <a:t>grace</a:t>
            </a:r>
            <a:r>
              <a:rPr lang="en-HK" sz="4400" baseline="30000" dirty="0">
                <a:effectLst/>
                <a:latin typeface="Calibri" panose="020F0502020204030204" pitchFamily="34" charset="0"/>
                <a:cs typeface="Calibri" panose="020F0502020204030204" pitchFamily="34" charset="0"/>
              </a:rPr>
              <a:t> and of the </a:t>
            </a:r>
            <a:r>
              <a:rPr lang="en-HK" sz="4400" baseline="30000" dirty="0">
                <a:solidFill>
                  <a:srgbClr val="FFC000"/>
                </a:solidFill>
                <a:effectLst/>
                <a:latin typeface="Calibri" panose="020F0502020204030204" pitchFamily="34" charset="0"/>
                <a:cs typeface="Calibri" panose="020F0502020204030204" pitchFamily="34" charset="0"/>
              </a:rPr>
              <a:t>gift</a:t>
            </a:r>
            <a:r>
              <a:rPr lang="en-HK" sz="4400" baseline="30000" dirty="0">
                <a:effectLst/>
                <a:latin typeface="Calibri" panose="020F0502020204030204" pitchFamily="34" charset="0"/>
                <a:cs typeface="Calibri" panose="020F0502020204030204" pitchFamily="34" charset="0"/>
              </a:rPr>
              <a:t> of </a:t>
            </a:r>
            <a:r>
              <a:rPr lang="en-HK" sz="4400" baseline="30000" dirty="0">
                <a:solidFill>
                  <a:srgbClr val="FFC000"/>
                </a:solidFill>
                <a:effectLst/>
                <a:latin typeface="Calibri" panose="020F0502020204030204" pitchFamily="34" charset="0"/>
                <a:cs typeface="Calibri" panose="020F0502020204030204" pitchFamily="34" charset="0"/>
              </a:rPr>
              <a:t>righteous</a:t>
            </a:r>
            <a:r>
              <a:rPr lang="en-HK" sz="4400" baseline="30000" dirty="0">
                <a:effectLst/>
                <a:latin typeface="Calibri" panose="020F0502020204030204" pitchFamily="34" charset="0"/>
                <a:cs typeface="Calibri" panose="020F0502020204030204" pitchFamily="34" charset="0"/>
              </a:rPr>
              <a:t>ness reign in </a:t>
            </a:r>
            <a:r>
              <a:rPr lang="en-HK" sz="4400" baseline="30000" dirty="0">
                <a:solidFill>
                  <a:srgbClr val="FFC000"/>
                </a:solidFill>
                <a:effectLst/>
                <a:latin typeface="Calibri" panose="020F0502020204030204" pitchFamily="34" charset="0"/>
                <a:cs typeface="Calibri" panose="020F0502020204030204" pitchFamily="34" charset="0"/>
              </a:rPr>
              <a:t>life</a:t>
            </a:r>
            <a:r>
              <a:rPr lang="en-HK" sz="4400" baseline="30000" dirty="0">
                <a:effectLst/>
                <a:latin typeface="Calibri" panose="020F0502020204030204" pitchFamily="34" charset="0"/>
                <a:cs typeface="Calibri" panose="020F0502020204030204" pitchFamily="34" charset="0"/>
              </a:rPr>
              <a:t> through the one man, Jesus Christ!  18 Consequently, just as one </a:t>
            </a:r>
            <a:r>
              <a:rPr lang="en-HK" sz="4400" baseline="30000" dirty="0">
                <a:solidFill>
                  <a:srgbClr val="92D050"/>
                </a:solidFill>
                <a:effectLst/>
                <a:latin typeface="Calibri" panose="020F0502020204030204" pitchFamily="34" charset="0"/>
                <a:cs typeface="Calibri" panose="020F0502020204030204" pitchFamily="34" charset="0"/>
              </a:rPr>
              <a:t>trespass</a:t>
            </a:r>
            <a:r>
              <a:rPr lang="en-HK" sz="4400" baseline="30000" dirty="0">
                <a:effectLst/>
                <a:latin typeface="Calibri" panose="020F0502020204030204" pitchFamily="34" charset="0"/>
                <a:cs typeface="Calibri" panose="020F0502020204030204" pitchFamily="34" charset="0"/>
              </a:rPr>
              <a:t> resulted in </a:t>
            </a:r>
            <a:r>
              <a:rPr lang="en-HK" sz="4400" baseline="30000" dirty="0">
                <a:solidFill>
                  <a:srgbClr val="92D050"/>
                </a:solidFill>
                <a:effectLst/>
                <a:latin typeface="Calibri" panose="020F0502020204030204" pitchFamily="34" charset="0"/>
                <a:cs typeface="Calibri" panose="020F0502020204030204" pitchFamily="34" charset="0"/>
              </a:rPr>
              <a:t>condemnation</a:t>
            </a:r>
            <a:r>
              <a:rPr lang="en-HK" sz="4400" baseline="30000" dirty="0">
                <a:effectLst/>
                <a:latin typeface="Calibri" panose="020F0502020204030204" pitchFamily="34" charset="0"/>
                <a:cs typeface="Calibri" panose="020F0502020204030204" pitchFamily="34" charset="0"/>
              </a:rPr>
              <a:t> for all people, so also one </a:t>
            </a:r>
            <a:r>
              <a:rPr lang="en-HK" sz="4400" baseline="30000" dirty="0">
                <a:solidFill>
                  <a:srgbClr val="FFC000"/>
                </a:solidFill>
                <a:effectLst/>
                <a:latin typeface="Calibri" panose="020F0502020204030204" pitchFamily="34" charset="0"/>
                <a:cs typeface="Calibri" panose="020F0502020204030204" pitchFamily="34" charset="0"/>
              </a:rPr>
              <a:t>righteous</a:t>
            </a:r>
            <a:r>
              <a:rPr lang="en-HK" sz="4400" baseline="30000" dirty="0">
                <a:effectLst/>
                <a:latin typeface="Calibri" panose="020F0502020204030204" pitchFamily="34" charset="0"/>
                <a:cs typeface="Calibri" panose="020F0502020204030204" pitchFamily="34" charset="0"/>
              </a:rPr>
              <a:t> act resulted in </a:t>
            </a:r>
            <a:r>
              <a:rPr lang="en-HK" sz="4400" baseline="30000" dirty="0">
                <a:solidFill>
                  <a:srgbClr val="FFC000"/>
                </a:solidFill>
                <a:effectLst/>
                <a:latin typeface="Calibri" panose="020F0502020204030204" pitchFamily="34" charset="0"/>
                <a:cs typeface="Calibri" panose="020F0502020204030204" pitchFamily="34" charset="0"/>
              </a:rPr>
              <a:t>justification</a:t>
            </a:r>
            <a:r>
              <a:rPr lang="en-HK" sz="4400" baseline="30000" dirty="0">
                <a:effectLst/>
                <a:latin typeface="Calibri" panose="020F0502020204030204" pitchFamily="34" charset="0"/>
                <a:cs typeface="Calibri" panose="020F0502020204030204" pitchFamily="34" charset="0"/>
              </a:rPr>
              <a:t> and </a:t>
            </a:r>
            <a:r>
              <a:rPr lang="en-HK" sz="4400" baseline="30000" dirty="0">
                <a:solidFill>
                  <a:srgbClr val="FFC000"/>
                </a:solidFill>
                <a:effectLst/>
                <a:latin typeface="Calibri" panose="020F0502020204030204" pitchFamily="34" charset="0"/>
                <a:cs typeface="Calibri" panose="020F0502020204030204" pitchFamily="34" charset="0"/>
              </a:rPr>
              <a:t>life</a:t>
            </a:r>
            <a:r>
              <a:rPr lang="en-HK" sz="4400" baseline="30000" dirty="0">
                <a:effectLst/>
                <a:latin typeface="Calibri" panose="020F0502020204030204" pitchFamily="34" charset="0"/>
                <a:cs typeface="Calibri" panose="020F0502020204030204" pitchFamily="34" charset="0"/>
              </a:rPr>
              <a:t> for all people. 19 For just as through the </a:t>
            </a:r>
            <a:r>
              <a:rPr lang="en-HK" sz="4400" baseline="30000" dirty="0">
                <a:solidFill>
                  <a:srgbClr val="92D050"/>
                </a:solidFill>
                <a:effectLst/>
                <a:latin typeface="Calibri" panose="020F0502020204030204" pitchFamily="34" charset="0"/>
                <a:cs typeface="Calibri" panose="020F0502020204030204" pitchFamily="34" charset="0"/>
              </a:rPr>
              <a:t>disobedience</a:t>
            </a:r>
            <a:r>
              <a:rPr lang="en-HK" sz="4400" baseline="30000" dirty="0">
                <a:effectLst/>
                <a:latin typeface="Calibri" panose="020F0502020204030204" pitchFamily="34" charset="0"/>
                <a:cs typeface="Calibri" panose="020F0502020204030204" pitchFamily="34" charset="0"/>
              </a:rPr>
              <a:t> of the one man the many were made </a:t>
            </a:r>
            <a:r>
              <a:rPr lang="en-HK" sz="4400" baseline="30000" dirty="0">
                <a:solidFill>
                  <a:srgbClr val="92D050"/>
                </a:solidFill>
                <a:effectLst/>
                <a:latin typeface="Calibri" panose="020F0502020204030204" pitchFamily="34" charset="0"/>
                <a:cs typeface="Calibri" panose="020F0502020204030204" pitchFamily="34" charset="0"/>
              </a:rPr>
              <a:t>sinners</a:t>
            </a:r>
            <a:r>
              <a:rPr lang="en-HK" sz="4400" baseline="30000" dirty="0">
                <a:effectLst/>
                <a:latin typeface="Calibri" panose="020F0502020204030204" pitchFamily="34" charset="0"/>
                <a:cs typeface="Calibri" panose="020F0502020204030204" pitchFamily="34" charset="0"/>
              </a:rPr>
              <a:t>, so also through the obedience of the one man the many will be made </a:t>
            </a:r>
            <a:r>
              <a:rPr lang="en-HK" sz="4400" baseline="30000" dirty="0">
                <a:solidFill>
                  <a:srgbClr val="FFC000"/>
                </a:solidFill>
                <a:effectLst/>
                <a:latin typeface="Calibri" panose="020F0502020204030204" pitchFamily="34" charset="0"/>
                <a:cs typeface="Calibri" panose="020F0502020204030204" pitchFamily="34" charset="0"/>
              </a:rPr>
              <a:t>righteous</a:t>
            </a:r>
            <a:r>
              <a:rPr lang="en-HK" sz="4400" baseline="30000" dirty="0">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0089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D3BC-CFBB-AD9E-2A88-95F2DC82D729}"/>
              </a:ext>
            </a:extLst>
          </p:cNvPr>
          <p:cNvSpPr>
            <a:spLocks noGrp="1"/>
          </p:cNvSpPr>
          <p:nvPr>
            <p:ph type="title"/>
          </p:nvPr>
        </p:nvSpPr>
        <p:spPr/>
        <p:txBody>
          <a:bodyPr/>
          <a:lstStyle/>
          <a:p>
            <a:r>
              <a:rPr lang="en-US" dirty="0"/>
              <a:t>1.  United with Christ </a:t>
            </a:r>
          </a:p>
        </p:txBody>
      </p:sp>
      <p:sp>
        <p:nvSpPr>
          <p:cNvPr id="3" name="Content Placeholder 2">
            <a:extLst>
              <a:ext uri="{FF2B5EF4-FFF2-40B4-BE49-F238E27FC236}">
                <a16:creationId xmlns:a16="http://schemas.microsoft.com/office/drawing/2014/main" id="{6BC973ED-CB31-D7DE-E1AB-1D9B7CEF06BB}"/>
              </a:ext>
            </a:extLst>
          </p:cNvPr>
          <p:cNvSpPr>
            <a:spLocks noGrp="1"/>
          </p:cNvSpPr>
          <p:nvPr>
            <p:ph idx="1"/>
          </p:nvPr>
        </p:nvSpPr>
        <p:spPr/>
        <p:txBody>
          <a:bodyPr>
            <a:normAutofit lnSpcReduction="10000"/>
          </a:bodyPr>
          <a:lstStyle/>
          <a:p>
            <a:pPr marL="0" indent="0">
              <a:buNone/>
            </a:pPr>
            <a:r>
              <a:rPr lang="en-HK" sz="5400" baseline="30000" dirty="0">
                <a:effectLst/>
                <a:latin typeface="system-ui"/>
              </a:rPr>
              <a:t>6 What shall we say, then? Shall we go on sinning so that grace may increase? 2 By no means! We are those who have died to sin; how can we live in it any longer? 3 Or don’t you know that all of us who were </a:t>
            </a:r>
            <a:r>
              <a:rPr lang="en-HK" sz="5400" baseline="30000" dirty="0">
                <a:solidFill>
                  <a:srgbClr val="FFC000"/>
                </a:solidFill>
                <a:effectLst/>
                <a:latin typeface="system-ui"/>
              </a:rPr>
              <a:t>baptized into Christ Jesus </a:t>
            </a:r>
            <a:r>
              <a:rPr lang="en-HK" sz="5400" baseline="30000" dirty="0">
                <a:effectLst/>
                <a:latin typeface="system-ui"/>
              </a:rPr>
              <a:t>were baptized into his death? 4 We were therefore buried with him through baptism into death in order that, just as Christ was raised from the dead through the glory of the Father, we too may live a new life.</a:t>
            </a:r>
          </a:p>
        </p:txBody>
      </p:sp>
    </p:spTree>
    <p:extLst>
      <p:ext uri="{BB962C8B-B14F-4D97-AF65-F5344CB8AC3E}">
        <p14:creationId xmlns:p14="http://schemas.microsoft.com/office/powerpoint/2010/main" val="80114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close up of bubbles&#10;&#10;Description automatically generated">
            <a:extLst>
              <a:ext uri="{FF2B5EF4-FFF2-40B4-BE49-F238E27FC236}">
                <a16:creationId xmlns:a16="http://schemas.microsoft.com/office/drawing/2014/main" id="{AEB4AAEC-CD33-A6A1-34A4-3C71D8D8F12C}"/>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48724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D3BC-CFBB-AD9E-2A88-95F2DC82D729}"/>
              </a:ext>
            </a:extLst>
          </p:cNvPr>
          <p:cNvSpPr>
            <a:spLocks noGrp="1"/>
          </p:cNvSpPr>
          <p:nvPr>
            <p:ph type="title"/>
          </p:nvPr>
        </p:nvSpPr>
        <p:spPr/>
        <p:txBody>
          <a:bodyPr/>
          <a:lstStyle/>
          <a:p>
            <a:r>
              <a:rPr lang="en-US" dirty="0"/>
              <a:t>2.  Alive in Christ </a:t>
            </a:r>
          </a:p>
        </p:txBody>
      </p:sp>
      <p:sp>
        <p:nvSpPr>
          <p:cNvPr id="3" name="Content Placeholder 2">
            <a:extLst>
              <a:ext uri="{FF2B5EF4-FFF2-40B4-BE49-F238E27FC236}">
                <a16:creationId xmlns:a16="http://schemas.microsoft.com/office/drawing/2014/main" id="{6BC973ED-CB31-D7DE-E1AB-1D9B7CEF06BB}"/>
              </a:ext>
            </a:extLst>
          </p:cNvPr>
          <p:cNvSpPr>
            <a:spLocks noGrp="1"/>
          </p:cNvSpPr>
          <p:nvPr>
            <p:ph idx="1"/>
          </p:nvPr>
        </p:nvSpPr>
        <p:spPr/>
        <p:txBody>
          <a:bodyPr>
            <a:normAutofit/>
          </a:bodyPr>
          <a:lstStyle/>
          <a:p>
            <a:pPr marL="0" indent="0">
              <a:buNone/>
            </a:pPr>
            <a:r>
              <a:rPr lang="en-HK" sz="6000" baseline="30000" dirty="0">
                <a:effectLst/>
                <a:latin typeface="system-ui"/>
              </a:rPr>
              <a:t>6 For we know that </a:t>
            </a:r>
            <a:r>
              <a:rPr lang="en-HK" sz="6000" baseline="30000" dirty="0">
                <a:solidFill>
                  <a:srgbClr val="FFC000"/>
                </a:solidFill>
                <a:effectLst/>
                <a:latin typeface="system-ui"/>
              </a:rPr>
              <a:t>our old self was crucified </a:t>
            </a:r>
            <a:r>
              <a:rPr lang="en-HK" sz="6000" baseline="30000" dirty="0">
                <a:effectLst/>
                <a:latin typeface="system-ui"/>
              </a:rPr>
              <a:t>with him so that the body ruled by sin might be done away with,[a] that we should no longer be slaves to sin— 7 because anyone who has died has been </a:t>
            </a:r>
            <a:r>
              <a:rPr lang="en-HK" sz="6000" baseline="30000" dirty="0">
                <a:solidFill>
                  <a:srgbClr val="FFC000"/>
                </a:solidFill>
                <a:effectLst/>
                <a:latin typeface="system-ui"/>
              </a:rPr>
              <a:t>set free from sin.</a:t>
            </a:r>
          </a:p>
        </p:txBody>
      </p:sp>
    </p:spTree>
    <p:extLst>
      <p:ext uri="{BB962C8B-B14F-4D97-AF65-F5344CB8AC3E}">
        <p14:creationId xmlns:p14="http://schemas.microsoft.com/office/powerpoint/2010/main" val="378574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D3BC-CFBB-AD9E-2A88-95F2DC82D729}"/>
              </a:ext>
            </a:extLst>
          </p:cNvPr>
          <p:cNvSpPr>
            <a:spLocks noGrp="1"/>
          </p:cNvSpPr>
          <p:nvPr>
            <p:ph type="title"/>
          </p:nvPr>
        </p:nvSpPr>
        <p:spPr/>
        <p:txBody>
          <a:bodyPr/>
          <a:lstStyle/>
          <a:p>
            <a:r>
              <a:rPr lang="en-US" dirty="0"/>
              <a:t>2.  Alive in Christ </a:t>
            </a:r>
          </a:p>
        </p:txBody>
      </p:sp>
      <p:sp>
        <p:nvSpPr>
          <p:cNvPr id="3" name="Content Placeholder 2">
            <a:extLst>
              <a:ext uri="{FF2B5EF4-FFF2-40B4-BE49-F238E27FC236}">
                <a16:creationId xmlns:a16="http://schemas.microsoft.com/office/drawing/2014/main" id="{6BC973ED-CB31-D7DE-E1AB-1D9B7CEF06BB}"/>
              </a:ext>
            </a:extLst>
          </p:cNvPr>
          <p:cNvSpPr>
            <a:spLocks noGrp="1"/>
          </p:cNvSpPr>
          <p:nvPr>
            <p:ph idx="1"/>
          </p:nvPr>
        </p:nvSpPr>
        <p:spPr/>
        <p:txBody>
          <a:bodyPr>
            <a:noAutofit/>
          </a:bodyPr>
          <a:lstStyle/>
          <a:p>
            <a:pPr marL="0" indent="0">
              <a:buNone/>
            </a:pPr>
            <a:r>
              <a:rPr lang="en-HK" sz="4400" baseline="30000" dirty="0">
                <a:effectLst/>
                <a:latin typeface="system-ui"/>
              </a:rPr>
              <a:t> 9 For we know that since Christ was raised from the dead, he cannot die again; </a:t>
            </a:r>
            <a:r>
              <a:rPr lang="en-HK" sz="4400" baseline="30000" dirty="0">
                <a:solidFill>
                  <a:srgbClr val="FFC000"/>
                </a:solidFill>
                <a:effectLst/>
                <a:latin typeface="system-ui"/>
              </a:rPr>
              <a:t>death no longer has mastery</a:t>
            </a:r>
            <a:r>
              <a:rPr lang="en-HK" sz="4400" baseline="30000" dirty="0">
                <a:effectLst/>
                <a:latin typeface="system-ui"/>
              </a:rPr>
              <a:t> over him. 10 The death he died, he died to sin once for all; but the life he lives, he lives to God.  11 In the same way, count yourselves dead to sin but alive to God in Christ Jesus. 12 Therefore </a:t>
            </a:r>
            <a:r>
              <a:rPr lang="en-HK" sz="4400" baseline="30000" dirty="0">
                <a:solidFill>
                  <a:srgbClr val="FFC000"/>
                </a:solidFill>
                <a:effectLst/>
                <a:latin typeface="system-ui"/>
              </a:rPr>
              <a:t>do not let sin reign</a:t>
            </a:r>
            <a:r>
              <a:rPr lang="en-HK" sz="4400" baseline="30000" dirty="0">
                <a:effectLst/>
                <a:latin typeface="system-ui"/>
              </a:rPr>
              <a:t> in your mortal body so that you obey its evil desires. 13 Do not offer any part of yourself to sin as an instrument of wickedness, but rather offer yourselves to God as those who have been brought from death to life; and offer every part of yourself to him as an instrument of righteousness. 14 </a:t>
            </a:r>
            <a:r>
              <a:rPr lang="en-HK" sz="4400" baseline="30000" dirty="0">
                <a:solidFill>
                  <a:srgbClr val="FFC000"/>
                </a:solidFill>
                <a:effectLst/>
                <a:latin typeface="system-ui"/>
              </a:rPr>
              <a:t>For sin shall no longer be your master</a:t>
            </a:r>
            <a:r>
              <a:rPr lang="en-HK" sz="4400" baseline="30000" dirty="0">
                <a:effectLst/>
                <a:latin typeface="system-ui"/>
              </a:rPr>
              <a:t>, because you are not under the law, but under grace.</a:t>
            </a:r>
          </a:p>
        </p:txBody>
      </p:sp>
    </p:spTree>
    <p:extLst>
      <p:ext uri="{BB962C8B-B14F-4D97-AF65-F5344CB8AC3E}">
        <p14:creationId xmlns:p14="http://schemas.microsoft.com/office/powerpoint/2010/main" val="174708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D3BC-CFBB-AD9E-2A88-95F2DC82D729}"/>
              </a:ext>
            </a:extLst>
          </p:cNvPr>
          <p:cNvSpPr>
            <a:spLocks noGrp="1"/>
          </p:cNvSpPr>
          <p:nvPr>
            <p:ph type="title"/>
          </p:nvPr>
        </p:nvSpPr>
        <p:spPr/>
        <p:txBody>
          <a:bodyPr/>
          <a:lstStyle/>
          <a:p>
            <a:r>
              <a:rPr lang="en-US" dirty="0"/>
              <a:t>2.  Alive in Christ </a:t>
            </a:r>
          </a:p>
        </p:txBody>
      </p:sp>
      <p:sp>
        <p:nvSpPr>
          <p:cNvPr id="3" name="Content Placeholder 2">
            <a:extLst>
              <a:ext uri="{FF2B5EF4-FFF2-40B4-BE49-F238E27FC236}">
                <a16:creationId xmlns:a16="http://schemas.microsoft.com/office/drawing/2014/main" id="{6BC973ED-CB31-D7DE-E1AB-1D9B7CEF06BB}"/>
              </a:ext>
            </a:extLst>
          </p:cNvPr>
          <p:cNvSpPr>
            <a:spLocks noGrp="1"/>
          </p:cNvSpPr>
          <p:nvPr>
            <p:ph idx="1"/>
          </p:nvPr>
        </p:nvSpPr>
        <p:spPr/>
        <p:txBody>
          <a:bodyPr>
            <a:noAutofit/>
          </a:bodyPr>
          <a:lstStyle/>
          <a:p>
            <a:pPr marL="0" indent="0">
              <a:buNone/>
            </a:pPr>
            <a:r>
              <a:rPr lang="en-HK" sz="4400" baseline="30000" dirty="0">
                <a:effectLst/>
                <a:latin typeface="system-ui"/>
              </a:rPr>
              <a:t> 9 For we know that since Christ was raised from the dead, he cannot die again; death no longer has mastery over him. 10 The death he died, he died to sin once for all; but the life he lives, he lives to God.  11 In the same way, </a:t>
            </a:r>
            <a:r>
              <a:rPr lang="en-HK" sz="4400" baseline="30000" dirty="0">
                <a:solidFill>
                  <a:srgbClr val="FFC000"/>
                </a:solidFill>
                <a:effectLst/>
                <a:latin typeface="system-ui"/>
              </a:rPr>
              <a:t>count yourselves dead to sin </a:t>
            </a:r>
            <a:r>
              <a:rPr lang="en-HK" sz="4400" baseline="30000" dirty="0">
                <a:effectLst/>
                <a:latin typeface="system-ui"/>
              </a:rPr>
              <a:t>but alive to God in Christ Jesus. 12 Therefore do not let sin reign in your mortal body so that you obey its evil desires. 13 Do not offer any part of yourself to sin as an instrument of wickedness, but rather </a:t>
            </a:r>
            <a:r>
              <a:rPr lang="en-HK" sz="4400" baseline="30000" dirty="0">
                <a:solidFill>
                  <a:srgbClr val="FFC000"/>
                </a:solidFill>
                <a:effectLst/>
                <a:latin typeface="system-ui"/>
              </a:rPr>
              <a:t>offer yourselves to God </a:t>
            </a:r>
            <a:r>
              <a:rPr lang="en-HK" sz="4400" baseline="30000" dirty="0">
                <a:effectLst/>
                <a:latin typeface="system-ui"/>
              </a:rPr>
              <a:t>as those who have been brought from death to life; and </a:t>
            </a:r>
            <a:r>
              <a:rPr lang="en-HK" sz="4400" baseline="30000" dirty="0">
                <a:solidFill>
                  <a:srgbClr val="FFC000"/>
                </a:solidFill>
                <a:effectLst/>
                <a:latin typeface="system-ui"/>
              </a:rPr>
              <a:t>offer every part of yourself </a:t>
            </a:r>
            <a:r>
              <a:rPr lang="en-HK" sz="4400" baseline="30000" dirty="0">
                <a:effectLst/>
                <a:latin typeface="system-ui"/>
              </a:rPr>
              <a:t>to him as an instrument of righteousness. 14 For sin shall no longer be your master, because you are not under the law, but under grace.</a:t>
            </a:r>
          </a:p>
        </p:txBody>
      </p:sp>
    </p:spTree>
    <p:extLst>
      <p:ext uri="{BB962C8B-B14F-4D97-AF65-F5344CB8AC3E}">
        <p14:creationId xmlns:p14="http://schemas.microsoft.com/office/powerpoint/2010/main" val="368890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 up of bubbles&#10;&#10;Description automatically generated">
            <a:extLst>
              <a:ext uri="{FF2B5EF4-FFF2-40B4-BE49-F238E27FC236}">
                <a16:creationId xmlns:a16="http://schemas.microsoft.com/office/drawing/2014/main" id="{AEB4AAEC-CD33-A6A1-34A4-3C71D8D8F12C}"/>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5273812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2902</TotalTime>
  <Words>698</Words>
  <Application>Microsoft Macintosh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system-ui</vt:lpstr>
      <vt:lpstr>Arial</vt:lpstr>
      <vt:lpstr>Calibri</vt:lpstr>
      <vt:lpstr>Calibri Light</vt:lpstr>
      <vt:lpstr>Office Theme</vt:lpstr>
      <vt:lpstr>PowerPoint Presentation</vt:lpstr>
      <vt:lpstr>Good News for All: Alive with Christ</vt:lpstr>
      <vt:lpstr>PowerPoint Presentation</vt:lpstr>
      <vt:lpstr>1.  United with Christ </vt:lpstr>
      <vt:lpstr>PowerPoint Presentation</vt:lpstr>
      <vt:lpstr>2.  Alive in Christ </vt:lpstr>
      <vt:lpstr>2.  Alive in Christ </vt:lpstr>
      <vt:lpstr>2.  Alive in Christ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9</cp:revision>
  <dcterms:created xsi:type="dcterms:W3CDTF">2023-06-24T22:20:08Z</dcterms:created>
  <dcterms:modified xsi:type="dcterms:W3CDTF">2023-08-05T03:21:18Z</dcterms:modified>
</cp:coreProperties>
</file>