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12"/>
  </p:notesMasterIdLst>
  <p:sldIdLst>
    <p:sldId id="256" r:id="rId2"/>
    <p:sldId id="257" r:id="rId3"/>
    <p:sldId id="258" r:id="rId4"/>
    <p:sldId id="259" r:id="rId5"/>
    <p:sldId id="261" r:id="rId6"/>
    <p:sldId id="263" r:id="rId7"/>
    <p:sldId id="266" r:id="rId8"/>
    <p:sldId id="267" r:id="rId9"/>
    <p:sldId id="265" r:id="rId10"/>
    <p:sldId id="26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BE498A-D544-4587-810A-C5DC7896D392}" v="3" dt="2023-08-12T12:52:27.689"/>
    <p1510:client id="{B119731D-CBC5-437F-BF0E-9B6C18689311}" v="3" dt="2023-08-12T23:54:49.3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48"/>
  </p:normalViewPr>
  <p:slideViewPr>
    <p:cSldViewPr snapToGrid="0">
      <p:cViewPr varScale="1">
        <p:scale>
          <a:sx n="90" d="100"/>
          <a:sy n="90" d="100"/>
        </p:scale>
        <p:origin x="232"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tin Church" clId="Web-{B119731D-CBC5-437F-BF0E-9B6C18689311}"/>
    <pc:docChg chg="addSld delSld">
      <pc:chgData name="Shatin Church" userId="" providerId="" clId="Web-{B119731D-CBC5-437F-BF0E-9B6C18689311}" dt="2023-08-12T23:54:49.361" v="2"/>
      <pc:docMkLst>
        <pc:docMk/>
      </pc:docMkLst>
      <pc:sldChg chg="del">
        <pc:chgData name="Shatin Church" userId="" providerId="" clId="Web-{B119731D-CBC5-437F-BF0E-9B6C18689311}" dt="2023-08-12T23:42:54.889" v="0"/>
        <pc:sldMkLst>
          <pc:docMk/>
          <pc:sldMk cId="1772454981" sldId="264"/>
        </pc:sldMkLst>
      </pc:sldChg>
      <pc:sldChg chg="add del">
        <pc:chgData name="Shatin Church" userId="" providerId="" clId="Web-{B119731D-CBC5-437F-BF0E-9B6C18689311}" dt="2023-08-12T23:54:49.361" v="2"/>
        <pc:sldMkLst>
          <pc:docMk/>
          <pc:sldMk cId="2384836865" sldId="269"/>
        </pc:sldMkLst>
      </pc:sldChg>
    </pc:docChg>
  </pc:docChgLst>
  <pc:docChgLst>
    <pc:chgData name="Shatin Church" clId="Web-{A6BE498A-D544-4587-810A-C5DC7896D392}"/>
    <pc:docChg chg="delSld modSld">
      <pc:chgData name="Shatin Church" userId="" providerId="" clId="Web-{A6BE498A-D544-4587-810A-C5DC7896D392}" dt="2023-08-12T12:52:27.689" v="2"/>
      <pc:docMkLst>
        <pc:docMk/>
      </pc:docMkLst>
      <pc:sldChg chg="modSp">
        <pc:chgData name="Shatin Church" userId="" providerId="" clId="Web-{A6BE498A-D544-4587-810A-C5DC7896D392}" dt="2023-08-12T12:52:23.282" v="1" actId="20577"/>
        <pc:sldMkLst>
          <pc:docMk/>
          <pc:sldMk cId="787745652" sldId="261"/>
        </pc:sldMkLst>
        <pc:spChg chg="mod">
          <ac:chgData name="Shatin Church" userId="" providerId="" clId="Web-{A6BE498A-D544-4587-810A-C5DC7896D392}" dt="2023-08-12T12:52:23.282" v="1" actId="20577"/>
          <ac:spMkLst>
            <pc:docMk/>
            <pc:sldMk cId="787745652" sldId="261"/>
            <ac:spMk id="3" creationId="{0BA8BFB6-9F0D-91A0-5D41-3002412E2C76}"/>
          </ac:spMkLst>
        </pc:spChg>
      </pc:sldChg>
      <pc:sldChg chg="del">
        <pc:chgData name="Shatin Church" userId="" providerId="" clId="Web-{A6BE498A-D544-4587-810A-C5DC7896D392}" dt="2023-08-12T12:52:27.689" v="2"/>
        <pc:sldMkLst>
          <pc:docMk/>
          <pc:sldMk cId="2694057240" sldId="2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EE8C85-3C92-7E42-960A-FD5E82C69B0B}" type="datetimeFigureOut">
              <a:rPr lang="en-US" smtClean="0"/>
              <a:t>8/12/2023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B58BC3-81B6-1E49-ACC3-A5E9233FC507}" type="slidenum">
              <a:rPr lang="en-US" smtClean="0"/>
              <a:t>‹#›</a:t>
            </a:fld>
            <a:endParaRPr lang="en-US"/>
          </a:p>
        </p:txBody>
      </p:sp>
    </p:spTree>
    <p:extLst>
      <p:ext uri="{BB962C8B-B14F-4D97-AF65-F5344CB8AC3E}">
        <p14:creationId xmlns:p14="http://schemas.microsoft.com/office/powerpoint/2010/main" val="3431150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B58BC3-81B6-1E49-ACC3-A5E9233FC507}" type="slidenum">
              <a:rPr lang="en-US" smtClean="0"/>
              <a:t>8</a:t>
            </a:fld>
            <a:endParaRPr lang="en-US"/>
          </a:p>
        </p:txBody>
      </p:sp>
    </p:spTree>
    <p:extLst>
      <p:ext uri="{BB962C8B-B14F-4D97-AF65-F5344CB8AC3E}">
        <p14:creationId xmlns:p14="http://schemas.microsoft.com/office/powerpoint/2010/main" val="2350669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B58BC3-81B6-1E49-ACC3-A5E9233FC507}" type="slidenum">
              <a:rPr lang="en-US" smtClean="0"/>
              <a:t>10</a:t>
            </a:fld>
            <a:endParaRPr lang="en-US"/>
          </a:p>
        </p:txBody>
      </p:sp>
    </p:spTree>
    <p:extLst>
      <p:ext uri="{BB962C8B-B14F-4D97-AF65-F5344CB8AC3E}">
        <p14:creationId xmlns:p14="http://schemas.microsoft.com/office/powerpoint/2010/main" val="3498010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8/12/2023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38213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2A279-0833-481D-8C56-F67FD0AC6C50}" type="datetime1">
              <a:rPr lang="en-US" smtClean="0"/>
              <a:t>8/12/2023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78230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87DA83-5663-4C9C-B9AA-0B40A3DAFF81}" type="datetime1">
              <a:rPr lang="en-US" smtClean="0"/>
              <a:t>8/12/2023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2455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8/12/2023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8632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8/12/2023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2299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8/12/2023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38357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8/12/2023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38322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8/12/2023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78742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8/12/2023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12720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BEA474-078D-4E9B-9B14-09A87B19DC46}" type="datetime1">
              <a:rPr lang="en-US" smtClean="0"/>
              <a:t>8/12/2023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46826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8/12/2023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4938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t>8/12/2023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172567848"/>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biblegateway.com/passage/?search=Romans%206&amp;version=NIV#fen-NIV-28092b"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tue of a person holding scales and sword&#10;&#10;Description automatically generated">
            <a:extLst>
              <a:ext uri="{FF2B5EF4-FFF2-40B4-BE49-F238E27FC236}">
                <a16:creationId xmlns:a16="http://schemas.microsoft.com/office/drawing/2014/main" id="{367578E7-FDB9-C063-1021-6DDAC2776EBD}"/>
              </a:ext>
            </a:extLst>
          </p:cNvPr>
          <p:cNvPicPr>
            <a:picLocks noChangeAspect="1"/>
          </p:cNvPicPr>
          <p:nvPr/>
        </p:nvPicPr>
        <p:blipFill rotWithShape="1">
          <a:blip r:embed="rId2"/>
          <a:srcRect t="15730"/>
          <a:stretch/>
        </p:blipFill>
        <p:spPr>
          <a:xfrm>
            <a:off x="20" y="10"/>
            <a:ext cx="12191980" cy="6857990"/>
          </a:xfrm>
          <a:prstGeom prst="rect">
            <a:avLst/>
          </a:prstGeom>
        </p:spPr>
      </p:pic>
    </p:spTree>
    <p:extLst>
      <p:ext uri="{BB962C8B-B14F-4D97-AF65-F5344CB8AC3E}">
        <p14:creationId xmlns:p14="http://schemas.microsoft.com/office/powerpoint/2010/main" val="799549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close-up of a couple of gold rings&#10;&#10;Description automatically generated">
            <a:extLst>
              <a:ext uri="{FF2B5EF4-FFF2-40B4-BE49-F238E27FC236}">
                <a16:creationId xmlns:a16="http://schemas.microsoft.com/office/drawing/2014/main" id="{1654226A-CCF4-E870-DD4E-F65D52399D6A}"/>
              </a:ext>
            </a:extLst>
          </p:cNvPr>
          <p:cNvPicPr>
            <a:picLocks noGrp="1" noChangeAspect="1"/>
          </p:cNvPicPr>
          <p:nvPr>
            <p:ph idx="1"/>
          </p:nvPr>
        </p:nvPicPr>
        <p:blipFill rotWithShape="1">
          <a:blip r:embed="rId2"/>
          <a:srcRect t="13715" b="2031"/>
          <a:stretch/>
        </p:blipFill>
        <p:spPr>
          <a:xfrm>
            <a:off x="20" y="1282"/>
            <a:ext cx="12191980" cy="6856718"/>
          </a:xfrm>
          <a:prstGeom prst="rect">
            <a:avLst/>
          </a:prstGeom>
        </p:spPr>
      </p:pic>
    </p:spTree>
    <p:extLst>
      <p:ext uri="{BB962C8B-B14F-4D97-AF65-F5344CB8AC3E}">
        <p14:creationId xmlns:p14="http://schemas.microsoft.com/office/powerpoint/2010/main" val="3906615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39F51-F15A-5512-F42A-AD643EEA4026}"/>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Good News for All: Married to Christ </a:t>
            </a:r>
          </a:p>
        </p:txBody>
      </p:sp>
      <p:sp>
        <p:nvSpPr>
          <p:cNvPr id="3" name="Content Placeholder 2">
            <a:extLst>
              <a:ext uri="{FF2B5EF4-FFF2-40B4-BE49-F238E27FC236}">
                <a16:creationId xmlns:a16="http://schemas.microsoft.com/office/drawing/2014/main" id="{0BA8BFB6-9F0D-91A0-5D41-3002412E2C76}"/>
              </a:ext>
            </a:extLst>
          </p:cNvPr>
          <p:cNvSpPr>
            <a:spLocks noGrp="1"/>
          </p:cNvSpPr>
          <p:nvPr>
            <p:ph idx="1"/>
          </p:nvPr>
        </p:nvSpPr>
        <p:spPr/>
        <p:txBody>
          <a:bodyPr>
            <a:normAutofit/>
          </a:bodyPr>
          <a:lstStyle/>
          <a:p>
            <a:pPr marL="457200" indent="-457200">
              <a:buFont typeface="+mj-lt"/>
              <a:buAutoNum type="arabicPeriod"/>
            </a:pPr>
            <a:r>
              <a:rPr lang="en-US" sz="4400" dirty="0">
                <a:latin typeface="Calibri" panose="020F0502020204030204" pitchFamily="34" charset="0"/>
                <a:cs typeface="Calibri" panose="020F0502020204030204" pitchFamily="34" charset="0"/>
              </a:rPr>
              <a:t>Who Do You Obey? (6:15-18)</a:t>
            </a:r>
          </a:p>
          <a:p>
            <a:pPr marL="457200" indent="-457200">
              <a:buFont typeface="+mj-lt"/>
              <a:buAutoNum type="arabicPeriod"/>
            </a:pPr>
            <a:r>
              <a:rPr lang="en-US" sz="4400" dirty="0">
                <a:latin typeface="Calibri" panose="020F0502020204030204" pitchFamily="34" charset="0"/>
                <a:cs typeface="Calibri" panose="020F0502020204030204" pitchFamily="34" charset="0"/>
              </a:rPr>
              <a:t>Who’s a Better Master? (6:19-23)</a:t>
            </a:r>
          </a:p>
          <a:p>
            <a:pPr marL="457200" indent="-457200">
              <a:buFont typeface="+mj-lt"/>
              <a:buAutoNum type="arabicPeriod"/>
            </a:pPr>
            <a:r>
              <a:rPr lang="en-US" sz="4400" dirty="0">
                <a:latin typeface="Calibri" panose="020F0502020204030204" pitchFamily="34" charset="0"/>
                <a:cs typeface="Calibri" panose="020F0502020204030204" pitchFamily="34" charset="0"/>
              </a:rPr>
              <a:t>Married to Christ (7:1-6)</a:t>
            </a:r>
          </a:p>
        </p:txBody>
      </p:sp>
    </p:spTree>
    <p:extLst>
      <p:ext uri="{BB962C8B-B14F-4D97-AF65-F5344CB8AC3E}">
        <p14:creationId xmlns:p14="http://schemas.microsoft.com/office/powerpoint/2010/main" val="59968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39F51-F15A-5512-F42A-AD643EEA4026}"/>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1.  Who DO You Obey? (6:15-18)</a:t>
            </a:r>
          </a:p>
        </p:txBody>
      </p:sp>
      <p:sp>
        <p:nvSpPr>
          <p:cNvPr id="3" name="Content Placeholder 2">
            <a:extLst>
              <a:ext uri="{FF2B5EF4-FFF2-40B4-BE49-F238E27FC236}">
                <a16:creationId xmlns:a16="http://schemas.microsoft.com/office/drawing/2014/main" id="{0BA8BFB6-9F0D-91A0-5D41-3002412E2C76}"/>
              </a:ext>
            </a:extLst>
          </p:cNvPr>
          <p:cNvSpPr>
            <a:spLocks noGrp="1"/>
          </p:cNvSpPr>
          <p:nvPr>
            <p:ph idx="1"/>
          </p:nvPr>
        </p:nvSpPr>
        <p:spPr/>
        <p:txBody>
          <a:bodyPr>
            <a:normAutofit fontScale="92500" lnSpcReduction="10000"/>
          </a:bodyPr>
          <a:lstStyle/>
          <a:p>
            <a:pPr marL="0" indent="0">
              <a:buNone/>
            </a:pPr>
            <a:r>
              <a:rPr lang="en-HK" sz="4000" b="1" i="0" u="none" strike="noStrike" baseline="30000" dirty="0">
                <a:solidFill>
                  <a:schemeClr val="tx1"/>
                </a:solidFill>
                <a:effectLst/>
                <a:latin typeface="Calibri" panose="020F0502020204030204" pitchFamily="34" charset="0"/>
                <a:cs typeface="Calibri" panose="020F0502020204030204" pitchFamily="34" charset="0"/>
              </a:rPr>
              <a:t>16 </a:t>
            </a:r>
            <a:r>
              <a:rPr lang="en-HK" sz="4000" b="0" i="0" u="none" strike="noStrike" dirty="0">
                <a:solidFill>
                  <a:schemeClr val="tx1"/>
                </a:solidFill>
                <a:effectLst/>
                <a:latin typeface="Calibri" panose="020F0502020204030204" pitchFamily="34" charset="0"/>
                <a:cs typeface="Calibri" panose="020F0502020204030204" pitchFamily="34" charset="0"/>
              </a:rPr>
              <a:t>Don’t you know that when you offer yourselves to someone as obedient slaves, </a:t>
            </a:r>
            <a:r>
              <a:rPr lang="en-HK" sz="4000" b="0" i="0" u="none" strike="noStrike" dirty="0">
                <a:solidFill>
                  <a:srgbClr val="FFC000"/>
                </a:solidFill>
                <a:effectLst/>
                <a:latin typeface="Calibri" panose="020F0502020204030204" pitchFamily="34" charset="0"/>
                <a:cs typeface="Calibri" panose="020F0502020204030204" pitchFamily="34" charset="0"/>
              </a:rPr>
              <a:t>you are slaves of the one you obey</a:t>
            </a:r>
            <a:r>
              <a:rPr lang="en-HK" sz="4000" b="0" i="0" u="none" strike="noStrike" dirty="0">
                <a:solidFill>
                  <a:schemeClr val="tx1"/>
                </a:solidFill>
                <a:effectLst/>
                <a:latin typeface="Calibri" panose="020F0502020204030204" pitchFamily="34" charset="0"/>
                <a:cs typeface="Calibri" panose="020F0502020204030204" pitchFamily="34" charset="0"/>
              </a:rPr>
              <a:t>—whether you are </a:t>
            </a:r>
            <a:r>
              <a:rPr lang="en-HK" sz="4000" b="0" i="0" u="none" strike="noStrike" dirty="0">
                <a:solidFill>
                  <a:srgbClr val="FFC000"/>
                </a:solidFill>
                <a:effectLst/>
                <a:latin typeface="Calibri" panose="020F0502020204030204" pitchFamily="34" charset="0"/>
                <a:cs typeface="Calibri" panose="020F0502020204030204" pitchFamily="34" charset="0"/>
              </a:rPr>
              <a:t>slaves to sin</a:t>
            </a:r>
            <a:r>
              <a:rPr lang="en-HK" sz="4000" b="0" i="0" u="none" strike="noStrike" dirty="0">
                <a:solidFill>
                  <a:schemeClr val="tx1"/>
                </a:solidFill>
                <a:effectLst/>
                <a:latin typeface="Calibri" panose="020F0502020204030204" pitchFamily="34" charset="0"/>
                <a:cs typeface="Calibri" panose="020F0502020204030204" pitchFamily="34" charset="0"/>
              </a:rPr>
              <a:t>, which leads to death, </a:t>
            </a:r>
            <a:r>
              <a:rPr lang="en-HK" sz="4000" b="0" i="0" u="none" strike="noStrike" dirty="0">
                <a:solidFill>
                  <a:srgbClr val="FFC000"/>
                </a:solidFill>
                <a:effectLst/>
                <a:latin typeface="Calibri" panose="020F0502020204030204" pitchFamily="34" charset="0"/>
                <a:cs typeface="Calibri" panose="020F0502020204030204" pitchFamily="34" charset="0"/>
              </a:rPr>
              <a:t>or to obedience</a:t>
            </a:r>
            <a:r>
              <a:rPr lang="en-HK" sz="4000" b="0" i="0" u="none" strike="noStrike" dirty="0">
                <a:solidFill>
                  <a:schemeClr val="tx1"/>
                </a:solidFill>
                <a:effectLst/>
                <a:latin typeface="Calibri" panose="020F0502020204030204" pitchFamily="34" charset="0"/>
                <a:cs typeface="Calibri" panose="020F0502020204030204" pitchFamily="34" charset="0"/>
              </a:rPr>
              <a:t>, which leads to righteousness? </a:t>
            </a:r>
            <a:r>
              <a:rPr lang="en-HK" sz="4000" b="1" i="0" u="none" strike="noStrike" baseline="30000" dirty="0">
                <a:solidFill>
                  <a:schemeClr val="tx1"/>
                </a:solidFill>
                <a:effectLst/>
                <a:latin typeface="Calibri" panose="020F0502020204030204" pitchFamily="34" charset="0"/>
                <a:cs typeface="Calibri" panose="020F0502020204030204" pitchFamily="34" charset="0"/>
              </a:rPr>
              <a:t>17 </a:t>
            </a:r>
            <a:r>
              <a:rPr lang="en-HK" sz="4000" b="0" i="0" u="none" strike="noStrike" dirty="0">
                <a:solidFill>
                  <a:schemeClr val="tx1"/>
                </a:solidFill>
                <a:effectLst/>
                <a:latin typeface="Calibri" panose="020F0502020204030204" pitchFamily="34" charset="0"/>
                <a:cs typeface="Calibri" panose="020F0502020204030204" pitchFamily="34" charset="0"/>
              </a:rPr>
              <a:t>But thanks be to God that, though you used to be slaves to sin, you have come to obey from your heart the pattern of teaching that has now claimed your allegiance. </a:t>
            </a:r>
            <a:r>
              <a:rPr lang="en-HK" sz="4000" b="1" i="0" u="none" strike="noStrike" baseline="30000" dirty="0">
                <a:solidFill>
                  <a:srgbClr val="FFC000"/>
                </a:solidFill>
                <a:effectLst/>
                <a:latin typeface="Calibri" panose="020F0502020204030204" pitchFamily="34" charset="0"/>
                <a:cs typeface="Calibri" panose="020F0502020204030204" pitchFamily="34" charset="0"/>
              </a:rPr>
              <a:t>18 </a:t>
            </a:r>
            <a:r>
              <a:rPr lang="en-HK" sz="4000" b="0" i="0" u="none" strike="noStrike" dirty="0">
                <a:solidFill>
                  <a:srgbClr val="FFC000"/>
                </a:solidFill>
                <a:effectLst/>
                <a:latin typeface="Calibri" panose="020F0502020204030204" pitchFamily="34" charset="0"/>
                <a:cs typeface="Calibri" panose="020F0502020204030204" pitchFamily="34" charset="0"/>
              </a:rPr>
              <a:t>You have been set free from sin and have become slaves to righteousness.</a:t>
            </a:r>
            <a:endParaRPr lang="en-US" sz="4400" dirty="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749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39F51-F15A-5512-F42A-AD643EEA4026}"/>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1.  Who DO You Obey? (6:15-18)</a:t>
            </a:r>
          </a:p>
        </p:txBody>
      </p:sp>
      <p:sp>
        <p:nvSpPr>
          <p:cNvPr id="3" name="Content Placeholder 2">
            <a:extLst>
              <a:ext uri="{FF2B5EF4-FFF2-40B4-BE49-F238E27FC236}">
                <a16:creationId xmlns:a16="http://schemas.microsoft.com/office/drawing/2014/main" id="{0BA8BFB6-9F0D-91A0-5D41-3002412E2C76}"/>
              </a:ext>
            </a:extLst>
          </p:cNvPr>
          <p:cNvSpPr>
            <a:spLocks noGrp="1"/>
          </p:cNvSpPr>
          <p:nvPr>
            <p:ph idx="1"/>
          </p:nvPr>
        </p:nvSpPr>
        <p:spPr/>
        <p:txBody>
          <a:bodyPr>
            <a:normAutofit/>
          </a:bodyPr>
          <a:lstStyle/>
          <a:p>
            <a:pPr>
              <a:buFont typeface="Arial" panose="020B0604020202020204" pitchFamily="34" charset="0"/>
              <a:buChar char="•"/>
            </a:pPr>
            <a:r>
              <a:rPr lang="en-US" sz="2800" dirty="0">
                <a:solidFill>
                  <a:schemeClr val="tx1"/>
                </a:solidFill>
                <a:latin typeface="Calibri" panose="020F0502020204030204" pitchFamily="34" charset="0"/>
                <a:cs typeface="Calibri" panose="020F0502020204030204" pitchFamily="34" charset="0"/>
              </a:rPr>
              <a:t> 1 Cor 9:21, “21 To those not having the law I became like one not having the law (</a:t>
            </a:r>
            <a:r>
              <a:rPr lang="en-US" sz="2800" dirty="0">
                <a:solidFill>
                  <a:srgbClr val="FFC000"/>
                </a:solidFill>
                <a:latin typeface="Calibri" panose="020F0502020204030204" pitchFamily="34" charset="0"/>
                <a:cs typeface="Calibri" panose="020F0502020204030204" pitchFamily="34" charset="0"/>
              </a:rPr>
              <a:t>though I am not free from God’s law but am under Christ’s law</a:t>
            </a:r>
            <a:r>
              <a:rPr lang="en-US" sz="2800" dirty="0">
                <a:solidFill>
                  <a:schemeClr val="tx1"/>
                </a:solidFill>
                <a:latin typeface="Calibri" panose="020F0502020204030204" pitchFamily="34" charset="0"/>
                <a:cs typeface="Calibri" panose="020F0502020204030204" pitchFamily="34" charset="0"/>
              </a:rPr>
              <a:t>), so as to win those not having the law.</a:t>
            </a:r>
          </a:p>
          <a:p>
            <a:pPr>
              <a:buFont typeface="Arial" panose="020B0604020202020204" pitchFamily="34" charset="0"/>
              <a:buChar char="•"/>
            </a:pPr>
            <a:r>
              <a:rPr lang="en-US" sz="2800" dirty="0">
                <a:solidFill>
                  <a:schemeClr val="tx1"/>
                </a:solidFill>
                <a:latin typeface="Calibri" panose="020F0502020204030204" pitchFamily="34" charset="0"/>
                <a:cs typeface="Calibri" panose="020F0502020204030204" pitchFamily="34" charset="0"/>
              </a:rPr>
              <a:t> Gal 6:2, “Carry each other’s burdens, and in this </a:t>
            </a:r>
            <a:r>
              <a:rPr lang="en-US" sz="2800" dirty="0">
                <a:solidFill>
                  <a:srgbClr val="FFC000"/>
                </a:solidFill>
                <a:latin typeface="Calibri" panose="020F0502020204030204" pitchFamily="34" charset="0"/>
                <a:cs typeface="Calibri" panose="020F0502020204030204" pitchFamily="34" charset="0"/>
              </a:rPr>
              <a:t>way you will fulfill the law of Christ</a:t>
            </a:r>
            <a:r>
              <a:rPr lang="en-US" sz="2800" dirty="0">
                <a:solidFill>
                  <a:schemeClr val="tx1"/>
                </a:solidFill>
                <a:latin typeface="Calibri" panose="020F0502020204030204" pitchFamily="34" charset="0"/>
                <a:cs typeface="Calibri" panose="020F0502020204030204" pitchFamily="34" charset="0"/>
              </a:rPr>
              <a:t>.”</a:t>
            </a:r>
          </a:p>
          <a:p>
            <a:pPr>
              <a:buFont typeface="Arial" panose="020B0604020202020204" pitchFamily="34" charset="0"/>
              <a:buChar char="•"/>
            </a:pPr>
            <a:r>
              <a:rPr lang="en-US" sz="2800" dirty="0">
                <a:solidFill>
                  <a:schemeClr val="tx1"/>
                </a:solidFill>
                <a:latin typeface="Calibri" panose="020F0502020204030204" pitchFamily="34" charset="0"/>
                <a:cs typeface="Calibri" panose="020F0502020204030204" pitchFamily="34" charset="0"/>
              </a:rPr>
              <a:t> We are slaves and are bound to Christ!</a:t>
            </a:r>
          </a:p>
        </p:txBody>
      </p:sp>
    </p:spTree>
    <p:extLst>
      <p:ext uri="{BB962C8B-B14F-4D97-AF65-F5344CB8AC3E}">
        <p14:creationId xmlns:p14="http://schemas.microsoft.com/office/powerpoint/2010/main" val="2050714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39F51-F15A-5512-F42A-AD643EEA4026}"/>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2. Who’s a Better Master? (v.19-23)</a:t>
            </a:r>
          </a:p>
        </p:txBody>
      </p:sp>
      <p:sp>
        <p:nvSpPr>
          <p:cNvPr id="3" name="Content Placeholder 2">
            <a:extLst>
              <a:ext uri="{FF2B5EF4-FFF2-40B4-BE49-F238E27FC236}">
                <a16:creationId xmlns:a16="http://schemas.microsoft.com/office/drawing/2014/main" id="{0BA8BFB6-9F0D-91A0-5D41-3002412E2C76}"/>
              </a:ext>
            </a:extLst>
          </p:cNvPr>
          <p:cNvSpPr>
            <a:spLocks noGrp="1"/>
          </p:cNvSpPr>
          <p:nvPr>
            <p:ph idx="1"/>
          </p:nvPr>
        </p:nvSpPr>
        <p:spPr/>
        <p:txBody>
          <a:bodyPr vert="horz" lIns="91440" tIns="45720" rIns="91440" bIns="45720" rtlCol="0" anchor="t">
            <a:normAutofit/>
          </a:bodyPr>
          <a:lstStyle/>
          <a:p>
            <a:r>
              <a:rPr lang="en-US" sz="3200" dirty="0">
                <a:latin typeface="Calibri"/>
                <a:ea typeface="Calibri"/>
                <a:cs typeface="Calibri"/>
              </a:rPr>
              <a:t> What were we like when we were free? </a:t>
            </a:r>
            <a:endParaRPr lang="en-US" sz="3200" dirty="0">
              <a:solidFill>
                <a:schemeClr val="tx1"/>
              </a:solidFill>
              <a:latin typeface="Calibri" panose="020F0502020204030204" pitchFamily="34" charset="0"/>
              <a:cs typeface="Calibri" panose="020F0502020204030204" pitchFamily="34" charset="0"/>
            </a:endParaRPr>
          </a:p>
          <a:p>
            <a:pPr lvl="1">
              <a:buFont typeface="Arial" panose="020B0604020202020204" pitchFamily="34" charset="0"/>
              <a:buChar char="•"/>
            </a:pPr>
            <a:r>
              <a:rPr lang="en-US" sz="3000" dirty="0">
                <a:solidFill>
                  <a:schemeClr val="tx1"/>
                </a:solidFill>
                <a:latin typeface="Calibri" panose="020F0502020204030204" pitchFamily="34" charset="0"/>
                <a:cs typeface="Calibri" panose="020F0502020204030204" pitchFamily="34" charset="0"/>
              </a:rPr>
              <a:t>See the Old Testament </a:t>
            </a:r>
          </a:p>
          <a:p>
            <a:pPr lvl="1">
              <a:buFont typeface="Arial" panose="020B0604020202020204" pitchFamily="34" charset="0"/>
              <a:buChar char="•"/>
            </a:pPr>
            <a:r>
              <a:rPr lang="en-US" sz="3000" dirty="0">
                <a:solidFill>
                  <a:schemeClr val="tx1"/>
                </a:solidFill>
                <a:latin typeface="Calibri" panose="020F0502020204030204" pitchFamily="34" charset="0"/>
                <a:cs typeface="Calibri" panose="020F0502020204030204" pitchFamily="34" charset="0"/>
              </a:rPr>
              <a:t>See the world</a:t>
            </a:r>
          </a:p>
          <a:p>
            <a:pPr lvl="1">
              <a:buFont typeface="Arial" panose="020B0604020202020204" pitchFamily="34" charset="0"/>
              <a:buChar char="•"/>
            </a:pPr>
            <a:r>
              <a:rPr lang="en-US" sz="3000" dirty="0">
                <a:solidFill>
                  <a:schemeClr val="tx1"/>
                </a:solidFill>
                <a:latin typeface="Calibri" panose="020F0502020204030204" pitchFamily="34" charset="0"/>
                <a:cs typeface="Calibri" panose="020F0502020204030204" pitchFamily="34" charset="0"/>
              </a:rPr>
              <a:t>Think back to your life</a:t>
            </a:r>
          </a:p>
        </p:txBody>
      </p:sp>
    </p:spTree>
    <p:extLst>
      <p:ext uri="{BB962C8B-B14F-4D97-AF65-F5344CB8AC3E}">
        <p14:creationId xmlns:p14="http://schemas.microsoft.com/office/powerpoint/2010/main" val="787745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39F51-F15A-5512-F42A-AD643EEA4026}"/>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2. Who’s a Better Master? (v.19-23)</a:t>
            </a:r>
          </a:p>
        </p:txBody>
      </p:sp>
      <p:sp>
        <p:nvSpPr>
          <p:cNvPr id="3" name="Content Placeholder 2">
            <a:extLst>
              <a:ext uri="{FF2B5EF4-FFF2-40B4-BE49-F238E27FC236}">
                <a16:creationId xmlns:a16="http://schemas.microsoft.com/office/drawing/2014/main" id="{0BA8BFB6-9F0D-91A0-5D41-3002412E2C76}"/>
              </a:ext>
            </a:extLst>
          </p:cNvPr>
          <p:cNvSpPr>
            <a:spLocks noGrp="1"/>
          </p:cNvSpPr>
          <p:nvPr>
            <p:ph idx="1"/>
          </p:nvPr>
        </p:nvSpPr>
        <p:spPr/>
        <p:txBody>
          <a:bodyPr>
            <a:normAutofit/>
          </a:bodyPr>
          <a:lstStyle/>
          <a:p>
            <a:pPr marL="0" indent="0">
              <a:buNone/>
            </a:pPr>
            <a:r>
              <a:rPr lang="en-HK" sz="3200" b="1" baseline="30000" dirty="0">
                <a:effectLst/>
                <a:latin typeface="Calibri" panose="020F0502020204030204" pitchFamily="34" charset="0"/>
                <a:cs typeface="Calibri" panose="020F0502020204030204" pitchFamily="34" charset="0"/>
              </a:rPr>
              <a:t>21 </a:t>
            </a:r>
            <a:r>
              <a:rPr lang="en-HK" sz="3200" dirty="0">
                <a:solidFill>
                  <a:srgbClr val="FFC000"/>
                </a:solidFill>
                <a:latin typeface="Calibri" panose="020F0502020204030204" pitchFamily="34" charset="0"/>
                <a:cs typeface="Calibri" panose="020F0502020204030204" pitchFamily="34" charset="0"/>
              </a:rPr>
              <a:t>What benefit did you reap </a:t>
            </a:r>
            <a:r>
              <a:rPr lang="en-HK" sz="3200" dirty="0">
                <a:latin typeface="Calibri" panose="020F0502020204030204" pitchFamily="34" charset="0"/>
                <a:cs typeface="Calibri" panose="020F0502020204030204" pitchFamily="34" charset="0"/>
              </a:rPr>
              <a:t>at that time from the things you are now ashamed of? </a:t>
            </a:r>
            <a:r>
              <a:rPr lang="en-HK" sz="3200" dirty="0">
                <a:solidFill>
                  <a:srgbClr val="FFC000"/>
                </a:solidFill>
                <a:latin typeface="Calibri" panose="020F0502020204030204" pitchFamily="34" charset="0"/>
                <a:cs typeface="Calibri" panose="020F0502020204030204" pitchFamily="34" charset="0"/>
              </a:rPr>
              <a:t>Those things result in death!</a:t>
            </a:r>
            <a:r>
              <a:rPr lang="en-HK" sz="3200" b="1" baseline="30000" dirty="0">
                <a:effectLst/>
                <a:latin typeface="Calibri" panose="020F0502020204030204" pitchFamily="34" charset="0"/>
                <a:cs typeface="Calibri" panose="020F0502020204030204" pitchFamily="34" charset="0"/>
              </a:rPr>
              <a:t>22 </a:t>
            </a:r>
            <a:r>
              <a:rPr lang="en-HK" sz="3200" dirty="0">
                <a:latin typeface="Calibri" panose="020F0502020204030204" pitchFamily="34" charset="0"/>
                <a:cs typeface="Calibri" panose="020F0502020204030204" pitchFamily="34" charset="0"/>
              </a:rPr>
              <a:t>But now that you have been set free from sin and have become slaves of God, </a:t>
            </a:r>
            <a:r>
              <a:rPr lang="en-HK" sz="3200" dirty="0">
                <a:solidFill>
                  <a:srgbClr val="FFC000"/>
                </a:solidFill>
                <a:latin typeface="Calibri" panose="020F0502020204030204" pitchFamily="34" charset="0"/>
                <a:cs typeface="Calibri" panose="020F0502020204030204" pitchFamily="34" charset="0"/>
              </a:rPr>
              <a:t>the benefit you reap leads to holiness, and the result is eternal life. </a:t>
            </a:r>
            <a:r>
              <a:rPr lang="en-HK" sz="3200" b="1" baseline="30000" dirty="0">
                <a:effectLst/>
                <a:latin typeface="Calibri" panose="020F0502020204030204" pitchFamily="34" charset="0"/>
                <a:cs typeface="Calibri" panose="020F0502020204030204" pitchFamily="34" charset="0"/>
              </a:rPr>
              <a:t>23 </a:t>
            </a:r>
            <a:r>
              <a:rPr lang="en-HK" sz="3200" dirty="0">
                <a:latin typeface="Calibri" panose="020F0502020204030204" pitchFamily="34" charset="0"/>
                <a:cs typeface="Calibri" panose="020F0502020204030204" pitchFamily="34" charset="0"/>
              </a:rPr>
              <a:t>For the wages of sin is death, but the gift of God is eternal life in</a:t>
            </a:r>
            <a:r>
              <a:rPr lang="en-HK" sz="3200" baseline="30000" dirty="0">
                <a:effectLst/>
                <a:latin typeface="Calibri" panose="020F0502020204030204" pitchFamily="34" charset="0"/>
                <a:cs typeface="Calibri" panose="020F0502020204030204" pitchFamily="34" charset="0"/>
              </a:rPr>
              <a:t>[</a:t>
            </a:r>
            <a:r>
              <a:rPr lang="en-HK" sz="3200" baseline="30000" dirty="0">
                <a:solidFill>
                  <a:srgbClr val="517E90"/>
                </a:solidFill>
                <a:effectLst/>
                <a:latin typeface="Calibri" panose="020F0502020204030204" pitchFamily="34" charset="0"/>
                <a:cs typeface="Calibri" panose="020F0502020204030204" pitchFamily="34" charset="0"/>
                <a:hlinkClick r:id="rId2" tooltip="See footnote b"/>
              </a:rPr>
              <a:t>b</a:t>
            </a:r>
            <a:r>
              <a:rPr lang="en-HK" sz="3200" baseline="30000" dirty="0">
                <a:effectLst/>
                <a:latin typeface="Calibri" panose="020F0502020204030204" pitchFamily="34" charset="0"/>
                <a:cs typeface="Calibri" panose="020F0502020204030204" pitchFamily="34" charset="0"/>
              </a:rPr>
              <a:t>]</a:t>
            </a:r>
            <a:r>
              <a:rPr lang="en-HK" sz="3200" dirty="0">
                <a:latin typeface="Calibri" panose="020F0502020204030204" pitchFamily="34" charset="0"/>
                <a:cs typeface="Calibri" panose="020F0502020204030204" pitchFamily="34" charset="0"/>
              </a:rPr>
              <a:t> Christ Jesus our Lord.</a:t>
            </a:r>
            <a:endParaRPr lang="en-US" sz="3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5423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7ABB4F-4112-F96E-D27C-3D2A8212DE65}"/>
              </a:ext>
            </a:extLst>
          </p:cNvPr>
          <p:cNvSpPr txBox="1"/>
          <p:nvPr/>
        </p:nvSpPr>
        <p:spPr>
          <a:xfrm>
            <a:off x="5091348" y="366623"/>
            <a:ext cx="7100652" cy="6124754"/>
          </a:xfrm>
          <a:prstGeom prst="rect">
            <a:avLst/>
          </a:prstGeom>
          <a:noFill/>
        </p:spPr>
        <p:txBody>
          <a:bodyPr wrap="square" rtlCol="0">
            <a:spAutoFit/>
          </a:bodyPr>
          <a:lstStyle/>
          <a:p>
            <a:r>
              <a:rPr lang="en-HK" sz="2800" b="0" i="0" u="none" strike="noStrike" dirty="0">
                <a:effectLst/>
                <a:latin typeface="Calibri" panose="020F0502020204030204" pitchFamily="34" charset="0"/>
                <a:cs typeface="Calibri" panose="020F0502020204030204" pitchFamily="34" charset="0"/>
              </a:rPr>
              <a:t>Cheap grace is the preaching of forgiveness without requiring repentance, baptism without church discipline, Communion without confession, absolution without personal confession. Cheap grace is grace without discipleship, grace without the cross, grace without Jesus Christ, living and incarnate…</a:t>
            </a:r>
            <a:r>
              <a:rPr lang="en-US" sz="2800" b="0" i="0" u="none" strike="noStrike" dirty="0">
                <a:effectLst/>
                <a:latin typeface="Calibri" panose="020F0502020204030204" pitchFamily="34" charset="0"/>
                <a:cs typeface="Calibri" panose="020F0502020204030204" pitchFamily="34" charset="0"/>
              </a:rPr>
              <a:t>.</a:t>
            </a:r>
            <a:r>
              <a:rPr lang="en-HK" sz="2800" b="0" i="0" u="none" strike="noStrike" dirty="0">
                <a:effectLst/>
                <a:latin typeface="Calibri" panose="020F0502020204030204" pitchFamily="34" charset="0"/>
                <a:cs typeface="Calibri" panose="020F0502020204030204" pitchFamily="34" charset="0"/>
              </a:rPr>
              <a:t> </a:t>
            </a:r>
          </a:p>
          <a:p>
            <a:endParaRPr lang="en-HK" sz="2800" dirty="0">
              <a:latin typeface="Calibri" panose="020F0502020204030204" pitchFamily="34" charset="0"/>
              <a:cs typeface="Calibri" panose="020F0502020204030204" pitchFamily="34" charset="0"/>
            </a:endParaRPr>
          </a:p>
          <a:p>
            <a:r>
              <a:rPr lang="en-HK" sz="2800" b="0" i="0" u="none" strike="noStrike" dirty="0">
                <a:effectLst/>
                <a:latin typeface="Calibri" panose="020F0502020204030204" pitchFamily="34" charset="0"/>
                <a:cs typeface="Calibri" panose="020F0502020204030204" pitchFamily="34" charset="0"/>
              </a:rPr>
              <a:t>Such grace is costly because it calls us to follow, and it is grace because it calls us to follow Jesus Christ. It is costly because it costs a man his life, and it is grace because it gives a man the only true life.</a:t>
            </a:r>
          </a:p>
          <a:p>
            <a:endParaRPr lang="en-HK" sz="2800" b="0" i="0" u="none" strike="noStrike" dirty="0">
              <a:effectLst/>
              <a:latin typeface="Calibri" panose="020F0502020204030204" pitchFamily="34" charset="0"/>
              <a:cs typeface="Calibri" panose="020F0502020204030204" pitchFamily="34" charset="0"/>
            </a:endParaRPr>
          </a:p>
        </p:txBody>
      </p:sp>
      <p:pic>
        <p:nvPicPr>
          <p:cNvPr id="1026" name="Picture 2" descr="Strange Glory: A Life of Dietrich Bonhoeffer,' by Charles Marsh - The New  York Times">
            <a:extLst>
              <a:ext uri="{FF2B5EF4-FFF2-40B4-BE49-F238E27FC236}">
                <a16:creationId xmlns:a16="http://schemas.microsoft.com/office/drawing/2014/main" id="{1F3E4E7E-4362-6971-C899-39FD5BEB4C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27" y="265709"/>
            <a:ext cx="4250511" cy="5957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498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39F51-F15A-5512-F42A-AD643EEA4026}"/>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3.  Married to Christ (7:1-6) </a:t>
            </a:r>
          </a:p>
        </p:txBody>
      </p:sp>
      <p:sp>
        <p:nvSpPr>
          <p:cNvPr id="7" name="Content Placeholder 6">
            <a:extLst>
              <a:ext uri="{FF2B5EF4-FFF2-40B4-BE49-F238E27FC236}">
                <a16:creationId xmlns:a16="http://schemas.microsoft.com/office/drawing/2014/main" id="{A2E27657-DCC7-4E5B-4BB7-FA946EF323B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58345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4" descr="A bunch of blue grapes&#10;&#10;Description automatically generated">
            <a:extLst>
              <a:ext uri="{FF2B5EF4-FFF2-40B4-BE49-F238E27FC236}">
                <a16:creationId xmlns:a16="http://schemas.microsoft.com/office/drawing/2014/main" id="{F5A3DC89-E7BD-A8D9-4046-3A25156CF1AB}"/>
              </a:ext>
            </a:extLst>
          </p:cNvPr>
          <p:cNvPicPr>
            <a:picLocks noGrp="1" noChangeAspect="1"/>
          </p:cNvPicPr>
          <p:nvPr>
            <p:ph idx="1"/>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41516899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27</TotalTime>
  <Words>581</Words>
  <Application>Microsoft Office PowerPoint</Application>
  <PresentationFormat>Widescreen</PresentationFormat>
  <Paragraphs>28</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Good News for All: Married to Christ </vt:lpstr>
      <vt:lpstr>1.  Who DO You Obey? (6:15-18)</vt:lpstr>
      <vt:lpstr>1.  Who DO You Obey? (6:15-18)</vt:lpstr>
      <vt:lpstr>2. Who’s a Better Master? (v.19-23)</vt:lpstr>
      <vt:lpstr>2. Who’s a Better Master? (v.19-23)</vt:lpstr>
      <vt:lpstr>PowerPoint Presentation</vt:lpstr>
      <vt:lpstr>3.  Married to Christ (7:1-6)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Heewoo Han</dc:creator>
  <cp:lastModifiedBy>Heewoo Han</cp:lastModifiedBy>
  <cp:revision>7</cp:revision>
  <dcterms:created xsi:type="dcterms:W3CDTF">2023-08-12T12:20:59Z</dcterms:created>
  <dcterms:modified xsi:type="dcterms:W3CDTF">2023-08-12T23:54:49Z</dcterms:modified>
</cp:coreProperties>
</file>