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70" r:id="rId8"/>
    <p:sldId id="271" r:id="rId9"/>
    <p:sldId id="265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F378F-A8A7-46C8-B2F2-91D66D89D94B}" v="79" dt="2023-09-16T23:55:52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9"/>
    <p:restoredTop sz="94697"/>
  </p:normalViewPr>
  <p:slideViewPr>
    <p:cSldViewPr snapToGrid="0">
      <p:cViewPr varScale="1">
        <p:scale>
          <a:sx n="37" d="100"/>
          <a:sy n="37" d="100"/>
        </p:scale>
        <p:origin x="200" y="2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tin Church" clId="Web-{088F378F-A8A7-46C8-B2F2-91D66D89D94B}"/>
    <pc:docChg chg="addSld delSld modSld sldOrd">
      <pc:chgData name="Shatin Church" userId="" providerId="" clId="Web-{088F378F-A8A7-46C8-B2F2-91D66D89D94B}" dt="2023-09-16T23:55:52.368" v="80"/>
      <pc:docMkLst>
        <pc:docMk/>
      </pc:docMkLst>
      <pc:sldChg chg="modSp">
        <pc:chgData name="Shatin Church" userId="" providerId="" clId="Web-{088F378F-A8A7-46C8-B2F2-91D66D89D94B}" dt="2023-09-16T22:49:06.323" v="4" actId="20577"/>
        <pc:sldMkLst>
          <pc:docMk/>
          <pc:sldMk cId="1715149936" sldId="258"/>
        </pc:sldMkLst>
        <pc:spChg chg="mod">
          <ac:chgData name="Shatin Church" userId="" providerId="" clId="Web-{088F378F-A8A7-46C8-B2F2-91D66D89D94B}" dt="2023-09-16T22:49:06.323" v="4" actId="20577"/>
          <ac:spMkLst>
            <pc:docMk/>
            <pc:sldMk cId="1715149936" sldId="258"/>
            <ac:spMk id="6" creationId="{E377D4A5-4954-0916-333D-0D099A418BD7}"/>
          </ac:spMkLst>
        </pc:spChg>
      </pc:sldChg>
      <pc:sldChg chg="modSp">
        <pc:chgData name="Shatin Church" userId="" providerId="" clId="Web-{088F378F-A8A7-46C8-B2F2-91D66D89D94B}" dt="2023-09-16T22:49:33.559" v="22" actId="20577"/>
        <pc:sldMkLst>
          <pc:docMk/>
          <pc:sldMk cId="1802986819" sldId="261"/>
        </pc:sldMkLst>
        <pc:spChg chg="mod">
          <ac:chgData name="Shatin Church" userId="" providerId="" clId="Web-{088F378F-A8A7-46C8-B2F2-91D66D89D94B}" dt="2023-09-16T22:49:33.559" v="22" actId="20577"/>
          <ac:spMkLst>
            <pc:docMk/>
            <pc:sldMk cId="1802986819" sldId="261"/>
            <ac:spMk id="6" creationId="{E377D4A5-4954-0916-333D-0D099A418BD7}"/>
          </ac:spMkLst>
        </pc:spChg>
      </pc:sldChg>
      <pc:sldChg chg="del">
        <pc:chgData name="Shatin Church" userId="" providerId="" clId="Web-{088F378F-A8A7-46C8-B2F2-91D66D89D94B}" dt="2023-09-16T22:57:43.219" v="29"/>
        <pc:sldMkLst>
          <pc:docMk/>
          <pc:sldMk cId="1067386758" sldId="262"/>
        </pc:sldMkLst>
      </pc:sldChg>
      <pc:sldChg chg="modSp ord">
        <pc:chgData name="Shatin Church" userId="" providerId="" clId="Web-{088F378F-A8A7-46C8-B2F2-91D66D89D94B}" dt="2023-09-16T23:54:44.037" v="79" actId="20577"/>
        <pc:sldMkLst>
          <pc:docMk/>
          <pc:sldMk cId="3146689840" sldId="264"/>
        </pc:sldMkLst>
        <pc:spChg chg="mod">
          <ac:chgData name="Shatin Church" userId="" providerId="" clId="Web-{088F378F-A8A7-46C8-B2F2-91D66D89D94B}" dt="2023-09-16T23:54:44.037" v="79" actId="20577"/>
          <ac:spMkLst>
            <pc:docMk/>
            <pc:sldMk cId="3146689840" sldId="264"/>
            <ac:spMk id="6" creationId="{E377D4A5-4954-0916-333D-0D099A418BD7}"/>
          </ac:spMkLst>
        </pc:spChg>
      </pc:sldChg>
      <pc:sldChg chg="modSp">
        <pc:chgData name="Shatin Church" userId="" providerId="" clId="Web-{088F378F-A8A7-46C8-B2F2-91D66D89D94B}" dt="2023-09-16T23:01:06.011" v="60" actId="20577"/>
        <pc:sldMkLst>
          <pc:docMk/>
          <pc:sldMk cId="713256513" sldId="265"/>
        </pc:sldMkLst>
        <pc:spChg chg="mod">
          <ac:chgData name="Shatin Church" userId="" providerId="" clId="Web-{088F378F-A8A7-46C8-B2F2-91D66D89D94B}" dt="2023-09-16T23:01:06.011" v="60" actId="20577"/>
          <ac:spMkLst>
            <pc:docMk/>
            <pc:sldMk cId="713256513" sldId="265"/>
            <ac:spMk id="6" creationId="{E377D4A5-4954-0916-333D-0D099A418BD7}"/>
          </ac:spMkLst>
        </pc:spChg>
      </pc:sldChg>
      <pc:sldChg chg="modSp del">
        <pc:chgData name="Shatin Church" userId="" providerId="" clId="Web-{088F378F-A8A7-46C8-B2F2-91D66D89D94B}" dt="2023-09-16T23:40:00.597" v="78"/>
        <pc:sldMkLst>
          <pc:docMk/>
          <pc:sldMk cId="2151386253" sldId="266"/>
        </pc:sldMkLst>
        <pc:spChg chg="mod">
          <ac:chgData name="Shatin Church" userId="" providerId="" clId="Web-{088F378F-A8A7-46C8-B2F2-91D66D89D94B}" dt="2023-09-16T23:35:07.414" v="77" actId="20577"/>
          <ac:spMkLst>
            <pc:docMk/>
            <pc:sldMk cId="2151386253" sldId="266"/>
            <ac:spMk id="6" creationId="{E377D4A5-4954-0916-333D-0D099A418BD7}"/>
          </ac:spMkLst>
        </pc:spChg>
      </pc:sldChg>
      <pc:sldChg chg="del">
        <pc:chgData name="Shatin Church" userId="" providerId="" clId="Web-{088F378F-A8A7-46C8-B2F2-91D66D89D94B}" dt="2023-09-16T23:55:52.368" v="80"/>
        <pc:sldMkLst>
          <pc:docMk/>
          <pc:sldMk cId="398700735" sldId="268"/>
        </pc:sldMkLst>
      </pc:sldChg>
      <pc:sldChg chg="addSp delSp modSp new">
        <pc:chgData name="Shatin Church" userId="" providerId="" clId="Web-{088F378F-A8A7-46C8-B2F2-91D66D89D94B}" dt="2023-09-16T23:14:53.811" v="72" actId="1076"/>
        <pc:sldMkLst>
          <pc:docMk/>
          <pc:sldMk cId="2094553073" sldId="270"/>
        </pc:sldMkLst>
        <pc:spChg chg="del">
          <ac:chgData name="Shatin Church" userId="" providerId="" clId="Web-{088F378F-A8A7-46C8-B2F2-91D66D89D94B}" dt="2023-09-16T23:14:35.623" v="68"/>
          <ac:spMkLst>
            <pc:docMk/>
            <pc:sldMk cId="2094553073" sldId="270"/>
            <ac:spMk id="3" creationId="{AA30C155-F9E1-01EE-9A22-D4FB1C01140B}"/>
          </ac:spMkLst>
        </pc:spChg>
        <pc:picChg chg="add mod ord">
          <ac:chgData name="Shatin Church" userId="" providerId="" clId="Web-{088F378F-A8A7-46C8-B2F2-91D66D89D94B}" dt="2023-09-16T23:14:53.811" v="72" actId="1076"/>
          <ac:picMkLst>
            <pc:docMk/>
            <pc:sldMk cId="2094553073" sldId="270"/>
            <ac:picMk id="4" creationId="{F7C81F76-6C35-63C7-DDCC-A9F78E8D9176}"/>
          </ac:picMkLst>
        </pc:picChg>
      </pc:sldChg>
      <pc:sldChg chg="add replId">
        <pc:chgData name="Shatin Church" userId="" providerId="" clId="Web-{088F378F-A8A7-46C8-B2F2-91D66D89D94B}" dt="2023-09-16T23:15:53.016" v="73"/>
        <pc:sldMkLst>
          <pc:docMk/>
          <pc:sldMk cId="534404032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9D66-1187-F642-8005-AD87412727A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C6E2-EB08-864A-966A-7BC68E7A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1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9D66-1187-F642-8005-AD87412727A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C6E2-EB08-864A-966A-7BC68E7A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5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9D66-1187-F642-8005-AD87412727A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C6E2-EB08-864A-966A-7BC68E7A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1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9D66-1187-F642-8005-AD87412727A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C6E2-EB08-864A-966A-7BC68E7A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9D66-1187-F642-8005-AD87412727A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C6E2-EB08-864A-966A-7BC68E7A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6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9D66-1187-F642-8005-AD87412727A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C6E2-EB08-864A-966A-7BC68E7A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1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9D66-1187-F642-8005-AD87412727A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C6E2-EB08-864A-966A-7BC68E7A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8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9D66-1187-F642-8005-AD87412727A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C6E2-EB08-864A-966A-7BC68E7A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0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9D66-1187-F642-8005-AD87412727A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C6E2-EB08-864A-966A-7BC68E7A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2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9D66-1187-F642-8005-AD87412727A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C6E2-EB08-864A-966A-7BC68E7A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1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9D66-1187-F642-8005-AD87412727A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C6E2-EB08-864A-966A-7BC68E7A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2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9D66-1187-F642-8005-AD87412727A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1C6E2-EB08-864A-966A-7BC68E7A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83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71F7A-457E-9F20-879D-D1225062C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A6C3-CF93-69CF-C307-40A36ACED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mountain range with text overlay&#10;&#10;Description automatically generated">
            <a:extLst>
              <a:ext uri="{FF2B5EF4-FFF2-40B4-BE49-F238E27FC236}">
                <a16:creationId xmlns:a16="http://schemas.microsoft.com/office/drawing/2014/main" id="{27ED4574-0073-EC28-36A3-E0ED2F794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0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71F7A-457E-9F20-879D-D1225062C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A6C3-CF93-69CF-C307-40A36ACED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mountain range with text overlay&#10;&#10;Description automatically generated">
            <a:extLst>
              <a:ext uri="{FF2B5EF4-FFF2-40B4-BE49-F238E27FC236}">
                <a16:creationId xmlns:a16="http://schemas.microsoft.com/office/drawing/2014/main" id="{27ED4574-0073-EC28-36A3-E0ED2F794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2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standing on a hill with hills in the background&#10;&#10;Description automatically generated">
            <a:extLst>
              <a:ext uri="{FF2B5EF4-FFF2-40B4-BE49-F238E27FC236}">
                <a16:creationId xmlns:a16="http://schemas.microsoft.com/office/drawing/2014/main" id="{C8B213DF-18A3-0000-6BA6-257AC3FC1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E0612-D106-D108-DE1B-5FE38733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Creator’s Creation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0B422-4743-4E65-A4C4-298E5B4729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Day 1 – Realms of light and darkness</a:t>
            </a:r>
          </a:p>
          <a:p>
            <a:endParaRPr lang="en-US" sz="3600" dirty="0"/>
          </a:p>
          <a:p>
            <a:r>
              <a:rPr lang="en-US" sz="3600" dirty="0"/>
              <a:t>Day 2 – Realms of sky and the sea</a:t>
            </a:r>
          </a:p>
          <a:p>
            <a:endParaRPr lang="en-US" sz="3600" dirty="0"/>
          </a:p>
          <a:p>
            <a:r>
              <a:rPr lang="en-US" sz="3600" dirty="0"/>
              <a:t>Day 3 – Realm of earth + vegetations</a:t>
            </a:r>
          </a:p>
          <a:p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A422B1-5E85-2476-1116-9A017C8CC9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Day 4 – Sun, moon + stars</a:t>
            </a:r>
          </a:p>
          <a:p>
            <a:endParaRPr lang="en-US" sz="3600" dirty="0"/>
          </a:p>
          <a:p>
            <a:endParaRPr lang="en-US" dirty="0"/>
          </a:p>
          <a:p>
            <a:r>
              <a:rPr lang="en-US" sz="3600" dirty="0"/>
              <a:t>Day 5 – birds of the air, fish of the sea</a:t>
            </a:r>
          </a:p>
          <a:p>
            <a:endParaRPr lang="en-US" sz="3600" dirty="0"/>
          </a:p>
          <a:p>
            <a:r>
              <a:rPr lang="en-US" sz="3600" dirty="0"/>
              <a:t>Day 6 – Animals of the earth + humanity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044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CA5EFC-5F8F-BB54-E4C8-BC3998CE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Creator’s Creation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7D4A5-4954-0916-333D-0D099A41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God made the world</a:t>
            </a:r>
            <a:endParaRPr lang="en-US" sz="4000" dirty="0"/>
          </a:p>
          <a:p>
            <a:r>
              <a:rPr lang="en-US" sz="4000" dirty="0"/>
              <a:t>The world is created is very good</a:t>
            </a:r>
            <a:endParaRPr lang="en-US" sz="4000" dirty="0">
              <a:ea typeface="Calibri"/>
              <a:cs typeface="Calibri"/>
            </a:endParaRPr>
          </a:p>
          <a:p>
            <a:r>
              <a:rPr lang="en-US" sz="4000" dirty="0"/>
              <a:t>God is good</a:t>
            </a:r>
            <a:endParaRPr lang="en-US" sz="4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514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Pin on Graphics Illustrations">
            <a:extLst>
              <a:ext uri="{FF2B5EF4-FFF2-40B4-BE49-F238E27FC236}">
                <a16:creationId xmlns:a16="http://schemas.microsoft.com/office/drawing/2014/main" id="{9B6CA9A4-5C0E-6481-084A-38EF51B6A1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 b="102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8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CA5EFC-5F8F-BB54-E4C8-BC3998CE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Creator’s Creation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7D4A5-4954-0916-333D-0D099A41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latin typeface="Calibri"/>
                <a:ea typeface="Calibri"/>
                <a:cs typeface="Calibri"/>
              </a:rPr>
              <a:t>God made the world</a:t>
            </a:r>
            <a:endParaRPr lang="en-US" dirty="0"/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The world is created is very good</a:t>
            </a:r>
            <a:endParaRPr lang="en-US" dirty="0"/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God is good</a:t>
            </a:r>
            <a:endParaRPr lang="en-US" dirty="0"/>
          </a:p>
          <a:p>
            <a:endParaRPr lang="en-US" sz="4000" dirty="0"/>
          </a:p>
          <a:p>
            <a:r>
              <a:rPr lang="en-US" sz="4000" dirty="0"/>
              <a:t>God alone is to be worshipped!</a:t>
            </a:r>
          </a:p>
        </p:txBody>
      </p:sp>
    </p:spTree>
    <p:extLst>
      <p:ext uri="{BB962C8B-B14F-4D97-AF65-F5344CB8AC3E}">
        <p14:creationId xmlns:p14="http://schemas.microsoft.com/office/powerpoint/2010/main" val="180298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CA5EFC-5F8F-BB54-E4C8-BC3998CE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Creation’s Rulers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7D4A5-4954-0916-333D-0D099A41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latin typeface="Calibri"/>
                <a:ea typeface="Calibri"/>
                <a:cs typeface="Calibri"/>
              </a:rPr>
              <a:t>We’re created in God’s image </a:t>
            </a:r>
          </a:p>
          <a:p>
            <a:pPr lvl="1"/>
            <a:r>
              <a:rPr lang="en-US" sz="3600" dirty="0">
                <a:latin typeface="Calibri"/>
                <a:ea typeface="Calibri"/>
                <a:cs typeface="Arial"/>
              </a:rPr>
              <a:t>for relationship </a:t>
            </a:r>
          </a:p>
          <a:p>
            <a:pPr lvl="2"/>
            <a:endParaRPr lang="en-US" sz="3200" dirty="0">
              <a:latin typeface="Calibri"/>
              <a:ea typeface="Calibri"/>
              <a:cs typeface="Arial"/>
            </a:endParaRPr>
          </a:p>
          <a:p>
            <a:pPr lvl="2"/>
            <a:endParaRPr lang="en-US" sz="32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68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C472-BEB1-C06A-A2C1-3C01B0F8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aby with a blanket on its head&#10;&#10;Description automatically generated">
            <a:extLst>
              <a:ext uri="{FF2B5EF4-FFF2-40B4-BE49-F238E27FC236}">
                <a16:creationId xmlns:a16="http://schemas.microsoft.com/office/drawing/2014/main" id="{F7C81F76-6C35-63C7-DDCC-A9F78E8D9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4545" y="-251965"/>
            <a:ext cx="4622909" cy="8213440"/>
          </a:xfrm>
        </p:spPr>
      </p:pic>
    </p:spTree>
    <p:extLst>
      <p:ext uri="{BB962C8B-B14F-4D97-AF65-F5344CB8AC3E}">
        <p14:creationId xmlns:p14="http://schemas.microsoft.com/office/powerpoint/2010/main" val="209455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CA5EFC-5F8F-BB54-E4C8-BC3998CE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Creation’s Rulers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7D4A5-4954-0916-333D-0D099A41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latin typeface="Calibri"/>
                <a:ea typeface="Calibri"/>
                <a:cs typeface="Calibri"/>
              </a:rPr>
              <a:t>We’re created in God’s image </a:t>
            </a:r>
          </a:p>
          <a:p>
            <a:pPr lvl="1"/>
            <a:r>
              <a:rPr lang="en-US" sz="3600" dirty="0">
                <a:latin typeface="Calibri"/>
                <a:ea typeface="Calibri"/>
                <a:cs typeface="Arial"/>
              </a:rPr>
              <a:t>for relationship </a:t>
            </a:r>
          </a:p>
          <a:p>
            <a:pPr lvl="2"/>
            <a:r>
              <a:rPr lang="en-US" sz="3200" dirty="0">
                <a:latin typeface="Calibri"/>
                <a:ea typeface="Calibri"/>
                <a:cs typeface="Arial"/>
              </a:rPr>
              <a:t>with inherent dignity 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r>
              <a:rPr lang="en-US" sz="3600" dirty="0">
                <a:latin typeface="Calibri"/>
                <a:ea typeface="Calibri"/>
                <a:cs typeface="Calibri"/>
              </a:rPr>
              <a:t>to rule </a:t>
            </a:r>
          </a:p>
          <a:p>
            <a:pPr lvl="2"/>
            <a:endParaRPr lang="en-US" sz="32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40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CA5EFC-5F8F-BB54-E4C8-BC3998CE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Creation’s Rulers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7D4A5-4954-0916-333D-0D099A41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We’re created in God’s image </a:t>
            </a:r>
          </a:p>
          <a:p>
            <a:pPr lvl="1"/>
            <a:r>
              <a:rPr lang="en-US" sz="3600" dirty="0"/>
              <a:t>for relationship </a:t>
            </a:r>
            <a:endParaRPr lang="en-US" sz="3600" dirty="0">
              <a:ea typeface="Calibri"/>
              <a:cs typeface="Calibri"/>
            </a:endParaRPr>
          </a:p>
          <a:p>
            <a:pPr lvl="2"/>
            <a:r>
              <a:rPr lang="en-US" sz="3200" dirty="0">
                <a:ea typeface="Calibri"/>
                <a:cs typeface="Calibri"/>
              </a:rPr>
              <a:t>with inherent dignity </a:t>
            </a:r>
          </a:p>
          <a:p>
            <a:pPr lvl="1"/>
            <a:r>
              <a:rPr lang="en-US" sz="3600" dirty="0"/>
              <a:t>to rule</a:t>
            </a:r>
            <a:endParaRPr lang="en-US" sz="3600" dirty="0">
              <a:ea typeface="Calibri"/>
              <a:cs typeface="Calibri"/>
            </a:endParaRPr>
          </a:p>
          <a:p>
            <a:r>
              <a:rPr lang="en-US" sz="4000" dirty="0"/>
              <a:t>To extend God’s rule over the world </a:t>
            </a:r>
          </a:p>
          <a:p>
            <a:pPr lvl="1"/>
            <a:r>
              <a:rPr lang="en-US" sz="3600" dirty="0"/>
              <a:t>Be fruitful and multiply (and share the gospel!)</a:t>
            </a:r>
          </a:p>
          <a:p>
            <a:pPr lvl="1"/>
            <a:r>
              <a:rPr lang="en-US" sz="3600" dirty="0"/>
              <a:t>To bring God’s culture to the world </a:t>
            </a:r>
          </a:p>
        </p:txBody>
      </p:sp>
    </p:spTree>
    <p:extLst>
      <p:ext uri="{BB962C8B-B14F-4D97-AF65-F5344CB8AC3E}">
        <p14:creationId xmlns:p14="http://schemas.microsoft.com/office/powerpoint/2010/main" val="71325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</TotalTime>
  <Words>380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1. Creator’s Creation </vt:lpstr>
      <vt:lpstr>1. Creator’s Creation </vt:lpstr>
      <vt:lpstr>PowerPoint Presentation</vt:lpstr>
      <vt:lpstr>1. Creator’s Creation </vt:lpstr>
      <vt:lpstr>2.  Creation’s Rulers</vt:lpstr>
      <vt:lpstr>PowerPoint Presentation</vt:lpstr>
      <vt:lpstr>2.  Creation’s Rulers</vt:lpstr>
      <vt:lpstr>2.  Creation’s Rulers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37</cp:revision>
  <dcterms:created xsi:type="dcterms:W3CDTF">2023-09-16T06:37:36Z</dcterms:created>
  <dcterms:modified xsi:type="dcterms:W3CDTF">2023-09-16T23:55:52Z</dcterms:modified>
</cp:coreProperties>
</file>