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8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1"/>
    <p:restoredTop sz="94648"/>
  </p:normalViewPr>
  <p:slideViewPr>
    <p:cSldViewPr snapToGrid="0">
      <p:cViewPr varScale="1">
        <p:scale>
          <a:sx n="63" d="100"/>
          <a:sy n="63" d="100"/>
        </p:scale>
        <p:origin x="208" y="1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6F73-8DD4-AF42-AD37-5CEA5E155CDF}" type="datetimeFigureOut">
              <a:rPr lang="en-US" smtClean="0"/>
              <a:t>9/3/23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C54A-3CE2-704B-9DF7-BC0FD959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62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6F73-8DD4-AF42-AD37-5CEA5E155CDF}" type="datetimeFigureOut">
              <a:rPr lang="en-US" smtClean="0"/>
              <a:t>9/3/23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C54A-3CE2-704B-9DF7-BC0FD959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78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6F73-8DD4-AF42-AD37-5CEA5E155CDF}" type="datetimeFigureOut">
              <a:rPr lang="en-US" smtClean="0"/>
              <a:t>9/3/23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C54A-3CE2-704B-9DF7-BC0FD959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9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6F73-8DD4-AF42-AD37-5CEA5E155CDF}" type="datetimeFigureOut">
              <a:rPr lang="en-US" smtClean="0"/>
              <a:t>9/3/23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C54A-3CE2-704B-9DF7-BC0FD959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0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6F73-8DD4-AF42-AD37-5CEA5E155CDF}" type="datetimeFigureOut">
              <a:rPr lang="en-US" smtClean="0"/>
              <a:t>9/3/23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C54A-3CE2-704B-9DF7-BC0FD959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47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6F73-8DD4-AF42-AD37-5CEA5E155CDF}" type="datetimeFigureOut">
              <a:rPr lang="en-US" smtClean="0"/>
              <a:t>9/3/23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C54A-3CE2-704B-9DF7-BC0FD959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19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6F73-8DD4-AF42-AD37-5CEA5E155CDF}" type="datetimeFigureOut">
              <a:rPr lang="en-US" smtClean="0"/>
              <a:t>9/3/23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C54A-3CE2-704B-9DF7-BC0FD959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4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6F73-8DD4-AF42-AD37-5CEA5E155CDF}" type="datetimeFigureOut">
              <a:rPr lang="en-US" smtClean="0"/>
              <a:t>9/3/23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C54A-3CE2-704B-9DF7-BC0FD959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0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6F73-8DD4-AF42-AD37-5CEA5E155CDF}" type="datetimeFigureOut">
              <a:rPr lang="en-US" smtClean="0"/>
              <a:t>9/3/23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C54A-3CE2-704B-9DF7-BC0FD959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9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6F73-8DD4-AF42-AD37-5CEA5E155CDF}" type="datetimeFigureOut">
              <a:rPr lang="en-US" smtClean="0"/>
              <a:t>9/3/23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C54A-3CE2-704B-9DF7-BC0FD959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8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6F73-8DD4-AF42-AD37-5CEA5E155CDF}" type="datetimeFigureOut">
              <a:rPr lang="en-US" smtClean="0"/>
              <a:t>9/3/23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C54A-3CE2-704B-9DF7-BC0FD959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48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16F73-8DD4-AF42-AD37-5CEA5E155CDF}" type="datetimeFigureOut">
              <a:rPr lang="en-US" smtClean="0"/>
              <a:t>9/3/23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1C54A-3CE2-704B-9DF7-BC0FD959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976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Romans%208&amp;version=NIV#fen-NIV-28132g" TargetMode="External"/><Relationship Id="rId2" Type="http://schemas.openxmlformats.org/officeDocument/2006/relationships/hyperlink" Target="https://www.biblegateway.com/passage/?search=Romans%208&amp;version=NIV#fen-NIV-28132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Romans%208&amp;version=NIV#fen-NIV-28132g" TargetMode="External"/><Relationship Id="rId2" Type="http://schemas.openxmlformats.org/officeDocument/2006/relationships/hyperlink" Target="https://www.biblegateway.com/passage/?search=Romans%208&amp;version=NIV#fen-NIV-28132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238CF-E4AD-DB27-7A43-802F39C369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41C74F-A8C4-517C-FB48-90C0924230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62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C54D8-6031-579D-1245-3430C8EBF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Groans of the World (v.17-25)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E08ED-BA43-A2C5-2A3C-F697A5EDA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sz="4000" dirty="0">
                <a:latin typeface="system-ui"/>
              </a:rPr>
              <a:t>S</a:t>
            </a:r>
            <a:r>
              <a:rPr lang="en-HK" sz="4000" dirty="0">
                <a:effectLst/>
                <a:latin typeface="system-ui"/>
              </a:rPr>
              <a:t>uffering now</a:t>
            </a:r>
          </a:p>
          <a:p>
            <a:r>
              <a:rPr lang="en-HK" sz="4000" dirty="0">
                <a:latin typeface="system-ui"/>
              </a:rPr>
              <a:t>Glory Later </a:t>
            </a:r>
          </a:p>
          <a:p>
            <a:r>
              <a:rPr lang="en-HK" sz="4000" dirty="0">
                <a:latin typeface="system-ui"/>
              </a:rPr>
              <a:t>Balance to the Christian life </a:t>
            </a:r>
          </a:p>
          <a:p>
            <a:pPr lvl="1"/>
            <a:endParaRPr lang="en-HK" sz="3600" dirty="0">
              <a:latin typeface="system-ui"/>
            </a:endParaRPr>
          </a:p>
          <a:p>
            <a:pPr lvl="1"/>
            <a:endParaRPr lang="en-HK" sz="3600" dirty="0"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3296729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53573-8478-64D6-E7F8-DC79FCBF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Groans of the Spirit (v.26-27)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EDAE7-4311-3B17-2CD2-EC00F5420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26 In the same way, the Spirit helps us in our weakness. We do not know what we ought to pray for, but the </a:t>
            </a:r>
            <a:r>
              <a:rPr lang="en-US" sz="3600" dirty="0">
                <a:solidFill>
                  <a:srgbClr val="FFC000"/>
                </a:solidFill>
              </a:rPr>
              <a:t>Spirit himself intercedes for us through wordless groans. </a:t>
            </a:r>
            <a:r>
              <a:rPr lang="en-US" sz="3600" dirty="0"/>
              <a:t>27 And he who searches our hearts knows the mind of the Spirit, because the </a:t>
            </a:r>
            <a:r>
              <a:rPr lang="en-US" sz="3600" dirty="0">
                <a:solidFill>
                  <a:srgbClr val="FFC000"/>
                </a:solidFill>
              </a:rPr>
              <a:t>Spirit intercedes for God’s people in accordance with the will of God.</a:t>
            </a:r>
          </a:p>
        </p:txBody>
      </p:sp>
    </p:spTree>
    <p:extLst>
      <p:ext uri="{BB962C8B-B14F-4D97-AF65-F5344CB8AC3E}">
        <p14:creationId xmlns:p14="http://schemas.microsoft.com/office/powerpoint/2010/main" val="295606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mountain range with a pink and blue sky&#10;&#10;Description automatically generated">
            <a:extLst>
              <a:ext uri="{FF2B5EF4-FFF2-40B4-BE49-F238E27FC236}">
                <a16:creationId xmlns:a16="http://schemas.microsoft.com/office/drawing/2014/main" id="{3E5ECD8C-F0CB-FE46-06CE-2F0FB79C1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71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3E072-BF58-B23E-CFB6-CB868C07E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News for All: For This Hope...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C6BA1-A0E6-C6CA-FBC3-56792DA90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5400" dirty="0"/>
              <a:t>Live Out Your Identity (v.12-16)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400" dirty="0"/>
              <a:t>Groans of this World (v.17-25)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400" dirty="0"/>
              <a:t>Groans of the Spirit (v.26-27)</a:t>
            </a:r>
          </a:p>
        </p:txBody>
      </p:sp>
    </p:spTree>
    <p:extLst>
      <p:ext uri="{BB962C8B-B14F-4D97-AF65-F5344CB8AC3E}">
        <p14:creationId xmlns:p14="http://schemas.microsoft.com/office/powerpoint/2010/main" val="1417539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C54D8-6031-579D-1245-3430C8EBF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Live Out Your Identity (v.12-16)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E08ED-BA43-A2C5-2A3C-F697A5EDA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61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3E6DB-27A1-6270-359C-E00259CE3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9519"/>
            <a:ext cx="10515600" cy="53685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HK" sz="3200" b="1" baseline="30000" dirty="0">
                <a:effectLst/>
                <a:latin typeface="system-ui"/>
              </a:rPr>
              <a:t>12 </a:t>
            </a:r>
            <a:r>
              <a:rPr lang="en-HK" sz="3200" dirty="0"/>
              <a:t>Therefore, brothers and sisters, we have an obligation—but it is not to the flesh, to live according to it. </a:t>
            </a:r>
            <a:r>
              <a:rPr lang="en-HK" sz="3200" b="1" baseline="30000" dirty="0">
                <a:effectLst/>
                <a:latin typeface="system-ui"/>
              </a:rPr>
              <a:t>13 </a:t>
            </a:r>
            <a:r>
              <a:rPr lang="en-HK" sz="3200" dirty="0"/>
              <a:t>For if you live according to the flesh, you will die; but if by the Spirit you put to death the misdeeds of the body, you will live.</a:t>
            </a:r>
            <a:r>
              <a:rPr lang="en-HK" sz="3200" b="1" baseline="30000" dirty="0">
                <a:effectLst/>
                <a:latin typeface="system-ui"/>
              </a:rPr>
              <a:t>14 </a:t>
            </a:r>
            <a:r>
              <a:rPr lang="en-HK" sz="3200" dirty="0">
                <a:effectLst/>
                <a:latin typeface="system-ui"/>
              </a:rPr>
              <a:t>For those who are led by the Spirit of God are the children of God. </a:t>
            </a:r>
            <a:r>
              <a:rPr lang="en-HK" sz="3200" b="1" baseline="30000" dirty="0">
                <a:effectLst/>
                <a:latin typeface="system-ui"/>
              </a:rPr>
              <a:t>15 </a:t>
            </a:r>
            <a:r>
              <a:rPr lang="en-HK" sz="3200" dirty="0">
                <a:effectLst/>
                <a:latin typeface="system-ui"/>
              </a:rPr>
              <a:t>The Spirit you received does not make you slaves, so that you live in fear again; </a:t>
            </a:r>
            <a:r>
              <a:rPr lang="en-HK" sz="3200" dirty="0">
                <a:solidFill>
                  <a:srgbClr val="FFC000"/>
                </a:solidFill>
                <a:effectLst/>
                <a:latin typeface="system-ui"/>
              </a:rPr>
              <a:t>rather, the Spirit you received brought about your adoption to sonship.</a:t>
            </a:r>
            <a:r>
              <a:rPr lang="en-HK" sz="3200" baseline="30000" dirty="0">
                <a:solidFill>
                  <a:srgbClr val="FFC000"/>
                </a:solidFill>
                <a:effectLst/>
                <a:latin typeface="system-ui"/>
              </a:rPr>
              <a:t>[</a:t>
            </a:r>
            <a:r>
              <a:rPr lang="en-HK" sz="3200" baseline="30000" dirty="0">
                <a:solidFill>
                  <a:srgbClr val="FFC000"/>
                </a:solidFill>
                <a:effectLst/>
                <a:latin typeface="system-ui"/>
                <a:hlinkClick r:id="rId2" tooltip="See footnote 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lang="en-HK" sz="3200" baseline="30000" dirty="0">
                <a:solidFill>
                  <a:srgbClr val="FFC000"/>
                </a:solidFill>
                <a:effectLst/>
                <a:latin typeface="system-ui"/>
              </a:rPr>
              <a:t>]</a:t>
            </a:r>
            <a:r>
              <a:rPr lang="en-HK" sz="3200" dirty="0">
                <a:solidFill>
                  <a:srgbClr val="FFC000"/>
                </a:solidFill>
                <a:effectLst/>
                <a:latin typeface="system-ui"/>
              </a:rPr>
              <a:t> And by him we cry, </a:t>
            </a:r>
            <a:r>
              <a:rPr lang="en-HK" sz="3200" i="1" dirty="0">
                <a:solidFill>
                  <a:srgbClr val="FFC000"/>
                </a:solidFill>
                <a:effectLst/>
                <a:latin typeface="system-ui"/>
              </a:rPr>
              <a:t>“Abba,</a:t>
            </a:r>
            <a:r>
              <a:rPr lang="en-HK" sz="3200" baseline="30000" dirty="0">
                <a:solidFill>
                  <a:srgbClr val="FFC000"/>
                </a:solidFill>
                <a:effectLst/>
                <a:latin typeface="system-ui"/>
              </a:rPr>
              <a:t>[</a:t>
            </a:r>
            <a:r>
              <a:rPr lang="en-HK" sz="3200" baseline="30000" dirty="0">
                <a:solidFill>
                  <a:srgbClr val="FFC000"/>
                </a:solidFill>
                <a:effectLst/>
                <a:latin typeface="system-ui"/>
                <a:hlinkClick r:id="rId3" tooltip="See footnote 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</a:t>
            </a:r>
            <a:r>
              <a:rPr lang="en-HK" sz="3200" baseline="30000" dirty="0">
                <a:solidFill>
                  <a:srgbClr val="FFC000"/>
                </a:solidFill>
                <a:effectLst/>
                <a:latin typeface="system-ui"/>
              </a:rPr>
              <a:t>]</a:t>
            </a:r>
            <a:r>
              <a:rPr lang="en-HK" sz="3200" dirty="0">
                <a:solidFill>
                  <a:srgbClr val="FFC000"/>
                </a:solidFill>
                <a:effectLst/>
                <a:latin typeface="system-ui"/>
              </a:rPr>
              <a:t>Father.” </a:t>
            </a:r>
            <a:r>
              <a:rPr lang="en-HK" sz="3200" b="1" baseline="30000" dirty="0">
                <a:solidFill>
                  <a:srgbClr val="FFC000"/>
                </a:solidFill>
                <a:effectLst/>
                <a:latin typeface="system-ui"/>
              </a:rPr>
              <a:t>16 </a:t>
            </a:r>
            <a:r>
              <a:rPr lang="en-HK" sz="3200" dirty="0">
                <a:solidFill>
                  <a:srgbClr val="FFC000"/>
                </a:solidFill>
                <a:effectLst/>
                <a:latin typeface="system-ui"/>
              </a:rPr>
              <a:t>The Spirit himself testifies with our spirit that we are God’s children. </a:t>
            </a:r>
            <a:r>
              <a:rPr lang="en-HK" sz="3200" b="1" baseline="30000" dirty="0">
                <a:effectLst/>
                <a:latin typeface="system-ui"/>
              </a:rPr>
              <a:t>17 </a:t>
            </a:r>
            <a:r>
              <a:rPr lang="en-HK" sz="3200" dirty="0">
                <a:effectLst/>
                <a:latin typeface="system-ui"/>
              </a:rPr>
              <a:t>Now if we are children, then we are heirs—heirs of God and co-heirs with Christ, if indeed we share in his sufferings in order that we may also share in his glory.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55832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3E6DB-27A1-6270-359C-E00259CE3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9519"/>
            <a:ext cx="10515600" cy="53685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HK" sz="3200" b="1" baseline="30000" dirty="0">
                <a:effectLst/>
                <a:latin typeface="system-ui"/>
              </a:rPr>
              <a:t>12 </a:t>
            </a:r>
            <a:r>
              <a:rPr lang="en-HK" sz="3200" dirty="0"/>
              <a:t>Therefore, brothers and sisters, </a:t>
            </a:r>
            <a:r>
              <a:rPr lang="en-HK" sz="3200" dirty="0">
                <a:solidFill>
                  <a:srgbClr val="FFC000"/>
                </a:solidFill>
              </a:rPr>
              <a:t>we have an obligation—but it is not to the flesh</a:t>
            </a:r>
            <a:r>
              <a:rPr lang="en-HK" sz="3200" dirty="0"/>
              <a:t>, to live according to it. </a:t>
            </a:r>
            <a:r>
              <a:rPr lang="en-HK" sz="3200" b="1" baseline="30000" dirty="0">
                <a:effectLst/>
                <a:latin typeface="system-ui"/>
              </a:rPr>
              <a:t>13 </a:t>
            </a:r>
            <a:r>
              <a:rPr lang="en-HK" sz="3200" dirty="0"/>
              <a:t>For if you live according to the flesh, you will die; but if by the Spirit you put to death the misdeeds of the body, you will live.</a:t>
            </a:r>
            <a:r>
              <a:rPr lang="en-HK" sz="3200" b="1" baseline="30000" dirty="0">
                <a:effectLst/>
                <a:latin typeface="system-ui"/>
              </a:rPr>
              <a:t>14 </a:t>
            </a:r>
            <a:r>
              <a:rPr lang="en-HK" sz="3200" dirty="0">
                <a:effectLst/>
                <a:latin typeface="system-ui"/>
              </a:rPr>
              <a:t>For those who are led by the Spirit of God are the children of God. </a:t>
            </a:r>
            <a:r>
              <a:rPr lang="en-HK" sz="3200" b="1" baseline="30000" dirty="0">
                <a:effectLst/>
                <a:latin typeface="system-ui"/>
              </a:rPr>
              <a:t>15 </a:t>
            </a:r>
            <a:r>
              <a:rPr lang="en-HK" sz="3200" dirty="0">
                <a:effectLst/>
                <a:latin typeface="system-ui"/>
              </a:rPr>
              <a:t>The Spirit you received does not make you slaves, so that you live in fear again; </a:t>
            </a:r>
            <a:r>
              <a:rPr lang="en-HK" sz="3200" dirty="0">
                <a:solidFill>
                  <a:srgbClr val="FFC000"/>
                </a:solidFill>
                <a:effectLst/>
                <a:latin typeface="system-ui"/>
              </a:rPr>
              <a:t>rather, the Spirit you received brought about your adoption to sonship.</a:t>
            </a:r>
            <a:r>
              <a:rPr lang="en-HK" sz="3200" baseline="30000" dirty="0">
                <a:solidFill>
                  <a:srgbClr val="FFC000"/>
                </a:solidFill>
                <a:effectLst/>
                <a:latin typeface="system-ui"/>
              </a:rPr>
              <a:t>[</a:t>
            </a:r>
            <a:r>
              <a:rPr lang="en-HK" sz="3200" baseline="30000" dirty="0">
                <a:solidFill>
                  <a:srgbClr val="FFC000"/>
                </a:solidFill>
                <a:effectLst/>
                <a:latin typeface="system-ui"/>
                <a:hlinkClick r:id="rId2" tooltip="See footnote 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lang="en-HK" sz="3200" baseline="30000" dirty="0">
                <a:solidFill>
                  <a:srgbClr val="FFC000"/>
                </a:solidFill>
                <a:effectLst/>
                <a:latin typeface="system-ui"/>
              </a:rPr>
              <a:t>]</a:t>
            </a:r>
            <a:r>
              <a:rPr lang="en-HK" sz="3200" dirty="0">
                <a:solidFill>
                  <a:srgbClr val="FFC000"/>
                </a:solidFill>
                <a:effectLst/>
                <a:latin typeface="system-ui"/>
              </a:rPr>
              <a:t> And by him we cry, </a:t>
            </a:r>
            <a:r>
              <a:rPr lang="en-HK" sz="3200" i="1" dirty="0">
                <a:solidFill>
                  <a:srgbClr val="FFC000"/>
                </a:solidFill>
                <a:effectLst/>
                <a:latin typeface="system-ui"/>
              </a:rPr>
              <a:t>“Abba,</a:t>
            </a:r>
            <a:r>
              <a:rPr lang="en-HK" sz="3200" baseline="30000" dirty="0">
                <a:solidFill>
                  <a:srgbClr val="FFC000"/>
                </a:solidFill>
                <a:effectLst/>
                <a:latin typeface="system-ui"/>
              </a:rPr>
              <a:t>[</a:t>
            </a:r>
            <a:r>
              <a:rPr lang="en-HK" sz="3200" baseline="30000" dirty="0">
                <a:solidFill>
                  <a:srgbClr val="FFC000"/>
                </a:solidFill>
                <a:effectLst/>
                <a:latin typeface="system-ui"/>
                <a:hlinkClick r:id="rId3" tooltip="See footnote 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</a:t>
            </a:r>
            <a:r>
              <a:rPr lang="en-HK" sz="3200" baseline="30000" dirty="0">
                <a:solidFill>
                  <a:srgbClr val="FFC000"/>
                </a:solidFill>
                <a:effectLst/>
                <a:latin typeface="system-ui"/>
              </a:rPr>
              <a:t>]</a:t>
            </a:r>
            <a:r>
              <a:rPr lang="en-HK" sz="3200" dirty="0">
                <a:solidFill>
                  <a:srgbClr val="FFC000"/>
                </a:solidFill>
                <a:effectLst/>
                <a:latin typeface="system-ui"/>
              </a:rPr>
              <a:t>Father.” </a:t>
            </a:r>
            <a:r>
              <a:rPr lang="en-HK" sz="3200" b="1" baseline="30000" dirty="0">
                <a:solidFill>
                  <a:srgbClr val="FFC000"/>
                </a:solidFill>
                <a:effectLst/>
                <a:latin typeface="system-ui"/>
              </a:rPr>
              <a:t>16 </a:t>
            </a:r>
            <a:r>
              <a:rPr lang="en-HK" sz="3200" dirty="0">
                <a:solidFill>
                  <a:srgbClr val="FFC000"/>
                </a:solidFill>
                <a:effectLst/>
                <a:latin typeface="system-ui"/>
              </a:rPr>
              <a:t>The Spirit himself testifies with our spirit that we are God’s children. </a:t>
            </a:r>
            <a:r>
              <a:rPr lang="en-HK" sz="3200" b="1" baseline="30000" dirty="0">
                <a:effectLst/>
                <a:latin typeface="system-ui"/>
              </a:rPr>
              <a:t>17 </a:t>
            </a:r>
            <a:r>
              <a:rPr lang="en-HK" sz="3200" dirty="0">
                <a:effectLst/>
                <a:latin typeface="system-ui"/>
              </a:rPr>
              <a:t>Now if we are children, then we are heirs—heirs of God and co-heirs with Christ, if indeed we share in his sufferings in order that we may also share in his glory.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3767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baby turtles on a beach&#10;&#10;Description automatically generated">
            <a:extLst>
              <a:ext uri="{FF2B5EF4-FFF2-40B4-BE49-F238E27FC236}">
                <a16:creationId xmlns:a16="http://schemas.microsoft.com/office/drawing/2014/main" id="{92D6EF85-5036-78C2-6A3F-3F0CF7DD8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895" b="91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71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C54D8-6031-579D-1245-3430C8EBF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Groans of the World (v.17-25)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E08ED-BA43-A2C5-2A3C-F697A5EDA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HK" sz="4000" b="1" baseline="30000" dirty="0">
                <a:effectLst/>
                <a:latin typeface="system-ui"/>
              </a:rPr>
              <a:t>17 </a:t>
            </a:r>
            <a:r>
              <a:rPr lang="en-HK" sz="4000" dirty="0">
                <a:effectLst/>
                <a:latin typeface="system-ui"/>
              </a:rPr>
              <a:t>Now if we are children, then we are heirs—heirs of God and co-heirs with Christ, if indeed we share in his sufferings in order that we may also share in his glory.</a:t>
            </a:r>
          </a:p>
        </p:txBody>
      </p:sp>
    </p:spTree>
    <p:extLst>
      <p:ext uri="{BB962C8B-B14F-4D97-AF65-F5344CB8AC3E}">
        <p14:creationId xmlns:p14="http://schemas.microsoft.com/office/powerpoint/2010/main" val="1549383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C54D8-6031-579D-1245-3430C8EBF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Groans of the World (v.17-25)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E08ED-BA43-A2C5-2A3C-F697A5EDA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sz="4000" dirty="0">
                <a:latin typeface="system-ui"/>
              </a:rPr>
              <a:t>S</a:t>
            </a:r>
            <a:r>
              <a:rPr lang="en-HK" sz="4000" dirty="0">
                <a:effectLst/>
                <a:latin typeface="system-ui"/>
              </a:rPr>
              <a:t>uffering now</a:t>
            </a:r>
          </a:p>
          <a:p>
            <a:pPr lvl="1"/>
            <a:r>
              <a:rPr lang="en-HK" sz="3600" dirty="0">
                <a:effectLst/>
                <a:latin typeface="system-ui"/>
              </a:rPr>
              <a:t>Pains of sanctification</a:t>
            </a:r>
            <a:r>
              <a:rPr lang="en-HK" sz="3600" dirty="0">
                <a:latin typeface="system-ui"/>
              </a:rPr>
              <a:t> </a:t>
            </a:r>
          </a:p>
          <a:p>
            <a:pPr lvl="1"/>
            <a:r>
              <a:rPr lang="en-HK" sz="3600" dirty="0">
                <a:latin typeface="system-ui"/>
              </a:rPr>
              <a:t>Pains of self-sacrifice </a:t>
            </a:r>
          </a:p>
          <a:p>
            <a:pPr lvl="1"/>
            <a:r>
              <a:rPr lang="en-HK" sz="3600" dirty="0">
                <a:latin typeface="system-ui"/>
              </a:rPr>
              <a:t>Pains of persecution </a:t>
            </a:r>
          </a:p>
          <a:p>
            <a:pPr lvl="1"/>
            <a:r>
              <a:rPr lang="en-HK" sz="3600" dirty="0">
                <a:latin typeface="system-ui"/>
              </a:rPr>
              <a:t>General suffering of the creation </a:t>
            </a:r>
          </a:p>
          <a:p>
            <a:pPr lvl="1"/>
            <a:endParaRPr lang="en-HK" sz="3600" dirty="0">
              <a:latin typeface="system-ui"/>
            </a:endParaRPr>
          </a:p>
          <a:p>
            <a:pPr lvl="1"/>
            <a:endParaRPr lang="en-HK" sz="3600" dirty="0"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2112542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C54D8-6031-579D-1245-3430C8EBF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Groans of the World (v.17-25)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E08ED-BA43-A2C5-2A3C-F697A5EDA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sz="4000" dirty="0">
                <a:latin typeface="system-ui"/>
              </a:rPr>
              <a:t>S</a:t>
            </a:r>
            <a:r>
              <a:rPr lang="en-HK" sz="4000" dirty="0">
                <a:effectLst/>
                <a:latin typeface="system-ui"/>
              </a:rPr>
              <a:t>uffering now</a:t>
            </a:r>
          </a:p>
          <a:p>
            <a:r>
              <a:rPr lang="en-HK" sz="4000" dirty="0">
                <a:latin typeface="system-ui"/>
              </a:rPr>
              <a:t>Glory Later </a:t>
            </a:r>
          </a:p>
          <a:p>
            <a:pPr lvl="1"/>
            <a:r>
              <a:rPr lang="en-HK" sz="3600" dirty="0">
                <a:latin typeface="system-ui"/>
              </a:rPr>
              <a:t>Suffering not worth comparing </a:t>
            </a:r>
          </a:p>
          <a:p>
            <a:pPr lvl="1"/>
            <a:r>
              <a:rPr lang="en-HK" sz="3600" dirty="0">
                <a:latin typeface="system-ui"/>
              </a:rPr>
              <a:t>Joyful end is guaranteed </a:t>
            </a:r>
          </a:p>
          <a:p>
            <a:pPr lvl="1"/>
            <a:endParaRPr lang="en-HK" sz="3600" dirty="0">
              <a:latin typeface="system-ui"/>
            </a:endParaRPr>
          </a:p>
          <a:p>
            <a:pPr lvl="1"/>
            <a:endParaRPr lang="en-HK" sz="3600" dirty="0"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3237127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</TotalTime>
  <Words>592</Words>
  <Application>Microsoft Macintosh PowerPoint</Application>
  <PresentationFormat>Widescreen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system-ui</vt:lpstr>
      <vt:lpstr>Arial</vt:lpstr>
      <vt:lpstr>Calibri</vt:lpstr>
      <vt:lpstr>Calibri Light</vt:lpstr>
      <vt:lpstr>Office Theme</vt:lpstr>
      <vt:lpstr>PowerPoint Presentation</vt:lpstr>
      <vt:lpstr>Good News for All: For This Hope...</vt:lpstr>
      <vt:lpstr>1. Live Out Your Identity (v.12-16) </vt:lpstr>
      <vt:lpstr>PowerPoint Presentation</vt:lpstr>
      <vt:lpstr>PowerPoint Presentation</vt:lpstr>
      <vt:lpstr>PowerPoint Presentation</vt:lpstr>
      <vt:lpstr>2.  Groans of the World (v.17-25) </vt:lpstr>
      <vt:lpstr>2.  Groans of the World (v.17-25) </vt:lpstr>
      <vt:lpstr>2.  Groans of the World (v.17-25) </vt:lpstr>
      <vt:lpstr>2.  Groans of the World (v.17-25) </vt:lpstr>
      <vt:lpstr>3. Groans of the Spirit (v.26-27)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Heewoo Han</dc:creator>
  <cp:lastModifiedBy>Heewoo Han</cp:lastModifiedBy>
  <cp:revision>1</cp:revision>
  <dcterms:created xsi:type="dcterms:W3CDTF">2023-09-02T23:17:55Z</dcterms:created>
  <dcterms:modified xsi:type="dcterms:W3CDTF">2023-09-02T23:36:48Z</dcterms:modified>
</cp:coreProperties>
</file>