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5" r:id="rId2"/>
    <p:sldId id="487" r:id="rId3"/>
    <p:sldId id="498" r:id="rId4"/>
    <p:sldId id="476" r:id="rId5"/>
    <p:sldId id="485" r:id="rId6"/>
    <p:sldId id="486" r:id="rId7"/>
    <p:sldId id="499" r:id="rId8"/>
    <p:sldId id="500" r:id="rId9"/>
    <p:sldId id="488" r:id="rId10"/>
    <p:sldId id="490" r:id="rId11"/>
    <p:sldId id="501" r:id="rId12"/>
    <p:sldId id="489" r:id="rId13"/>
    <p:sldId id="502" r:id="rId14"/>
    <p:sldId id="503" r:id="rId15"/>
    <p:sldId id="491" r:id="rId16"/>
    <p:sldId id="504" r:id="rId17"/>
    <p:sldId id="493" r:id="rId18"/>
    <p:sldId id="494" r:id="rId19"/>
    <p:sldId id="505" r:id="rId20"/>
    <p:sldId id="506" r:id="rId21"/>
    <p:sldId id="507" r:id="rId22"/>
    <p:sldId id="508" r:id="rId23"/>
    <p:sldId id="495" r:id="rId24"/>
    <p:sldId id="496" r:id="rId25"/>
    <p:sldId id="509" r:id="rId26"/>
    <p:sldId id="5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CE29-3E11-B72D-450B-1148D97455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F0B6635-D749-7E31-275F-DFE8C446E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D2642F-5AAA-4314-D2B5-E45C5244B01A}"/>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5F123055-AC89-5DB2-602B-27342D171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FFDD2-63A4-FF95-5116-216CCD2B1FEE}"/>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365566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22B8-8068-EF62-70F3-456F1382348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BD20B3-884F-C690-DEA8-FE63781B8F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2027F3-9F27-3ABD-9A75-B13BCC11F9BE}"/>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42E5CAEB-A3C3-3730-BCF4-7B602DC25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E1DE1-CD9F-A1E1-6EF2-93E4FEEFF2DE}"/>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320476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43CD1-2B60-7B0A-5B84-04339A202F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FDBC1-00C7-BF43-5718-F71F1AAED5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58CC03-C371-D251-67EF-404A2420E812}"/>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BABBFC2D-CA55-3449-2930-C50E603DC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BB47-B890-D178-4DBA-0AC0AA292F93}"/>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178865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8BEA-961C-EFE1-0292-19613D9B60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C7109D-C66D-D197-962C-B01EB48563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D89315-5051-CA31-242C-B45D6DAFE762}"/>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F0AAAAF9-FA30-4B09-12B4-D6F4F1A7F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1C588-D067-342B-6EBF-CF84223FCB28}"/>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82206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7F3F-6414-5A68-D277-2EBF133F4B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D1EB6EB-81B9-567E-593D-4357F661E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8848C2-4178-0A48-41C4-88D54CBA4182}"/>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CF0A7349-51B8-AC97-14D8-C947B3C1F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8ADC-7A1F-1DCF-1E03-46D910C73B39}"/>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198677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EC0B-2E72-7E0F-DE5B-018CB7DA84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373FC0-3BDB-816C-6DE8-13F475A947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9282A9-A372-C562-D4F5-37EDFD0093D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D57E0F4-2895-130D-604C-FBC9B0DC260C}"/>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6" name="Footer Placeholder 5">
            <a:extLst>
              <a:ext uri="{FF2B5EF4-FFF2-40B4-BE49-F238E27FC236}">
                <a16:creationId xmlns:a16="http://schemas.microsoft.com/office/drawing/2014/main" id="{351C34D9-F2C3-7DF7-8D7D-E966162EE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F48AE-7E1F-EE66-7052-4FA92499F759}"/>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27937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1F07-4FC3-76DA-69AE-4AA8AE855E7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3F9CB9-EB27-A6CD-9292-2877BC77C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BDCFA4-FB3B-4C1C-368B-452CDB7661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04AE31E-A670-3A27-2EDE-A6499466B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5DA719-37B0-C4FB-8AB6-F7ADA87254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6F850E-2BF9-9D5A-B4D9-A223D727BA07}"/>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8" name="Footer Placeholder 7">
            <a:extLst>
              <a:ext uri="{FF2B5EF4-FFF2-40B4-BE49-F238E27FC236}">
                <a16:creationId xmlns:a16="http://schemas.microsoft.com/office/drawing/2014/main" id="{AF9E8802-2229-D09D-FF2B-9B248FA59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5DAE5-0A8E-0B18-6590-5AAC929F8878}"/>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172377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0904-3215-EFDA-9451-54FBA7DDC4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974CDF-A635-32A1-4A48-5F4C504F7A2E}"/>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4" name="Footer Placeholder 3">
            <a:extLst>
              <a:ext uri="{FF2B5EF4-FFF2-40B4-BE49-F238E27FC236}">
                <a16:creationId xmlns:a16="http://schemas.microsoft.com/office/drawing/2014/main" id="{5738C1B0-2B68-18C4-F144-5C59AB2048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46C64E-016C-C34A-3852-140DFA46FE12}"/>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331553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AB74F-951B-9D6C-B7F5-61F141C6B20D}"/>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3" name="Footer Placeholder 2">
            <a:extLst>
              <a:ext uri="{FF2B5EF4-FFF2-40B4-BE49-F238E27FC236}">
                <a16:creationId xmlns:a16="http://schemas.microsoft.com/office/drawing/2014/main" id="{CAAE0B5A-4DF5-07AF-F068-242288CD1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D4D1F2-FC65-7D8E-9B5F-3E08F8FE41E3}"/>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206881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9EFB-FB68-7268-2386-F51503C9DE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4CAE00-E39E-5A76-D812-D629C2175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48DC0AA-51F9-7100-E807-8918DEBD4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B8EC2F-B028-9DD3-335C-C2C69DCE5AB8}"/>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6" name="Footer Placeholder 5">
            <a:extLst>
              <a:ext uri="{FF2B5EF4-FFF2-40B4-BE49-F238E27FC236}">
                <a16:creationId xmlns:a16="http://schemas.microsoft.com/office/drawing/2014/main" id="{A8523C71-5597-F94F-C93A-A91647096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9BF0-BFC1-998D-28E0-234A58F1BDAA}"/>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260701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7187-8F28-F6AA-DFF9-20D6EBD5F7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0D7E0B-04AE-1458-B0AA-CE303ACC3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AAC2A6-E670-81CB-27F5-066267C6A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FFABAE-6515-2EB6-8F19-EB1FF0B56917}"/>
              </a:ext>
            </a:extLst>
          </p:cNvPr>
          <p:cNvSpPr>
            <a:spLocks noGrp="1"/>
          </p:cNvSpPr>
          <p:nvPr>
            <p:ph type="dt" sz="half" idx="10"/>
          </p:nvPr>
        </p:nvSpPr>
        <p:spPr/>
        <p:txBody>
          <a:bodyPr/>
          <a:lstStyle/>
          <a:p>
            <a:fld id="{5BA680AC-1760-EE45-ADA7-9EF80583ABE4}" type="datetimeFigureOut">
              <a:rPr lang="en-US" smtClean="0"/>
              <a:t>9/27/23</a:t>
            </a:fld>
            <a:endParaRPr lang="en-US"/>
          </a:p>
        </p:txBody>
      </p:sp>
      <p:sp>
        <p:nvSpPr>
          <p:cNvPr id="6" name="Footer Placeholder 5">
            <a:extLst>
              <a:ext uri="{FF2B5EF4-FFF2-40B4-BE49-F238E27FC236}">
                <a16:creationId xmlns:a16="http://schemas.microsoft.com/office/drawing/2014/main" id="{42805626-AFBA-E976-909F-79761D3D4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820CD-896B-4E75-B96E-A23957DCC2EE}"/>
              </a:ext>
            </a:extLst>
          </p:cNvPr>
          <p:cNvSpPr>
            <a:spLocks noGrp="1"/>
          </p:cNvSpPr>
          <p:nvPr>
            <p:ph type="sldNum" sz="quarter" idx="12"/>
          </p:nvPr>
        </p:nvSpPr>
        <p:spPr/>
        <p:txBody>
          <a:bodyPr/>
          <a:lstStyle/>
          <a:p>
            <a:fld id="{3B61FD24-2F0F-1A43-A5CC-3780D47680E0}" type="slidenum">
              <a:rPr lang="en-US" smtClean="0"/>
              <a:t>‹#›</a:t>
            </a:fld>
            <a:endParaRPr lang="en-US"/>
          </a:p>
        </p:txBody>
      </p:sp>
    </p:spTree>
    <p:extLst>
      <p:ext uri="{BB962C8B-B14F-4D97-AF65-F5344CB8AC3E}">
        <p14:creationId xmlns:p14="http://schemas.microsoft.com/office/powerpoint/2010/main" val="9361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E786E-D77E-EE54-EC02-5A7DD1D07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9DE296-EF5E-B79B-55BE-B5BC408E2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86A729-3324-73AD-9B8B-C92A73394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680AC-1760-EE45-ADA7-9EF80583ABE4}" type="datetimeFigureOut">
              <a:rPr lang="en-US" smtClean="0"/>
              <a:t>9/27/23</a:t>
            </a:fld>
            <a:endParaRPr lang="en-US"/>
          </a:p>
        </p:txBody>
      </p:sp>
      <p:sp>
        <p:nvSpPr>
          <p:cNvPr id="5" name="Footer Placeholder 4">
            <a:extLst>
              <a:ext uri="{FF2B5EF4-FFF2-40B4-BE49-F238E27FC236}">
                <a16:creationId xmlns:a16="http://schemas.microsoft.com/office/drawing/2014/main" id="{F499456D-93E5-EBC4-F613-DFA5119F4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A431F5-D32F-2E52-0F36-0C90F2CF4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1FD24-2F0F-1A43-A5CC-3780D47680E0}" type="slidenum">
              <a:rPr lang="en-US" smtClean="0"/>
              <a:t>‹#›</a:t>
            </a:fld>
            <a:endParaRPr lang="en-US"/>
          </a:p>
        </p:txBody>
      </p:sp>
    </p:spTree>
    <p:extLst>
      <p:ext uri="{BB962C8B-B14F-4D97-AF65-F5344CB8AC3E}">
        <p14:creationId xmlns:p14="http://schemas.microsoft.com/office/powerpoint/2010/main" val="271313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or, indoor, living, room&#10;&#10;Description automatically generated">
            <a:extLst>
              <a:ext uri="{FF2B5EF4-FFF2-40B4-BE49-F238E27FC236}">
                <a16:creationId xmlns:a16="http://schemas.microsoft.com/office/drawing/2014/main" id="{79261AB3-B87E-087F-0AAB-548D09A68C01}"/>
              </a:ext>
            </a:extLst>
          </p:cNvPr>
          <p:cNvPicPr>
            <a:picLocks noChangeAspect="1"/>
          </p:cNvPicPr>
          <p:nvPr/>
        </p:nvPicPr>
        <p:blipFill>
          <a:blip r:embed="rId2"/>
          <a:stretch>
            <a:fillRect/>
          </a:stretch>
        </p:blipFill>
        <p:spPr>
          <a:xfrm>
            <a:off x="0" y="-5513387"/>
            <a:ext cx="12192000" cy="16256000"/>
          </a:xfrm>
          <a:prstGeom prst="rect">
            <a:avLst/>
          </a:prstGeom>
        </p:spPr>
      </p:pic>
    </p:spTree>
    <p:extLst>
      <p:ext uri="{BB962C8B-B14F-4D97-AF65-F5344CB8AC3E}">
        <p14:creationId xmlns:p14="http://schemas.microsoft.com/office/powerpoint/2010/main" val="129469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 person, suit, staring&#10;&#10;Description automatically generated">
            <a:extLst>
              <a:ext uri="{FF2B5EF4-FFF2-40B4-BE49-F238E27FC236}">
                <a16:creationId xmlns:a16="http://schemas.microsoft.com/office/drawing/2014/main" id="{04704BE9-D68D-160D-F6AD-8551B77D0480}"/>
              </a:ext>
            </a:extLst>
          </p:cNvPr>
          <p:cNvPicPr>
            <a:picLocks noChangeAspect="1"/>
          </p:cNvPicPr>
          <p:nvPr/>
        </p:nvPicPr>
        <p:blipFill rotWithShape="1">
          <a:blip r:embed="rId2"/>
          <a:srcRect l="10650"/>
          <a:stretch/>
        </p:blipFill>
        <p:spPr>
          <a:xfrm>
            <a:off x="20" y="1282"/>
            <a:ext cx="12191980" cy="6856718"/>
          </a:xfrm>
          <a:prstGeom prst="rect">
            <a:avLst/>
          </a:prstGeom>
        </p:spPr>
      </p:pic>
    </p:spTree>
    <p:extLst>
      <p:ext uri="{BB962C8B-B14F-4D97-AF65-F5344CB8AC3E}">
        <p14:creationId xmlns:p14="http://schemas.microsoft.com/office/powerpoint/2010/main" val="220337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862322"/>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7</a:t>
            </a:r>
            <a:r>
              <a:rPr lang="en-HK" sz="3200" dirty="0">
                <a:solidFill>
                  <a:schemeClr val="bg1"/>
                </a:solidFill>
                <a:effectLst/>
                <a:latin typeface="Avenir Next" panose="020B0503020202020204" pitchFamily="34" charset="0"/>
              </a:rPr>
              <a:t>Where can I go from your Spirit? Where can I flee from your presence? </a:t>
            </a:r>
            <a:r>
              <a:rPr lang="en-HK" sz="3200" baseline="30000" dirty="0">
                <a:solidFill>
                  <a:schemeClr val="bg1"/>
                </a:solidFill>
                <a:effectLst/>
                <a:latin typeface="Avenir Next" panose="020B0503020202020204" pitchFamily="34" charset="0"/>
              </a:rPr>
              <a:t>8</a:t>
            </a:r>
            <a:r>
              <a:rPr lang="en-HK" sz="3200" dirty="0">
                <a:solidFill>
                  <a:schemeClr val="bg1"/>
                </a:solidFill>
                <a:effectLst/>
                <a:latin typeface="Avenir Next" panose="020B0503020202020204" pitchFamily="34" charset="0"/>
              </a:rPr>
              <a:t>If I go up to the heavens, you are there; if I make my bed in the depths, you are there. </a:t>
            </a:r>
            <a:r>
              <a:rPr lang="en-HK" sz="3200" baseline="30000" dirty="0">
                <a:solidFill>
                  <a:schemeClr val="bg1"/>
                </a:solidFill>
                <a:effectLst/>
                <a:latin typeface="Avenir Next" panose="020B0503020202020204" pitchFamily="34" charset="0"/>
              </a:rPr>
              <a:t>9</a:t>
            </a:r>
            <a:r>
              <a:rPr lang="en-HK" sz="3200" dirty="0">
                <a:solidFill>
                  <a:schemeClr val="bg1"/>
                </a:solidFill>
                <a:effectLst/>
                <a:latin typeface="Avenir Next" panose="020B0503020202020204" pitchFamily="34" charset="0"/>
              </a:rPr>
              <a:t>If I rise on the wings of the dawn, if I settle on the far side of the sea,</a:t>
            </a:r>
            <a:r>
              <a:rPr lang="en-HK" sz="3200" baseline="30000" dirty="0">
                <a:solidFill>
                  <a:schemeClr val="bg1"/>
                </a:solidFill>
                <a:effectLst/>
                <a:latin typeface="Avenir Next" panose="020B0503020202020204" pitchFamily="34" charset="0"/>
              </a:rPr>
              <a:t>10</a:t>
            </a:r>
            <a:r>
              <a:rPr lang="en-HK" sz="3200" dirty="0">
                <a:solidFill>
                  <a:schemeClr val="bg1"/>
                </a:solidFill>
                <a:effectLst/>
                <a:latin typeface="Avenir Next" panose="020B0503020202020204" pitchFamily="34" charset="0"/>
              </a:rPr>
              <a:t>even there your hand will guide me,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your right hand will hold me fast.</a:t>
            </a:r>
            <a:r>
              <a:rPr lang="en-HK" sz="3200" dirty="0">
                <a:effectLst/>
              </a:rPr>
              <a:t>.</a:t>
            </a:r>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PSALM 139:7-10</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87617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369880"/>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13</a:t>
            </a:r>
            <a:r>
              <a:rPr lang="en-HK" sz="3200" dirty="0">
                <a:solidFill>
                  <a:schemeClr val="bg1"/>
                </a:solidFill>
                <a:latin typeface="Avenir Next" panose="020B0503020202020204" pitchFamily="34" charset="0"/>
              </a:rPr>
              <a:t>For you created my inmost being; </a:t>
            </a:r>
            <a:r>
              <a:rPr lang="en-HK" sz="3200" dirty="0">
                <a:solidFill>
                  <a:schemeClr val="bg1"/>
                </a:solidFill>
                <a:effectLst/>
                <a:latin typeface="Avenir Next" panose="020B0503020202020204" pitchFamily="34" charset="0"/>
              </a:rPr>
              <a:t>you knit me together in my mother’s womb.</a:t>
            </a:r>
            <a:r>
              <a:rPr lang="en-HK" sz="3200" baseline="30000" dirty="0">
                <a:solidFill>
                  <a:schemeClr val="bg1"/>
                </a:solidFill>
                <a:effectLst/>
                <a:latin typeface="Avenir Next" panose="020B0503020202020204" pitchFamily="34" charset="0"/>
              </a:rPr>
              <a:t>14 </a:t>
            </a:r>
            <a:r>
              <a:rPr lang="en-HK" sz="3200" dirty="0">
                <a:solidFill>
                  <a:schemeClr val="bg1"/>
                </a:solidFill>
                <a:effectLst/>
                <a:latin typeface="Avenir Next" panose="020B0503020202020204" pitchFamily="34" charset="0"/>
              </a:rPr>
              <a:t>I praise you because I am fearfully and wonderfully made;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your works are wonderful,</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I know that full well…</a:t>
            </a:r>
            <a:r>
              <a:rPr lang="en-HK" sz="3200" dirty="0">
                <a:solidFill>
                  <a:schemeClr val="bg1"/>
                </a:solidFill>
                <a:latin typeface="Avenir Next" panose="020B0503020202020204" pitchFamily="34" charset="0"/>
              </a:rPr>
              <a:t>.</a:t>
            </a:r>
            <a:r>
              <a:rPr lang="en-HK" sz="3200" b="0" i="0" u="none" strike="noStrike" dirty="0">
                <a:solidFill>
                  <a:schemeClr val="bg1"/>
                </a:solidFill>
                <a:effectLst/>
                <a:latin typeface="Avenir Next" panose="020B0503020202020204" pitchFamily="34" charset="0"/>
              </a:rPr>
              <a:t> </a:t>
            </a:r>
            <a:r>
              <a:rPr lang="en-HK" sz="3200" b="0" i="0" u="none" strike="noStrike" baseline="30000" dirty="0">
                <a:solidFill>
                  <a:schemeClr val="bg1"/>
                </a:solidFill>
                <a:effectLst/>
                <a:latin typeface="Avenir Next" panose="020B0503020202020204" pitchFamily="34" charset="0"/>
              </a:rPr>
              <a:t>16</a:t>
            </a:r>
            <a:r>
              <a:rPr lang="en-HK" sz="3200" b="0" i="0" u="none" strike="noStrike" dirty="0">
                <a:solidFill>
                  <a:schemeClr val="bg1"/>
                </a:solidFill>
                <a:effectLst/>
                <a:latin typeface="Avenir Next" panose="020B0503020202020204" pitchFamily="34" charset="0"/>
              </a:rPr>
              <a:t>Your eyes saw my unformed body…</a:t>
            </a:r>
            <a:r>
              <a:rPr lang="en-HK" sz="3200" b="0" i="0" u="none" strike="noStrike" dirty="0">
                <a:solidFill>
                  <a:srgbClr val="000000"/>
                </a:solidFill>
                <a:effectLst/>
                <a:latin typeface="system-ui"/>
              </a:rPr>
              <a:t>.</a:t>
            </a:r>
            <a:endParaRPr lang="en-HK" sz="3200" dirty="0">
              <a:effectLst/>
            </a:endParaRPr>
          </a:p>
          <a:p>
            <a:pPr algn="r"/>
            <a:r>
              <a:rPr lang="en-HK" sz="2000" dirty="0">
                <a:solidFill>
                  <a:schemeClr val="bg1"/>
                </a:solidFill>
                <a:latin typeface="Avenir Next" panose="020B0503020202020204" pitchFamily="34" charset="0"/>
              </a:rPr>
              <a:t>PSALM 139:13-14, 16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83708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1877437"/>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Your eyes saw my unformed body; all the days ordained for me were written in your book before one of them came to be.</a:t>
            </a:r>
            <a:r>
              <a:rPr lang="en-HK" sz="3200" b="0" i="0" u="none" strike="noStrike" dirty="0">
                <a:solidFill>
                  <a:srgbClr val="000000"/>
                </a:solidFill>
                <a:effectLst/>
                <a:latin typeface="system-ui"/>
              </a:rPr>
              <a:t>.</a:t>
            </a:r>
          </a:p>
          <a:p>
            <a:pPr algn="r"/>
            <a:r>
              <a:rPr lang="en-HK" sz="2000" dirty="0">
                <a:solidFill>
                  <a:schemeClr val="bg1"/>
                </a:solidFill>
                <a:latin typeface="Avenir Next" panose="020B0503020202020204" pitchFamily="34" charset="0"/>
              </a:rPr>
              <a:t>PSALM 139:16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68187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Tree>
    <p:extLst>
      <p:ext uri="{BB962C8B-B14F-4D97-AF65-F5344CB8AC3E}">
        <p14:creationId xmlns:p14="http://schemas.microsoft.com/office/powerpoint/2010/main" val="421142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322139"/>
            <a:ext cx="11650028" cy="2862322"/>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13</a:t>
            </a:r>
            <a:r>
              <a:rPr lang="en-HK" sz="3200" dirty="0">
                <a:solidFill>
                  <a:schemeClr val="bg1"/>
                </a:solidFill>
                <a:latin typeface="Avenir Next" panose="020B0503020202020204" pitchFamily="34" charset="0"/>
              </a:rPr>
              <a:t>For you created my inmost being; </a:t>
            </a:r>
            <a:r>
              <a:rPr lang="en-HK" sz="3200" dirty="0">
                <a:solidFill>
                  <a:schemeClr val="bg1"/>
                </a:solidFill>
                <a:effectLst/>
                <a:latin typeface="Avenir Next" panose="020B0503020202020204" pitchFamily="34" charset="0"/>
              </a:rPr>
              <a:t>you knit me together in my mother’s womb… </a:t>
            </a:r>
            <a:r>
              <a:rPr lang="en-HK" sz="3200" baseline="30000" dirty="0">
                <a:solidFill>
                  <a:schemeClr val="bg1"/>
                </a:solidFill>
                <a:effectLst/>
                <a:latin typeface="Avenir Next" panose="020B0503020202020204" pitchFamily="34" charset="0"/>
              </a:rPr>
              <a:t>15</a:t>
            </a:r>
            <a:r>
              <a:rPr lang="en-HK" sz="3200" dirty="0">
                <a:solidFill>
                  <a:schemeClr val="bg1"/>
                </a:solidFill>
                <a:effectLst/>
                <a:latin typeface="Avenir Next" panose="020B0503020202020204" pitchFamily="34" charset="0"/>
              </a:rPr>
              <a:t>My frame was not hidden from you when I was made in the secret place, when I was woven together in the depths of the earth.</a:t>
            </a:r>
            <a:r>
              <a:rPr lang="en-HK" sz="3200" baseline="30000" dirty="0">
                <a:solidFill>
                  <a:schemeClr val="bg1"/>
                </a:solidFill>
                <a:effectLst/>
                <a:latin typeface="Avenir Next" panose="020B0503020202020204" pitchFamily="34" charset="0"/>
              </a:rPr>
              <a:t>16 </a:t>
            </a:r>
            <a:r>
              <a:rPr lang="en-HK" sz="3200" dirty="0">
                <a:solidFill>
                  <a:schemeClr val="bg1"/>
                </a:solidFill>
                <a:effectLst/>
                <a:latin typeface="Avenir Next" panose="020B0503020202020204" pitchFamily="34" charset="0"/>
              </a:rPr>
              <a:t>Your eyes saw my unformed body…</a:t>
            </a:r>
          </a:p>
          <a:p>
            <a:pPr algn="r"/>
            <a:r>
              <a:rPr lang="en-HK" sz="2000" dirty="0">
                <a:solidFill>
                  <a:schemeClr val="bg1"/>
                </a:solidFill>
                <a:latin typeface="Avenir Next" panose="020B0503020202020204" pitchFamily="34" charset="0"/>
              </a:rPr>
              <a:t>PSALM 139:13, 15-16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17827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19C55-ED1C-6844-808F-CADA5DC9A1F8}"/>
              </a:ext>
            </a:extLst>
          </p:cNvPr>
          <p:cNvPicPr>
            <a:picLocks noChangeAspect="1"/>
          </p:cNvPicPr>
          <p:nvPr/>
        </p:nvPicPr>
        <p:blipFill>
          <a:blip r:embed="rId2"/>
          <a:stretch>
            <a:fillRect/>
          </a:stretch>
        </p:blipFill>
        <p:spPr>
          <a:xfrm>
            <a:off x="0" y="4140200"/>
            <a:ext cx="12192000" cy="2717800"/>
          </a:xfrm>
          <a:prstGeom prst="rect">
            <a:avLst/>
          </a:prstGeom>
          <a:ln>
            <a:noFill/>
          </a:ln>
        </p:spPr>
      </p:pic>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322139"/>
            <a:ext cx="11650028" cy="1384995"/>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 …all the days ordained for me were written in your book before one of them came to be.</a:t>
            </a:r>
            <a:r>
              <a:rPr lang="en-HK" sz="3200" b="0" i="0" u="none" strike="noStrike" dirty="0">
                <a:solidFill>
                  <a:srgbClr val="000000"/>
                </a:solidFill>
                <a:effectLst/>
                <a:latin typeface="system-ui"/>
              </a:rPr>
              <a:t>.</a:t>
            </a:r>
          </a:p>
          <a:p>
            <a:pPr algn="r"/>
            <a:r>
              <a:rPr lang="en-HK" sz="2000" dirty="0">
                <a:solidFill>
                  <a:schemeClr val="bg1"/>
                </a:solidFill>
                <a:latin typeface="Avenir Next" panose="020B0503020202020204" pitchFamily="34" charset="0"/>
              </a:rPr>
              <a:t>PSALM 139:16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28556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person, wall, clothing, indoor&#10;&#10;Description automatically generated">
            <a:extLst>
              <a:ext uri="{FF2B5EF4-FFF2-40B4-BE49-F238E27FC236}">
                <a16:creationId xmlns:a16="http://schemas.microsoft.com/office/drawing/2014/main" id="{84F5F0D3-26F6-8DAC-6E46-CA39E930BAB8}"/>
              </a:ext>
            </a:extLst>
          </p:cNvPr>
          <p:cNvPicPr>
            <a:picLocks noChangeAspect="1"/>
          </p:cNvPicPr>
          <p:nvPr/>
        </p:nvPicPr>
        <p:blipFill rotWithShape="1">
          <a:blip r:embed="rId2"/>
          <a:srcRect l="856" r="3126"/>
          <a:stretch/>
        </p:blipFill>
        <p:spPr>
          <a:xfrm>
            <a:off x="20" y="1282"/>
            <a:ext cx="12191980" cy="6856718"/>
          </a:xfrm>
          <a:prstGeom prst="rect">
            <a:avLst/>
          </a:prstGeom>
        </p:spPr>
      </p:pic>
    </p:spTree>
    <p:extLst>
      <p:ext uri="{BB962C8B-B14F-4D97-AF65-F5344CB8AC3E}">
        <p14:creationId xmlns:p14="http://schemas.microsoft.com/office/powerpoint/2010/main" val="402194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Tree>
    <p:extLst>
      <p:ext uri="{BB962C8B-B14F-4D97-AF65-F5344CB8AC3E}">
        <p14:creationId xmlns:p14="http://schemas.microsoft.com/office/powerpoint/2010/main" val="49804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322139"/>
            <a:ext cx="11650028" cy="2185214"/>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Moses said to the LORD, “Pardon your servant, LORD. I have never been eloquent, neither in the past nor since you have spoken to your servant. I am slow of speech and tongue.”</a:t>
            </a:r>
          </a:p>
          <a:p>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EXODUS 4:10</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65273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844D22AC-C1D4-7E18-9199-08CC44D96304}"/>
              </a:ext>
            </a:extLst>
          </p:cNvPr>
          <p:cNvPicPr>
            <a:picLocks noChangeAspect="1"/>
          </p:cNvPicPr>
          <p:nvPr/>
        </p:nvPicPr>
        <p:blipFill>
          <a:blip r:embed="rId2"/>
          <a:stretch>
            <a:fillRect/>
          </a:stretch>
        </p:blipFill>
        <p:spPr>
          <a:xfrm>
            <a:off x="-57150" y="-2409410"/>
            <a:ext cx="12192000" cy="10124660"/>
          </a:xfrm>
          <a:prstGeom prst="rect">
            <a:avLst/>
          </a:prstGeom>
        </p:spPr>
      </p:pic>
    </p:spTree>
    <p:extLst>
      <p:ext uri="{BB962C8B-B14F-4D97-AF65-F5344CB8AC3E}">
        <p14:creationId xmlns:p14="http://schemas.microsoft.com/office/powerpoint/2010/main" val="23130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2. PEOPLE FEARFULLY AND WONDERFULLY MADE</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322139"/>
            <a:ext cx="11650028" cy="1877437"/>
          </a:xfrm>
          <a:prstGeom prst="rect">
            <a:avLst/>
          </a:prstGeom>
          <a:noFill/>
        </p:spPr>
        <p:txBody>
          <a:bodyPr wrap="square" rtlCol="0">
            <a:spAutoFit/>
          </a:bodyPr>
          <a:lstStyle/>
          <a:p>
            <a:r>
              <a:rPr lang="en-HK" sz="3200" b="0" i="0" u="none" strike="noStrike" dirty="0">
                <a:solidFill>
                  <a:schemeClr val="bg1"/>
                </a:solidFill>
                <a:effectLst/>
                <a:latin typeface="Avenir Next" panose="020B0503020202020204" pitchFamily="34" charset="0"/>
              </a:rPr>
              <a:t>The LORD said to him, “Who gave human beings their mouths? Who makes them deaf or mute? Who gives them sight or makes them blind? Is it not I, the LORD?” </a:t>
            </a:r>
            <a:endParaRPr lang="en-HK" sz="32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EXODUS 4:11</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22486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650028" cy="3416320"/>
          </a:xfrm>
          <a:prstGeom prst="rect">
            <a:avLst/>
          </a:prstGeom>
          <a:noFill/>
        </p:spPr>
        <p:txBody>
          <a:bodyPr wrap="square" rtlCol="0">
            <a:spAutoFit/>
          </a:bodyPr>
          <a:lstStyle/>
          <a:p>
            <a:r>
              <a:rPr lang="en-US" sz="2800" dirty="0">
                <a:solidFill>
                  <a:schemeClr val="bg1"/>
                </a:solidFill>
                <a:effectLst/>
                <a:latin typeface="Avenir Next" panose="020B0503020202020204" pitchFamily="34" charset="0"/>
                <a:ea typeface="Calibri" panose="020F0502020204030204" pitchFamily="34" charset="0"/>
                <a:cs typeface="Calibri" panose="020F0502020204030204" pitchFamily="34" charset="0"/>
              </a:rPr>
              <a:t>“Does God cause blindness, or does he allow it? Does he plan for a person to be born deaf or does he permit it? In short, does God want disease? The key here is how we use the word ‘want’. God doesn’t want disease to exist in the same way that he enjoys it. He hates disease, just as he hates all the results of sin – death, guilt, sorrow, for example. But God must want disease to exist in the sense that he wills or chooses for it to exist, for if he didn’t, he would wipe it out immediately”</a:t>
            </a:r>
            <a:endParaRPr lang="en-US" sz="2000" dirty="0">
              <a:solidFill>
                <a:schemeClr val="bg1"/>
              </a:solidFill>
              <a:effectLst/>
              <a:latin typeface="Avenir Next" panose="020B0503020202020204" pitchFamily="34" charset="0"/>
              <a:ea typeface="Calibri" panose="020F0502020204030204" pitchFamily="34" charset="0"/>
              <a:cs typeface="Calibri" panose="020F0502020204030204" pitchFamily="34" charset="0"/>
            </a:endParaRPr>
          </a:p>
          <a:p>
            <a:pPr algn="r"/>
            <a:r>
              <a:rPr lang="en-US" sz="2000" dirty="0">
                <a:solidFill>
                  <a:schemeClr val="bg1"/>
                </a:solidFill>
                <a:latin typeface="Avenir Next" panose="020B0503020202020204" pitchFamily="34" charset="0"/>
                <a:ea typeface="Calibri" panose="020F0502020204030204" pitchFamily="34" charset="0"/>
                <a:cs typeface="Calibri" panose="020F0502020204030204" pitchFamily="34" charset="0"/>
              </a:rPr>
              <a:t>JONI EARECKSON TADA</a:t>
            </a:r>
            <a:endParaRPr lang="en-HK" sz="28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05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80047" y="840363"/>
            <a:ext cx="11650028" cy="1877437"/>
          </a:xfrm>
          <a:prstGeom prst="rect">
            <a:avLst/>
          </a:prstGeom>
          <a:noFill/>
        </p:spPr>
        <p:txBody>
          <a:bodyPr wrap="square" rtlCol="0">
            <a:spAutoFit/>
          </a:bodyPr>
          <a:lstStyle/>
          <a:p>
            <a:r>
              <a:rPr lang="en-US" sz="3200" dirty="0">
                <a:solidFill>
                  <a:schemeClr val="bg1"/>
                </a:solidFill>
                <a:effectLst/>
                <a:latin typeface="Avenir Next" panose="020B0503020202020204" pitchFamily="34" charset="0"/>
                <a:ea typeface="Calibri" panose="020F0502020204030204" pitchFamily="34" charset="0"/>
                <a:cs typeface="Calibri" panose="020F0502020204030204" pitchFamily="34" charset="0"/>
              </a:rPr>
              <a:t>“Weak spots. It’s scary to think of having your weak spots exposed, isn’t it? Weaknesses have a way of either raising or lowering your value in the eyes of others.”</a:t>
            </a:r>
            <a:endParaRPr lang="en-HK" sz="32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endParaRPr>
          </a:p>
          <a:p>
            <a:pPr algn="r"/>
            <a:r>
              <a:rPr lang="en-US" sz="2000" dirty="0">
                <a:solidFill>
                  <a:schemeClr val="bg1"/>
                </a:solidFill>
                <a:latin typeface="Avenir Next" panose="020B0503020202020204" pitchFamily="34" charset="0"/>
                <a:ea typeface="Calibri" panose="020F0502020204030204" pitchFamily="34" charset="0"/>
                <a:cs typeface="Calibri" panose="020F0502020204030204" pitchFamily="34" charset="0"/>
              </a:rPr>
              <a:t>JONI EARECKSON TADA</a:t>
            </a:r>
            <a:endParaRPr lang="en-HK" sz="28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55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Down's syndrome abortions likely to increase after UK Govt announce rollout  of new scheme">
            <a:extLst>
              <a:ext uri="{FF2B5EF4-FFF2-40B4-BE49-F238E27FC236}">
                <a16:creationId xmlns:a16="http://schemas.microsoft.com/office/drawing/2014/main" id="{6CAF2209-852D-DF33-7C8D-67330504C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70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4" name="Picture 6" descr="How to Deal with Shame">
            <a:extLst>
              <a:ext uri="{FF2B5EF4-FFF2-40B4-BE49-F238E27FC236}">
                <a16:creationId xmlns:a16="http://schemas.microsoft.com/office/drawing/2014/main" id="{6C8ED8DC-4FFB-AB88-3899-819B2FA37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675D1F-6201-9989-2539-94CEE845053E}"/>
              </a:ext>
            </a:extLst>
          </p:cNvPr>
          <p:cNvSpPr txBox="1"/>
          <p:nvPr/>
        </p:nvSpPr>
        <p:spPr>
          <a:xfrm>
            <a:off x="642938" y="928688"/>
            <a:ext cx="11101387" cy="2369880"/>
          </a:xfrm>
          <a:prstGeom prst="rect">
            <a:avLst/>
          </a:prstGeom>
          <a:noFill/>
        </p:spPr>
        <p:txBody>
          <a:bodyPr wrap="square" rtlCol="0">
            <a:spAutoFit/>
          </a:bodyPr>
          <a:lstStyle/>
          <a:p>
            <a:r>
              <a:rPr lang="en-HK" sz="3200" dirty="0">
                <a:solidFill>
                  <a:schemeClr val="bg1"/>
                </a:solidFill>
                <a:latin typeface="Avenir Next" panose="020B0503020202020204" pitchFamily="34" charset="0"/>
              </a:rPr>
              <a:t>For we do not have a high priest who is unable to empathize with our weaknesses, but we have one who has been tempted in every way, just as we are—yet he did not sin.</a:t>
            </a:r>
            <a:r>
              <a:rPr lang="en-HK" sz="3200" b="0" i="0" u="none" strike="noStrike" dirty="0">
                <a:solidFill>
                  <a:schemeClr val="bg1"/>
                </a:solidFill>
                <a:effectLst/>
                <a:latin typeface="Avenir Next" panose="020B0503020202020204" pitchFamily="34" charset="0"/>
              </a:rPr>
              <a:t> </a:t>
            </a:r>
          </a:p>
          <a:p>
            <a:pPr algn="r"/>
            <a:r>
              <a:rPr lang="en-HK" sz="2000" dirty="0">
                <a:solidFill>
                  <a:schemeClr val="bg1"/>
                </a:solidFill>
                <a:latin typeface="Avenir Next" panose="020B0503020202020204" pitchFamily="34" charset="0"/>
              </a:rPr>
              <a:t>HEBREWS 4:15</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4826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675D1F-6201-9989-2539-94CEE845053E}"/>
              </a:ext>
            </a:extLst>
          </p:cNvPr>
          <p:cNvSpPr txBox="1"/>
          <p:nvPr/>
        </p:nvSpPr>
        <p:spPr>
          <a:xfrm>
            <a:off x="657225" y="628651"/>
            <a:ext cx="11101387" cy="3354765"/>
          </a:xfrm>
          <a:prstGeom prst="rect">
            <a:avLst/>
          </a:prstGeom>
          <a:noFill/>
        </p:spPr>
        <p:txBody>
          <a:bodyPr wrap="square" rtlCol="0">
            <a:spAutoFit/>
          </a:bodyPr>
          <a:lstStyle/>
          <a:p>
            <a:r>
              <a:rPr lang="en-HK" sz="3200" dirty="0">
                <a:solidFill>
                  <a:schemeClr val="bg1"/>
                </a:solidFill>
                <a:effectLst/>
                <a:latin typeface="Avenir Next" panose="020B0503020202020204" pitchFamily="34" charset="0"/>
              </a:rPr>
              <a:t>He had no beauty or majesty to attract us to him,</a:t>
            </a:r>
            <a:br>
              <a:rPr lang="en-HK" sz="3200" dirty="0">
                <a:solidFill>
                  <a:schemeClr val="bg1"/>
                </a:solidFill>
                <a:latin typeface="Avenir Next" panose="020B0503020202020204" pitchFamily="34" charset="0"/>
              </a:rPr>
            </a:br>
            <a:r>
              <a:rPr lang="en-HK" sz="3200" dirty="0">
                <a:solidFill>
                  <a:schemeClr val="bg1"/>
                </a:solidFill>
                <a:effectLst/>
                <a:latin typeface="Avenir Next" panose="020B0503020202020204" pitchFamily="34" charset="0"/>
              </a:rPr>
              <a:t>    nothing in his appearance that we should desire him.</a:t>
            </a:r>
            <a:br>
              <a:rPr lang="en-HK" sz="3200" dirty="0">
                <a:solidFill>
                  <a:schemeClr val="bg1"/>
                </a:solidFill>
                <a:latin typeface="Avenir Next" panose="020B0503020202020204" pitchFamily="34" charset="0"/>
              </a:rPr>
            </a:br>
            <a:r>
              <a:rPr lang="en-HK" sz="3200" baseline="30000" dirty="0">
                <a:solidFill>
                  <a:schemeClr val="bg1"/>
                </a:solidFill>
                <a:effectLst/>
                <a:latin typeface="Avenir Next" panose="020B0503020202020204" pitchFamily="34" charset="0"/>
              </a:rPr>
              <a:t>3 </a:t>
            </a:r>
            <a:r>
              <a:rPr lang="en-HK" sz="3200" dirty="0">
                <a:solidFill>
                  <a:schemeClr val="bg1"/>
                </a:solidFill>
                <a:effectLst/>
                <a:latin typeface="Avenir Next" panose="020B0503020202020204" pitchFamily="34" charset="0"/>
              </a:rPr>
              <a:t>He was despised and rejected by mankind,</a:t>
            </a:r>
            <a:br>
              <a:rPr lang="en-HK" sz="3200" dirty="0">
                <a:solidFill>
                  <a:schemeClr val="bg1"/>
                </a:solidFill>
                <a:latin typeface="Avenir Next" panose="020B0503020202020204" pitchFamily="34" charset="0"/>
              </a:rPr>
            </a:br>
            <a:r>
              <a:rPr lang="en-HK" sz="3200" dirty="0">
                <a:solidFill>
                  <a:schemeClr val="bg1"/>
                </a:solidFill>
                <a:effectLst/>
                <a:latin typeface="Avenir Next" panose="020B0503020202020204" pitchFamily="34" charset="0"/>
              </a:rPr>
              <a:t>    a man of suffering, and familiar with pain.</a:t>
            </a:r>
            <a:br>
              <a:rPr lang="en-HK" sz="3200" dirty="0">
                <a:solidFill>
                  <a:schemeClr val="bg1"/>
                </a:solidFill>
                <a:effectLst/>
                <a:latin typeface="Avenir Next" panose="020B0503020202020204" pitchFamily="34" charset="0"/>
              </a:rPr>
            </a:br>
            <a:r>
              <a:rPr lang="en-HK" sz="3200" dirty="0">
                <a:solidFill>
                  <a:schemeClr val="bg1"/>
                </a:solidFill>
                <a:effectLst/>
                <a:latin typeface="Avenir Next" panose="020B0503020202020204" pitchFamily="34" charset="0"/>
              </a:rPr>
              <a:t>Like one from whom people hide their faces</a:t>
            </a:r>
            <a:br>
              <a:rPr lang="en-HK" sz="3200" dirty="0">
                <a:solidFill>
                  <a:schemeClr val="bg1"/>
                </a:solidFill>
                <a:effectLst/>
                <a:latin typeface="Avenir Next" panose="020B0503020202020204" pitchFamily="34" charset="0"/>
              </a:rPr>
            </a:br>
            <a:r>
              <a:rPr lang="en-HK" sz="3200" dirty="0">
                <a:solidFill>
                  <a:schemeClr val="bg1"/>
                </a:solidFill>
                <a:effectLst/>
                <a:latin typeface="Avenir Next" panose="020B0503020202020204" pitchFamily="34" charset="0"/>
              </a:rPr>
              <a:t>    he was despised, and we held him in low esteem</a:t>
            </a:r>
            <a:r>
              <a:rPr lang="en-HK" sz="3200" dirty="0">
                <a:solidFill>
                  <a:schemeClr val="bg1"/>
                </a:solidFill>
                <a:latin typeface="Avenir Next" panose="020B0503020202020204" pitchFamily="34" charset="0"/>
              </a:rPr>
              <a:t>.</a:t>
            </a:r>
            <a:endParaRPr lang="en-HK" sz="3200" dirty="0">
              <a:effectLst/>
            </a:endParaRPr>
          </a:p>
          <a:p>
            <a:pPr algn="r"/>
            <a:r>
              <a:rPr lang="en-HK" sz="2000" dirty="0">
                <a:solidFill>
                  <a:schemeClr val="bg1"/>
                </a:solidFill>
                <a:latin typeface="Avenir Next" panose="020B0503020202020204" pitchFamily="34" charset="0"/>
              </a:rPr>
              <a:t>ISAIAH 53:2-3</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4013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91B45-8CD4-0360-1A0D-18C047A2F86C}"/>
              </a:ext>
            </a:extLst>
          </p:cNvPr>
          <p:cNvSpPr txBox="1"/>
          <p:nvPr/>
        </p:nvSpPr>
        <p:spPr>
          <a:xfrm>
            <a:off x="914400" y="1000125"/>
            <a:ext cx="10558463" cy="1631216"/>
          </a:xfrm>
          <a:prstGeom prst="rect">
            <a:avLst/>
          </a:prstGeom>
          <a:noFill/>
        </p:spPr>
        <p:txBody>
          <a:bodyPr wrap="square" rtlCol="0">
            <a:spAutoFit/>
          </a:bodyPr>
          <a:lstStyle/>
          <a:p>
            <a:r>
              <a:rPr lang="en-HK" sz="4000" b="0" i="0" u="none" strike="noStrike" dirty="0">
                <a:solidFill>
                  <a:schemeClr val="bg1"/>
                </a:solidFill>
                <a:effectLst/>
                <a:latin typeface="Avenir Next" panose="020B0503020202020204" pitchFamily="34" charset="0"/>
              </a:rPr>
              <a:t>I praise you because I am fearfully and wonderfully made…</a:t>
            </a:r>
          </a:p>
          <a:p>
            <a:pPr algn="r"/>
            <a:r>
              <a:rPr lang="en-HK" sz="2000" dirty="0">
                <a:solidFill>
                  <a:schemeClr val="bg1"/>
                </a:solidFill>
                <a:latin typeface="Avenir Next" panose="020B0503020202020204" pitchFamily="34" charset="0"/>
              </a:rPr>
              <a:t>PSALM 139:14</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0980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and orange rectangular sign with white text&#10;&#10;Description automatically generated">
            <a:extLst>
              <a:ext uri="{FF2B5EF4-FFF2-40B4-BE49-F238E27FC236}">
                <a16:creationId xmlns:a16="http://schemas.microsoft.com/office/drawing/2014/main" id="{76CDCF39-6514-0D98-F93C-3CD39D11DF2A}"/>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98017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Tree>
    <p:extLst>
      <p:ext uri="{BB962C8B-B14F-4D97-AF65-F5344CB8AC3E}">
        <p14:creationId xmlns:p14="http://schemas.microsoft.com/office/powerpoint/2010/main" val="319375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862322"/>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1</a:t>
            </a:r>
            <a:r>
              <a:rPr lang="en-HK" sz="3200" dirty="0">
                <a:solidFill>
                  <a:schemeClr val="bg1"/>
                </a:solidFill>
                <a:effectLst/>
                <a:latin typeface="Avenir Next" panose="020B0503020202020204" pitchFamily="34" charset="0"/>
              </a:rPr>
              <a:t>You have searched me, LORD, and you know me. </a:t>
            </a:r>
            <a:r>
              <a:rPr lang="en-HK" sz="3200" baseline="30000" dirty="0">
                <a:solidFill>
                  <a:schemeClr val="bg1"/>
                </a:solidFill>
                <a:effectLst/>
                <a:latin typeface="Avenir Next" panose="020B0503020202020204" pitchFamily="34" charset="0"/>
              </a:rPr>
              <a:t>2</a:t>
            </a:r>
            <a:r>
              <a:rPr lang="en-HK" sz="3200" dirty="0">
                <a:solidFill>
                  <a:schemeClr val="bg1"/>
                </a:solidFill>
                <a:effectLst/>
                <a:latin typeface="Avenir Next" panose="020B0503020202020204" pitchFamily="34" charset="0"/>
              </a:rPr>
              <a:t>You know when I sit and when I rise;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 perceive my thoughts from afar. </a:t>
            </a:r>
            <a:r>
              <a:rPr lang="en-HK" sz="3200" baseline="30000" dirty="0">
                <a:solidFill>
                  <a:schemeClr val="bg1"/>
                </a:solidFill>
                <a:effectLst/>
                <a:latin typeface="Avenir Next" panose="020B0503020202020204" pitchFamily="34" charset="0"/>
              </a:rPr>
              <a:t>3</a:t>
            </a:r>
            <a:r>
              <a:rPr lang="en-HK" sz="3200" dirty="0">
                <a:solidFill>
                  <a:schemeClr val="bg1"/>
                </a:solidFill>
                <a:effectLst/>
                <a:latin typeface="Avenir Next" panose="020B0503020202020204" pitchFamily="34" charset="0"/>
              </a:rPr>
              <a:t>You discern my going out and my lying down;</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 are familiar with all my ways…</a:t>
            </a:r>
            <a:r>
              <a:rPr lang="en-HK" sz="3200" baseline="30000" dirty="0">
                <a:solidFill>
                  <a:schemeClr val="bg1"/>
                </a:solidFill>
                <a:effectLst/>
                <a:latin typeface="Avenir Next" panose="020B0503020202020204" pitchFamily="34" charset="0"/>
              </a:rPr>
              <a:t>6</a:t>
            </a:r>
            <a:r>
              <a:rPr lang="en-HK" sz="3200" dirty="0">
                <a:solidFill>
                  <a:schemeClr val="bg1"/>
                </a:solidFill>
                <a:effectLst/>
                <a:latin typeface="Avenir Next" panose="020B0503020202020204" pitchFamily="34" charset="0"/>
              </a:rPr>
              <a:t>Such knowledge is too wonderful for me,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too lofty for me to attain.</a:t>
            </a:r>
            <a:r>
              <a:rPr lang="en-HK" sz="3200" dirty="0">
                <a:effectLst/>
              </a:rPr>
              <a:t>.</a:t>
            </a:r>
          </a:p>
          <a:p>
            <a:pPr algn="r"/>
            <a:r>
              <a:rPr lang="en-HK" sz="2000" dirty="0">
                <a:solidFill>
                  <a:schemeClr val="bg1"/>
                </a:solidFill>
                <a:latin typeface="Avenir Next" panose="020B0503020202020204" pitchFamily="34" charset="0"/>
              </a:rPr>
              <a:t>PSALM 139:1-3, 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93959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caterpillar-alice-in-wonderland-112.jpg">
            <a:extLst>
              <a:ext uri="{FF2B5EF4-FFF2-40B4-BE49-F238E27FC236}">
                <a16:creationId xmlns:a16="http://schemas.microsoft.com/office/drawing/2014/main" id="{070AB47E-8A15-E294-0343-E52B50EC2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014"/>
            <a:ext cx="12192000" cy="7974013"/>
          </a:xfrm>
          <a:prstGeom prst="rect">
            <a:avLst/>
          </a:prstGeom>
        </p:spPr>
      </p:pic>
    </p:spTree>
    <p:extLst>
      <p:ext uri="{BB962C8B-B14F-4D97-AF65-F5344CB8AC3E}">
        <p14:creationId xmlns:p14="http://schemas.microsoft.com/office/powerpoint/2010/main" val="348897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862322"/>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1</a:t>
            </a:r>
            <a:r>
              <a:rPr lang="en-HK" sz="3200" dirty="0">
                <a:solidFill>
                  <a:schemeClr val="bg1"/>
                </a:solidFill>
                <a:effectLst/>
                <a:latin typeface="Avenir Next" panose="020B0503020202020204" pitchFamily="34" charset="0"/>
              </a:rPr>
              <a:t>You have searched me, LORD, and you know me. </a:t>
            </a:r>
            <a:r>
              <a:rPr lang="en-HK" sz="3200" baseline="30000" dirty="0">
                <a:solidFill>
                  <a:schemeClr val="bg1"/>
                </a:solidFill>
                <a:effectLst/>
                <a:latin typeface="Avenir Next" panose="020B0503020202020204" pitchFamily="34" charset="0"/>
              </a:rPr>
              <a:t>2</a:t>
            </a:r>
            <a:r>
              <a:rPr lang="en-HK" sz="3200" dirty="0">
                <a:solidFill>
                  <a:schemeClr val="bg1"/>
                </a:solidFill>
                <a:effectLst/>
                <a:latin typeface="Avenir Next" panose="020B0503020202020204" pitchFamily="34" charset="0"/>
              </a:rPr>
              <a:t>You know when I sit and when I rise;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 perceive my thoughts from afar. </a:t>
            </a:r>
            <a:r>
              <a:rPr lang="en-HK" sz="3200" baseline="30000" dirty="0">
                <a:solidFill>
                  <a:schemeClr val="bg1"/>
                </a:solidFill>
                <a:effectLst/>
                <a:latin typeface="Avenir Next" panose="020B0503020202020204" pitchFamily="34" charset="0"/>
              </a:rPr>
              <a:t>3</a:t>
            </a:r>
            <a:r>
              <a:rPr lang="en-HK" sz="3200" dirty="0">
                <a:solidFill>
                  <a:schemeClr val="bg1"/>
                </a:solidFill>
                <a:effectLst/>
                <a:latin typeface="Avenir Next" panose="020B0503020202020204" pitchFamily="34" charset="0"/>
              </a:rPr>
              <a:t>You discern my going out and my lying down;</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 are familiar with all my ways…</a:t>
            </a:r>
            <a:r>
              <a:rPr lang="en-HK" sz="3200" baseline="30000" dirty="0">
                <a:solidFill>
                  <a:schemeClr val="bg1"/>
                </a:solidFill>
                <a:effectLst/>
                <a:latin typeface="Avenir Next" panose="020B0503020202020204" pitchFamily="34" charset="0"/>
              </a:rPr>
              <a:t>6</a:t>
            </a:r>
            <a:r>
              <a:rPr lang="en-HK" sz="3200" dirty="0">
                <a:solidFill>
                  <a:schemeClr val="bg1"/>
                </a:solidFill>
                <a:effectLst/>
                <a:latin typeface="Avenir Next" panose="020B0503020202020204" pitchFamily="34" charset="0"/>
              </a:rPr>
              <a:t>Such knowledge is too wonderful for me,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too lofty for me to attain.</a:t>
            </a:r>
            <a:r>
              <a:rPr lang="en-HK" sz="3200" dirty="0">
                <a:effectLst/>
              </a:rPr>
              <a:t>.</a:t>
            </a:r>
          </a:p>
          <a:p>
            <a:pPr algn="r"/>
            <a:r>
              <a:rPr lang="en-HK" sz="2000" dirty="0">
                <a:solidFill>
                  <a:schemeClr val="bg1"/>
                </a:solidFill>
                <a:latin typeface="Avenir Next" panose="020B0503020202020204" pitchFamily="34" charset="0"/>
              </a:rPr>
              <a:t>PSALM 139:1-3, 6</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17517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E69D-ABA5-074E-AD40-999285B77B14}"/>
              </a:ext>
            </a:extLst>
          </p:cNvPr>
          <p:cNvSpPr txBox="1"/>
          <p:nvPr/>
        </p:nvSpPr>
        <p:spPr>
          <a:xfrm>
            <a:off x="365760" y="434320"/>
            <a:ext cx="11460480" cy="646331"/>
          </a:xfrm>
          <a:prstGeom prst="rect">
            <a:avLst/>
          </a:prstGeom>
          <a:noFill/>
        </p:spPr>
        <p:txBody>
          <a:bodyPr wrap="square" rtlCol="0">
            <a:spAutoFit/>
          </a:bodyPr>
          <a:lstStyle/>
          <a:p>
            <a:r>
              <a:rPr lang="en-US" sz="3600" b="1" dirty="0">
                <a:solidFill>
                  <a:schemeClr val="bg1"/>
                </a:solidFill>
                <a:latin typeface="Avenir Next" panose="020B0503020202020204" pitchFamily="34" charset="0"/>
                <a:cs typeface="Gotham Pro Regular" panose="02000503040000020004" pitchFamily="2" charset="0"/>
              </a:rPr>
              <a:t>1. THE LIMITLESS GOD</a:t>
            </a:r>
          </a:p>
        </p:txBody>
      </p:sp>
      <p:sp>
        <p:nvSpPr>
          <p:cNvPr id="3" name="TextBox 2">
            <a:extLst>
              <a:ext uri="{FF2B5EF4-FFF2-40B4-BE49-F238E27FC236}">
                <a16:creationId xmlns:a16="http://schemas.microsoft.com/office/drawing/2014/main" id="{6EEA60E1-4AB1-E344-B3A9-16D52B670299}"/>
              </a:ext>
            </a:extLst>
          </p:cNvPr>
          <p:cNvSpPr txBox="1"/>
          <p:nvPr/>
        </p:nvSpPr>
        <p:spPr>
          <a:xfrm>
            <a:off x="365760" y="1179264"/>
            <a:ext cx="11650028" cy="2862322"/>
          </a:xfrm>
          <a:prstGeom prst="rect">
            <a:avLst/>
          </a:prstGeom>
          <a:noFill/>
        </p:spPr>
        <p:txBody>
          <a:bodyPr wrap="square" rtlCol="0">
            <a:spAutoFit/>
          </a:bodyPr>
          <a:lstStyle/>
          <a:p>
            <a:r>
              <a:rPr lang="en-HK" sz="3200" baseline="30000" dirty="0">
                <a:solidFill>
                  <a:schemeClr val="bg1"/>
                </a:solidFill>
                <a:effectLst/>
                <a:latin typeface="Avenir Next" panose="020B0503020202020204" pitchFamily="34" charset="0"/>
              </a:rPr>
              <a:t>7</a:t>
            </a:r>
            <a:r>
              <a:rPr lang="en-HK" sz="3200" dirty="0">
                <a:solidFill>
                  <a:schemeClr val="bg1"/>
                </a:solidFill>
                <a:effectLst/>
                <a:latin typeface="Avenir Next" panose="020B0503020202020204" pitchFamily="34" charset="0"/>
              </a:rPr>
              <a:t>Where can I go from your Spirit? Where can I flee from your presence? </a:t>
            </a:r>
            <a:r>
              <a:rPr lang="en-HK" sz="3200" baseline="30000" dirty="0">
                <a:solidFill>
                  <a:schemeClr val="bg1"/>
                </a:solidFill>
                <a:effectLst/>
                <a:latin typeface="Avenir Next" panose="020B0503020202020204" pitchFamily="34" charset="0"/>
              </a:rPr>
              <a:t>8</a:t>
            </a:r>
            <a:r>
              <a:rPr lang="en-HK" sz="3200" dirty="0">
                <a:solidFill>
                  <a:schemeClr val="bg1"/>
                </a:solidFill>
                <a:effectLst/>
                <a:latin typeface="Avenir Next" panose="020B0503020202020204" pitchFamily="34" charset="0"/>
              </a:rPr>
              <a:t>If I go up to the heavens, you are there; if I make my bed in the depths, you are there. </a:t>
            </a:r>
            <a:r>
              <a:rPr lang="en-HK" sz="3200" baseline="30000" dirty="0">
                <a:solidFill>
                  <a:schemeClr val="bg1"/>
                </a:solidFill>
                <a:effectLst/>
                <a:latin typeface="Avenir Next" panose="020B0503020202020204" pitchFamily="34" charset="0"/>
              </a:rPr>
              <a:t>9</a:t>
            </a:r>
            <a:r>
              <a:rPr lang="en-HK" sz="3200" dirty="0">
                <a:solidFill>
                  <a:schemeClr val="bg1"/>
                </a:solidFill>
                <a:effectLst/>
                <a:latin typeface="Avenir Next" panose="020B0503020202020204" pitchFamily="34" charset="0"/>
              </a:rPr>
              <a:t>If I rise on the wings of the dawn, if I settle on the far side of the sea,</a:t>
            </a:r>
            <a:r>
              <a:rPr lang="en-HK" sz="3200" baseline="30000" dirty="0">
                <a:solidFill>
                  <a:schemeClr val="bg1"/>
                </a:solidFill>
                <a:effectLst/>
                <a:latin typeface="Avenir Next" panose="020B0503020202020204" pitchFamily="34" charset="0"/>
              </a:rPr>
              <a:t>10</a:t>
            </a:r>
            <a:r>
              <a:rPr lang="en-HK" sz="3200" dirty="0">
                <a:solidFill>
                  <a:schemeClr val="bg1"/>
                </a:solidFill>
                <a:effectLst/>
                <a:latin typeface="Avenir Next" panose="020B0503020202020204" pitchFamily="34" charset="0"/>
              </a:rPr>
              <a:t>even there your hand will guide me,</a:t>
            </a:r>
            <a:r>
              <a:rPr lang="en-HK" sz="3200" dirty="0">
                <a:solidFill>
                  <a:schemeClr val="bg1"/>
                </a:solidFill>
                <a:latin typeface="Avenir Next" panose="020B0503020202020204" pitchFamily="34" charset="0"/>
              </a:rPr>
              <a:t> </a:t>
            </a:r>
            <a:r>
              <a:rPr lang="en-HK" sz="3200" dirty="0">
                <a:solidFill>
                  <a:schemeClr val="bg1"/>
                </a:solidFill>
                <a:effectLst/>
                <a:latin typeface="Avenir Next" panose="020B0503020202020204" pitchFamily="34" charset="0"/>
              </a:rPr>
              <a:t>your right hand will hold me fast.</a:t>
            </a:r>
            <a:r>
              <a:rPr lang="en-HK" sz="3200" dirty="0">
                <a:effectLst/>
              </a:rPr>
              <a:t>.</a:t>
            </a:r>
            <a:endParaRPr lang="en-HK" sz="2000" dirty="0">
              <a:solidFill>
                <a:schemeClr val="bg1"/>
              </a:solidFill>
              <a:latin typeface="Avenir Next" panose="020B0503020202020204" pitchFamily="34" charset="0"/>
            </a:endParaRPr>
          </a:p>
          <a:p>
            <a:pPr algn="r"/>
            <a:r>
              <a:rPr lang="en-HK" sz="2000" dirty="0">
                <a:solidFill>
                  <a:schemeClr val="bg1"/>
                </a:solidFill>
                <a:latin typeface="Avenir Next" panose="020B0503020202020204" pitchFamily="34" charset="0"/>
              </a:rPr>
              <a:t>PSALM 139:7-10</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52743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893</Words>
  <Application>Microsoft Macintosh PowerPoint</Application>
  <PresentationFormat>Widescreen</PresentationFormat>
  <Paragraphs>44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system-ui</vt: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Christina LOCK</cp:lastModifiedBy>
  <cp:revision>7</cp:revision>
  <cp:lastPrinted>2022-11-12T02:21:05Z</cp:lastPrinted>
  <dcterms:created xsi:type="dcterms:W3CDTF">2022-11-10T01:55:08Z</dcterms:created>
  <dcterms:modified xsi:type="dcterms:W3CDTF">2023-09-27T02:35:39Z</dcterms:modified>
</cp:coreProperties>
</file>