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8"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66"/>
    <p:restoredTop sz="94694"/>
  </p:normalViewPr>
  <p:slideViewPr>
    <p:cSldViewPr snapToGrid="0">
      <p:cViewPr varScale="1">
        <p:scale>
          <a:sx n="68" d="100"/>
          <a:sy n="68" d="100"/>
        </p:scale>
        <p:origin x="240"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5017C0D-D6EC-0D42-9DE0-EF31C99E3865}" type="datetimeFigureOut">
              <a:rPr lang="en-US" smtClean="0"/>
              <a:t>12/23/23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1E85A-DE2F-E542-9865-B42204972C8F}" type="slidenum">
              <a:rPr lang="en-US" smtClean="0"/>
              <a:t>‹#›</a:t>
            </a:fld>
            <a:endParaRPr lang="en-US"/>
          </a:p>
        </p:txBody>
      </p:sp>
    </p:spTree>
    <p:extLst>
      <p:ext uri="{BB962C8B-B14F-4D97-AF65-F5344CB8AC3E}">
        <p14:creationId xmlns:p14="http://schemas.microsoft.com/office/powerpoint/2010/main" val="94398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017C0D-D6EC-0D42-9DE0-EF31C99E3865}" type="datetimeFigureOut">
              <a:rPr lang="en-US" smtClean="0"/>
              <a:t>12/23/23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1E85A-DE2F-E542-9865-B42204972C8F}" type="slidenum">
              <a:rPr lang="en-US" smtClean="0"/>
              <a:t>‹#›</a:t>
            </a:fld>
            <a:endParaRPr lang="en-US"/>
          </a:p>
        </p:txBody>
      </p:sp>
    </p:spTree>
    <p:extLst>
      <p:ext uri="{BB962C8B-B14F-4D97-AF65-F5344CB8AC3E}">
        <p14:creationId xmlns:p14="http://schemas.microsoft.com/office/powerpoint/2010/main" val="355017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017C0D-D6EC-0D42-9DE0-EF31C99E3865}" type="datetimeFigureOut">
              <a:rPr lang="en-US" smtClean="0"/>
              <a:t>12/23/23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1E85A-DE2F-E542-9865-B42204972C8F}" type="slidenum">
              <a:rPr lang="en-US" smtClean="0"/>
              <a:t>‹#›</a:t>
            </a:fld>
            <a:endParaRPr lang="en-US"/>
          </a:p>
        </p:txBody>
      </p:sp>
    </p:spTree>
    <p:extLst>
      <p:ext uri="{BB962C8B-B14F-4D97-AF65-F5344CB8AC3E}">
        <p14:creationId xmlns:p14="http://schemas.microsoft.com/office/powerpoint/2010/main" val="223548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017C0D-D6EC-0D42-9DE0-EF31C99E3865}" type="datetimeFigureOut">
              <a:rPr lang="en-US" smtClean="0"/>
              <a:t>12/23/23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1E85A-DE2F-E542-9865-B42204972C8F}" type="slidenum">
              <a:rPr lang="en-US" smtClean="0"/>
              <a:t>‹#›</a:t>
            </a:fld>
            <a:endParaRPr lang="en-US"/>
          </a:p>
        </p:txBody>
      </p:sp>
    </p:spTree>
    <p:extLst>
      <p:ext uri="{BB962C8B-B14F-4D97-AF65-F5344CB8AC3E}">
        <p14:creationId xmlns:p14="http://schemas.microsoft.com/office/powerpoint/2010/main" val="268117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5017C0D-D6EC-0D42-9DE0-EF31C99E3865}" type="datetimeFigureOut">
              <a:rPr lang="en-US" smtClean="0"/>
              <a:t>12/23/23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1E85A-DE2F-E542-9865-B42204972C8F}" type="slidenum">
              <a:rPr lang="en-US" smtClean="0"/>
              <a:t>‹#›</a:t>
            </a:fld>
            <a:endParaRPr lang="en-US"/>
          </a:p>
        </p:txBody>
      </p:sp>
    </p:spTree>
    <p:extLst>
      <p:ext uri="{BB962C8B-B14F-4D97-AF65-F5344CB8AC3E}">
        <p14:creationId xmlns:p14="http://schemas.microsoft.com/office/powerpoint/2010/main" val="248519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017C0D-D6EC-0D42-9DE0-EF31C99E3865}" type="datetimeFigureOut">
              <a:rPr lang="en-US" smtClean="0"/>
              <a:t>12/23/23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1E85A-DE2F-E542-9865-B42204972C8F}" type="slidenum">
              <a:rPr lang="en-US" smtClean="0"/>
              <a:t>‹#›</a:t>
            </a:fld>
            <a:endParaRPr lang="en-US"/>
          </a:p>
        </p:txBody>
      </p:sp>
    </p:spTree>
    <p:extLst>
      <p:ext uri="{BB962C8B-B14F-4D97-AF65-F5344CB8AC3E}">
        <p14:creationId xmlns:p14="http://schemas.microsoft.com/office/powerpoint/2010/main" val="326113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5017C0D-D6EC-0D42-9DE0-EF31C99E3865}" type="datetimeFigureOut">
              <a:rPr lang="en-US" smtClean="0"/>
              <a:t>12/23/23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1E85A-DE2F-E542-9865-B42204972C8F}" type="slidenum">
              <a:rPr lang="en-US" smtClean="0"/>
              <a:t>‹#›</a:t>
            </a:fld>
            <a:endParaRPr lang="en-US"/>
          </a:p>
        </p:txBody>
      </p:sp>
    </p:spTree>
    <p:extLst>
      <p:ext uri="{BB962C8B-B14F-4D97-AF65-F5344CB8AC3E}">
        <p14:creationId xmlns:p14="http://schemas.microsoft.com/office/powerpoint/2010/main" val="73633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5017C0D-D6EC-0D42-9DE0-EF31C99E3865}" type="datetimeFigureOut">
              <a:rPr lang="en-US" smtClean="0"/>
              <a:t>12/23/23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1E85A-DE2F-E542-9865-B42204972C8F}" type="slidenum">
              <a:rPr lang="en-US" smtClean="0"/>
              <a:t>‹#›</a:t>
            </a:fld>
            <a:endParaRPr lang="en-US"/>
          </a:p>
        </p:txBody>
      </p:sp>
    </p:spTree>
    <p:extLst>
      <p:ext uri="{BB962C8B-B14F-4D97-AF65-F5344CB8AC3E}">
        <p14:creationId xmlns:p14="http://schemas.microsoft.com/office/powerpoint/2010/main" val="379781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17C0D-D6EC-0D42-9DE0-EF31C99E3865}" type="datetimeFigureOut">
              <a:rPr lang="en-US" smtClean="0"/>
              <a:t>12/23/23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1E85A-DE2F-E542-9865-B42204972C8F}" type="slidenum">
              <a:rPr lang="en-US" smtClean="0"/>
              <a:t>‹#›</a:t>
            </a:fld>
            <a:endParaRPr lang="en-US"/>
          </a:p>
        </p:txBody>
      </p:sp>
    </p:spTree>
    <p:extLst>
      <p:ext uri="{BB962C8B-B14F-4D97-AF65-F5344CB8AC3E}">
        <p14:creationId xmlns:p14="http://schemas.microsoft.com/office/powerpoint/2010/main" val="5698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5017C0D-D6EC-0D42-9DE0-EF31C99E3865}" type="datetimeFigureOut">
              <a:rPr lang="en-US" smtClean="0"/>
              <a:t>12/23/23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1E85A-DE2F-E542-9865-B42204972C8F}" type="slidenum">
              <a:rPr lang="en-US" smtClean="0"/>
              <a:t>‹#›</a:t>
            </a:fld>
            <a:endParaRPr lang="en-US"/>
          </a:p>
        </p:txBody>
      </p:sp>
    </p:spTree>
    <p:extLst>
      <p:ext uri="{BB962C8B-B14F-4D97-AF65-F5344CB8AC3E}">
        <p14:creationId xmlns:p14="http://schemas.microsoft.com/office/powerpoint/2010/main" val="122536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5017C0D-D6EC-0D42-9DE0-EF31C99E3865}" type="datetimeFigureOut">
              <a:rPr lang="en-US" smtClean="0"/>
              <a:t>12/23/23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1E85A-DE2F-E542-9865-B42204972C8F}" type="slidenum">
              <a:rPr lang="en-US" smtClean="0"/>
              <a:t>‹#›</a:t>
            </a:fld>
            <a:endParaRPr lang="en-US"/>
          </a:p>
        </p:txBody>
      </p:sp>
    </p:spTree>
    <p:extLst>
      <p:ext uri="{BB962C8B-B14F-4D97-AF65-F5344CB8AC3E}">
        <p14:creationId xmlns:p14="http://schemas.microsoft.com/office/powerpoint/2010/main" val="57152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17C0D-D6EC-0D42-9DE0-EF31C99E3865}" type="datetimeFigureOut">
              <a:rPr lang="en-US" smtClean="0"/>
              <a:t>12/23/23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1E85A-DE2F-E542-9865-B42204972C8F}" type="slidenum">
              <a:rPr lang="en-US" smtClean="0"/>
              <a:t>‹#›</a:t>
            </a:fld>
            <a:endParaRPr lang="en-US"/>
          </a:p>
        </p:txBody>
      </p:sp>
    </p:spTree>
    <p:extLst>
      <p:ext uri="{BB962C8B-B14F-4D97-AF65-F5344CB8AC3E}">
        <p14:creationId xmlns:p14="http://schemas.microsoft.com/office/powerpoint/2010/main" val="11530652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1997-A99B-82D1-4E13-1AE506A9614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9D648E1-9E6A-6FA4-E111-75606D0D8112}"/>
              </a:ext>
            </a:extLst>
          </p:cNvPr>
          <p:cNvSpPr>
            <a:spLocks noGrp="1"/>
          </p:cNvSpPr>
          <p:nvPr>
            <p:ph type="subTitle" idx="1"/>
          </p:nvPr>
        </p:nvSpPr>
        <p:spPr/>
        <p:txBody>
          <a:bodyPr/>
          <a:lstStyle/>
          <a:p>
            <a:endParaRPr lang="en-US"/>
          </a:p>
        </p:txBody>
      </p:sp>
      <p:pic>
        <p:nvPicPr>
          <p:cNvPr id="5" name="Picture 4" descr="A christmas card with a baby person in a manger&#10;&#10;Description automatically generated">
            <a:extLst>
              <a:ext uri="{FF2B5EF4-FFF2-40B4-BE49-F238E27FC236}">
                <a16:creationId xmlns:a16="http://schemas.microsoft.com/office/drawing/2014/main" id="{961C8831-7E1C-D711-1661-BEC7B5636792}"/>
              </a:ext>
            </a:extLst>
          </p:cNvPr>
          <p:cNvPicPr>
            <a:picLocks noChangeAspect="1"/>
          </p:cNvPicPr>
          <p:nvPr/>
        </p:nvPicPr>
        <p:blipFill>
          <a:blip r:embed="rId2"/>
          <a:stretch>
            <a:fillRect/>
          </a:stretch>
        </p:blipFill>
        <p:spPr>
          <a:xfrm>
            <a:off x="0" y="0"/>
            <a:ext cx="12192000" cy="6836132"/>
          </a:xfrm>
          <a:prstGeom prst="rect">
            <a:avLst/>
          </a:prstGeom>
        </p:spPr>
      </p:pic>
    </p:spTree>
    <p:extLst>
      <p:ext uri="{BB962C8B-B14F-4D97-AF65-F5344CB8AC3E}">
        <p14:creationId xmlns:p14="http://schemas.microsoft.com/office/powerpoint/2010/main" val="1939980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25C7-3762-4314-1AA7-75DFB5682748}"/>
              </a:ext>
            </a:extLst>
          </p:cNvPr>
          <p:cNvSpPr>
            <a:spLocks noGrp="1"/>
          </p:cNvSpPr>
          <p:nvPr>
            <p:ph type="title"/>
          </p:nvPr>
        </p:nvSpPr>
        <p:spPr/>
        <p:txBody>
          <a:bodyPr/>
          <a:lstStyle/>
          <a:p>
            <a:r>
              <a:rPr lang="en-US" dirty="0"/>
              <a:t>3.  Christmas means an invitation </a:t>
            </a:r>
          </a:p>
        </p:txBody>
      </p:sp>
      <p:sp>
        <p:nvSpPr>
          <p:cNvPr id="3" name="Content Placeholder 2">
            <a:extLst>
              <a:ext uri="{FF2B5EF4-FFF2-40B4-BE49-F238E27FC236}">
                <a16:creationId xmlns:a16="http://schemas.microsoft.com/office/drawing/2014/main" id="{2F3FF250-EC4A-3F4A-E5FD-EA8FCE5514A6}"/>
              </a:ext>
            </a:extLst>
          </p:cNvPr>
          <p:cNvSpPr>
            <a:spLocks noGrp="1"/>
          </p:cNvSpPr>
          <p:nvPr>
            <p:ph idx="1"/>
          </p:nvPr>
        </p:nvSpPr>
        <p:spPr/>
        <p:txBody>
          <a:bodyPr>
            <a:normAutofit fontScale="92500" lnSpcReduction="10000"/>
          </a:bodyPr>
          <a:lstStyle/>
          <a:p>
            <a:pPr marL="0" indent="0">
              <a:buNone/>
            </a:pPr>
            <a:r>
              <a:rPr lang="en-US" sz="3600" dirty="0"/>
              <a:t>1 That which was from the beginning, which we have heard, which we have seen with our eyes, which we have looked at and our hands have touched—this we proclaim concerning the Word of life. 2 </a:t>
            </a:r>
            <a:r>
              <a:rPr lang="en-US" sz="3600" dirty="0">
                <a:solidFill>
                  <a:schemeClr val="accent4"/>
                </a:solidFill>
              </a:rPr>
              <a:t>The life </a:t>
            </a:r>
            <a:r>
              <a:rPr lang="en-US" sz="3600" dirty="0"/>
              <a:t>appeared; we have seen it and testify to it, and we proclaim to you </a:t>
            </a:r>
            <a:r>
              <a:rPr lang="en-US" sz="3600" dirty="0">
                <a:solidFill>
                  <a:schemeClr val="accent4"/>
                </a:solidFill>
              </a:rPr>
              <a:t>the eternal life</a:t>
            </a:r>
            <a:r>
              <a:rPr lang="en-US" sz="3600" dirty="0"/>
              <a:t>, which was with the Father and has appeared to us. 3 We proclaim to you what we have seen and heard, </a:t>
            </a:r>
            <a:r>
              <a:rPr lang="en-US" sz="3600" dirty="0">
                <a:solidFill>
                  <a:schemeClr val="accent4"/>
                </a:solidFill>
              </a:rPr>
              <a:t>so that you also may have fellowship with us. And our fellowship is with the Father and with his Son, Jesus Christ. </a:t>
            </a:r>
            <a:r>
              <a:rPr lang="en-US" sz="3600" dirty="0"/>
              <a:t>4 We write this to make our joy complete.</a:t>
            </a:r>
          </a:p>
        </p:txBody>
      </p:sp>
    </p:spTree>
    <p:extLst>
      <p:ext uri="{BB962C8B-B14F-4D97-AF65-F5344CB8AC3E}">
        <p14:creationId xmlns:p14="http://schemas.microsoft.com/office/powerpoint/2010/main" val="155853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25C7-3762-4314-1AA7-75DFB5682748}"/>
              </a:ext>
            </a:extLst>
          </p:cNvPr>
          <p:cNvSpPr>
            <a:spLocks noGrp="1"/>
          </p:cNvSpPr>
          <p:nvPr>
            <p:ph type="title"/>
          </p:nvPr>
        </p:nvSpPr>
        <p:spPr/>
        <p:txBody>
          <a:bodyPr/>
          <a:lstStyle/>
          <a:p>
            <a:r>
              <a:rPr lang="en-US" dirty="0"/>
              <a:t>3.  Christmas means an invitation </a:t>
            </a:r>
          </a:p>
        </p:txBody>
      </p:sp>
      <p:sp>
        <p:nvSpPr>
          <p:cNvPr id="3" name="Content Placeholder 2">
            <a:extLst>
              <a:ext uri="{FF2B5EF4-FFF2-40B4-BE49-F238E27FC236}">
                <a16:creationId xmlns:a16="http://schemas.microsoft.com/office/drawing/2014/main" id="{2F3FF250-EC4A-3F4A-E5FD-EA8FCE5514A6}"/>
              </a:ext>
            </a:extLst>
          </p:cNvPr>
          <p:cNvSpPr>
            <a:spLocks noGrp="1"/>
          </p:cNvSpPr>
          <p:nvPr>
            <p:ph idx="1"/>
          </p:nvPr>
        </p:nvSpPr>
        <p:spPr/>
        <p:txBody>
          <a:bodyPr>
            <a:normAutofit fontScale="92500" lnSpcReduction="10000"/>
          </a:bodyPr>
          <a:lstStyle/>
          <a:p>
            <a:pPr marL="0" indent="0">
              <a:buNone/>
            </a:pPr>
            <a:r>
              <a:rPr lang="en-US" sz="3600" dirty="0"/>
              <a:t>1 That which was from the beginning, which we have heard, which we have seen with our eyes, which we have looked at and our hands have touched—this we proclaim concerning the Word of life. 2 The life appeared; we have seen it and testify to it, and we proclaim to you the eternal life, which was with the Father and has appeared to us. 3 We proclaim to you what we have seen and heard, so that you also may have fellowship with us. And our fellowship is with the Father and with his Son, Jesus Christ. 4 </a:t>
            </a:r>
            <a:r>
              <a:rPr lang="en-US" sz="3600" dirty="0">
                <a:solidFill>
                  <a:srgbClr val="FFC000"/>
                </a:solidFill>
              </a:rPr>
              <a:t>We write this to make our joy complete.</a:t>
            </a:r>
          </a:p>
        </p:txBody>
      </p:sp>
    </p:spTree>
    <p:extLst>
      <p:ext uri="{BB962C8B-B14F-4D97-AF65-F5344CB8AC3E}">
        <p14:creationId xmlns:p14="http://schemas.microsoft.com/office/powerpoint/2010/main" val="101938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4D9318F-317E-57A6-DF0A-20935A38EF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5693" y="0"/>
            <a:ext cx="4920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913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4EF4-BF81-90F3-9D4E-0F57716D56A9}"/>
              </a:ext>
            </a:extLst>
          </p:cNvPr>
          <p:cNvSpPr>
            <a:spLocks noGrp="1"/>
          </p:cNvSpPr>
          <p:nvPr>
            <p:ph type="title"/>
          </p:nvPr>
        </p:nvSpPr>
        <p:spPr/>
        <p:txBody>
          <a:bodyPr/>
          <a:lstStyle/>
          <a:p>
            <a:r>
              <a:rPr lang="en-US" dirty="0"/>
              <a:t>Complete Joy </a:t>
            </a:r>
          </a:p>
        </p:txBody>
      </p:sp>
      <p:sp>
        <p:nvSpPr>
          <p:cNvPr id="3" name="Content Placeholder 2">
            <a:extLst>
              <a:ext uri="{FF2B5EF4-FFF2-40B4-BE49-F238E27FC236}">
                <a16:creationId xmlns:a16="http://schemas.microsoft.com/office/drawing/2014/main" id="{2ADAB8BD-8FA4-C7E9-F496-E84F117EEE9E}"/>
              </a:ext>
            </a:extLst>
          </p:cNvPr>
          <p:cNvSpPr>
            <a:spLocks noGrp="1"/>
          </p:cNvSpPr>
          <p:nvPr>
            <p:ph idx="1"/>
          </p:nvPr>
        </p:nvSpPr>
        <p:spPr/>
        <p:txBody>
          <a:bodyPr>
            <a:normAutofit/>
          </a:bodyPr>
          <a:lstStyle/>
          <a:p>
            <a:pPr marL="514350" indent="-514350">
              <a:buFont typeface="+mj-lt"/>
              <a:buAutoNum type="arabicPeriod"/>
            </a:pPr>
            <a:r>
              <a:rPr lang="en-US" sz="4400" dirty="0"/>
              <a:t>Christmas means we have a savior</a:t>
            </a:r>
          </a:p>
          <a:p>
            <a:pPr marL="514350" indent="-514350">
              <a:buFont typeface="+mj-lt"/>
              <a:buAutoNum type="arabicPeriod"/>
            </a:pPr>
            <a:r>
              <a:rPr lang="en-US" sz="4400" dirty="0"/>
              <a:t>Christmas means this world will be saved</a:t>
            </a:r>
          </a:p>
          <a:p>
            <a:pPr marL="514350" indent="-514350">
              <a:buFont typeface="+mj-lt"/>
              <a:buAutoNum type="arabicPeriod"/>
            </a:pPr>
            <a:r>
              <a:rPr lang="en-US" sz="4400" dirty="0"/>
              <a:t>Christmas means an invitation </a:t>
            </a:r>
          </a:p>
        </p:txBody>
      </p:sp>
    </p:spTree>
    <p:extLst>
      <p:ext uri="{BB962C8B-B14F-4D97-AF65-F5344CB8AC3E}">
        <p14:creationId xmlns:p14="http://schemas.microsoft.com/office/powerpoint/2010/main" val="197885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25C7-3762-4314-1AA7-75DFB5682748}"/>
              </a:ext>
            </a:extLst>
          </p:cNvPr>
          <p:cNvSpPr>
            <a:spLocks noGrp="1"/>
          </p:cNvSpPr>
          <p:nvPr>
            <p:ph type="title"/>
          </p:nvPr>
        </p:nvSpPr>
        <p:spPr/>
        <p:txBody>
          <a:bodyPr/>
          <a:lstStyle/>
          <a:p>
            <a:r>
              <a:rPr lang="en-US" dirty="0"/>
              <a:t>1. Christmas means we have a savior</a:t>
            </a:r>
          </a:p>
        </p:txBody>
      </p:sp>
      <p:sp>
        <p:nvSpPr>
          <p:cNvPr id="3" name="Content Placeholder 2">
            <a:extLst>
              <a:ext uri="{FF2B5EF4-FFF2-40B4-BE49-F238E27FC236}">
                <a16:creationId xmlns:a16="http://schemas.microsoft.com/office/drawing/2014/main" id="{2F3FF250-EC4A-3F4A-E5FD-EA8FCE5514A6}"/>
              </a:ext>
            </a:extLst>
          </p:cNvPr>
          <p:cNvSpPr>
            <a:spLocks noGrp="1"/>
          </p:cNvSpPr>
          <p:nvPr>
            <p:ph idx="1"/>
          </p:nvPr>
        </p:nvSpPr>
        <p:spPr/>
        <p:txBody>
          <a:bodyPr>
            <a:normAutofit/>
          </a:bodyPr>
          <a:lstStyle/>
          <a:p>
            <a:r>
              <a:rPr lang="en-US" sz="3600" dirty="0"/>
              <a:t>Christianity is not a philosophy, technic, or a movement to make the world better. </a:t>
            </a:r>
          </a:p>
          <a:p>
            <a:r>
              <a:rPr lang="en-US" sz="3600" dirty="0"/>
              <a:t>“[T]hat which was from the beginning, which, we have heard, which we have seen with our eyes, which we have looked at and our hands have touched…” (1:1)</a:t>
            </a:r>
          </a:p>
          <a:p>
            <a:endParaRPr lang="en-US" sz="3600" dirty="0"/>
          </a:p>
        </p:txBody>
      </p:sp>
    </p:spTree>
    <p:extLst>
      <p:ext uri="{BB962C8B-B14F-4D97-AF65-F5344CB8AC3E}">
        <p14:creationId xmlns:p14="http://schemas.microsoft.com/office/powerpoint/2010/main" val="350432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1997-A99B-82D1-4E13-1AE506A9614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9D648E1-9E6A-6FA4-E111-75606D0D8112}"/>
              </a:ext>
            </a:extLst>
          </p:cNvPr>
          <p:cNvSpPr>
            <a:spLocks noGrp="1"/>
          </p:cNvSpPr>
          <p:nvPr>
            <p:ph type="subTitle" idx="1"/>
          </p:nvPr>
        </p:nvSpPr>
        <p:spPr/>
        <p:txBody>
          <a:bodyPr/>
          <a:lstStyle/>
          <a:p>
            <a:endParaRPr lang="en-US"/>
          </a:p>
        </p:txBody>
      </p:sp>
      <p:pic>
        <p:nvPicPr>
          <p:cNvPr id="5" name="Picture 4" descr="A christmas card with a baby person in a manger&#10;&#10;Description automatically generated">
            <a:extLst>
              <a:ext uri="{FF2B5EF4-FFF2-40B4-BE49-F238E27FC236}">
                <a16:creationId xmlns:a16="http://schemas.microsoft.com/office/drawing/2014/main" id="{961C8831-7E1C-D711-1661-BEC7B5636792}"/>
              </a:ext>
            </a:extLst>
          </p:cNvPr>
          <p:cNvPicPr>
            <a:picLocks noChangeAspect="1"/>
          </p:cNvPicPr>
          <p:nvPr/>
        </p:nvPicPr>
        <p:blipFill>
          <a:blip r:embed="rId2"/>
          <a:stretch>
            <a:fillRect/>
          </a:stretch>
        </p:blipFill>
        <p:spPr>
          <a:xfrm>
            <a:off x="0" y="0"/>
            <a:ext cx="12192000" cy="6836132"/>
          </a:xfrm>
          <a:prstGeom prst="rect">
            <a:avLst/>
          </a:prstGeom>
        </p:spPr>
      </p:pic>
    </p:spTree>
    <p:extLst>
      <p:ext uri="{BB962C8B-B14F-4D97-AF65-F5344CB8AC3E}">
        <p14:creationId xmlns:p14="http://schemas.microsoft.com/office/powerpoint/2010/main" val="2427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25C7-3762-4314-1AA7-75DFB5682748}"/>
              </a:ext>
            </a:extLst>
          </p:cNvPr>
          <p:cNvSpPr>
            <a:spLocks noGrp="1"/>
          </p:cNvSpPr>
          <p:nvPr>
            <p:ph type="title"/>
          </p:nvPr>
        </p:nvSpPr>
        <p:spPr/>
        <p:txBody>
          <a:bodyPr/>
          <a:lstStyle/>
          <a:p>
            <a:r>
              <a:rPr lang="en-US" dirty="0"/>
              <a:t>2.  Christmas means redemption of this world</a:t>
            </a:r>
          </a:p>
        </p:txBody>
      </p:sp>
      <p:sp>
        <p:nvSpPr>
          <p:cNvPr id="3" name="Content Placeholder 2">
            <a:extLst>
              <a:ext uri="{FF2B5EF4-FFF2-40B4-BE49-F238E27FC236}">
                <a16:creationId xmlns:a16="http://schemas.microsoft.com/office/drawing/2014/main" id="{2F3FF250-EC4A-3F4A-E5FD-EA8FCE5514A6}"/>
              </a:ext>
            </a:extLst>
          </p:cNvPr>
          <p:cNvSpPr>
            <a:spLocks noGrp="1"/>
          </p:cNvSpPr>
          <p:nvPr>
            <p:ph idx="1"/>
          </p:nvPr>
        </p:nvSpPr>
        <p:spPr/>
        <p:txBody>
          <a:bodyPr>
            <a:normAutofit/>
          </a:bodyPr>
          <a:lstStyle/>
          <a:p>
            <a:endParaRPr lang="en-US" sz="3600" dirty="0"/>
          </a:p>
        </p:txBody>
      </p:sp>
    </p:spTree>
    <p:extLst>
      <p:ext uri="{BB962C8B-B14F-4D97-AF65-F5344CB8AC3E}">
        <p14:creationId xmlns:p14="http://schemas.microsoft.com/office/powerpoint/2010/main" val="420219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baby&#10;&#10;Description automatically generated">
            <a:extLst>
              <a:ext uri="{FF2B5EF4-FFF2-40B4-BE49-F238E27FC236}">
                <a16:creationId xmlns:a16="http://schemas.microsoft.com/office/drawing/2014/main" id="{34F347E3-3A6D-79F8-F196-B5638FDF1E74}"/>
              </a:ext>
            </a:extLst>
          </p:cNvPr>
          <p:cNvPicPr>
            <a:picLocks noGrp="1" noChangeAspect="1"/>
          </p:cNvPicPr>
          <p:nvPr>
            <p:ph idx="1"/>
          </p:nvPr>
        </p:nvPicPr>
        <p:blipFill rotWithShape="1">
          <a:blip r:embed="rId2"/>
          <a:srcRect t="5790" b="9320"/>
          <a:stretch/>
        </p:blipFill>
        <p:spPr>
          <a:xfrm>
            <a:off x="20" y="1282"/>
            <a:ext cx="12191980" cy="6856718"/>
          </a:xfrm>
          <a:prstGeom prst="rect">
            <a:avLst/>
          </a:prstGeom>
        </p:spPr>
      </p:pic>
    </p:spTree>
    <p:extLst>
      <p:ext uri="{BB962C8B-B14F-4D97-AF65-F5344CB8AC3E}">
        <p14:creationId xmlns:p14="http://schemas.microsoft.com/office/powerpoint/2010/main" val="378906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One-way Missionaries&quot; — Heartlight®">
            <a:extLst>
              <a:ext uri="{FF2B5EF4-FFF2-40B4-BE49-F238E27FC236}">
                <a16:creationId xmlns:a16="http://schemas.microsoft.com/office/drawing/2014/main" id="{5549A54A-E9C4-BA67-332A-9AC639AFC46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36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holding a baby&#10;&#10;Description automatically generated">
            <a:extLst>
              <a:ext uri="{FF2B5EF4-FFF2-40B4-BE49-F238E27FC236}">
                <a16:creationId xmlns:a16="http://schemas.microsoft.com/office/drawing/2014/main" id="{34F347E3-3A6D-79F8-F196-B5638FDF1E74}"/>
              </a:ext>
            </a:extLst>
          </p:cNvPr>
          <p:cNvPicPr>
            <a:picLocks noGrp="1" noChangeAspect="1"/>
          </p:cNvPicPr>
          <p:nvPr>
            <p:ph idx="1"/>
          </p:nvPr>
        </p:nvPicPr>
        <p:blipFill rotWithShape="1">
          <a:blip r:embed="rId2"/>
          <a:srcRect t="5790" b="9320"/>
          <a:stretch/>
        </p:blipFill>
        <p:spPr>
          <a:xfrm>
            <a:off x="20" y="1282"/>
            <a:ext cx="12191980" cy="6856718"/>
          </a:xfrm>
          <a:prstGeom prst="rect">
            <a:avLst/>
          </a:prstGeom>
        </p:spPr>
      </p:pic>
    </p:spTree>
    <p:extLst>
      <p:ext uri="{BB962C8B-B14F-4D97-AF65-F5344CB8AC3E}">
        <p14:creationId xmlns:p14="http://schemas.microsoft.com/office/powerpoint/2010/main" val="160959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25C7-3762-4314-1AA7-75DFB5682748}"/>
              </a:ext>
            </a:extLst>
          </p:cNvPr>
          <p:cNvSpPr>
            <a:spLocks noGrp="1"/>
          </p:cNvSpPr>
          <p:nvPr>
            <p:ph type="title"/>
          </p:nvPr>
        </p:nvSpPr>
        <p:spPr/>
        <p:txBody>
          <a:bodyPr/>
          <a:lstStyle/>
          <a:p>
            <a:r>
              <a:rPr lang="en-US" dirty="0"/>
              <a:t>2.  Christmas means redemption of this world</a:t>
            </a:r>
          </a:p>
        </p:txBody>
      </p:sp>
      <p:sp>
        <p:nvSpPr>
          <p:cNvPr id="3" name="Content Placeholder 2">
            <a:extLst>
              <a:ext uri="{FF2B5EF4-FFF2-40B4-BE49-F238E27FC236}">
                <a16:creationId xmlns:a16="http://schemas.microsoft.com/office/drawing/2014/main" id="{2F3FF250-EC4A-3F4A-E5FD-EA8FCE5514A6}"/>
              </a:ext>
            </a:extLst>
          </p:cNvPr>
          <p:cNvSpPr>
            <a:spLocks noGrp="1"/>
          </p:cNvSpPr>
          <p:nvPr>
            <p:ph idx="1"/>
          </p:nvPr>
        </p:nvSpPr>
        <p:spPr/>
        <p:txBody>
          <a:bodyPr>
            <a:normAutofit/>
          </a:bodyPr>
          <a:lstStyle/>
          <a:p>
            <a:pPr marL="0" indent="0">
              <a:buNone/>
            </a:pPr>
            <a:r>
              <a:rPr lang="en-US" sz="3600" dirty="0"/>
              <a:t>And we eagerly await a Savior from there, the Lord Jesus Christ, 21 who, by the power that enables him to bring everything under his control, </a:t>
            </a:r>
            <a:r>
              <a:rPr lang="en-US" sz="3600" dirty="0">
                <a:solidFill>
                  <a:schemeClr val="accent4"/>
                </a:solidFill>
              </a:rPr>
              <a:t>will transform our lowly bodies so that they will be like his glorious body </a:t>
            </a:r>
            <a:r>
              <a:rPr lang="en-US" sz="3600" dirty="0"/>
              <a:t>(Phil 3:20b-21).</a:t>
            </a:r>
          </a:p>
        </p:txBody>
      </p:sp>
    </p:spTree>
    <p:extLst>
      <p:ext uri="{BB962C8B-B14F-4D97-AF65-F5344CB8AC3E}">
        <p14:creationId xmlns:p14="http://schemas.microsoft.com/office/powerpoint/2010/main" val="4243574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2013 - 2022 Theme</Template>
  <TotalTime>24</TotalTime>
  <Words>402</Words>
  <Application>Microsoft Macintosh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Complete Joy </vt:lpstr>
      <vt:lpstr>1. Christmas means we have a savior</vt:lpstr>
      <vt:lpstr>PowerPoint Presentation</vt:lpstr>
      <vt:lpstr>2.  Christmas means redemption of this world</vt:lpstr>
      <vt:lpstr>PowerPoint Presentation</vt:lpstr>
      <vt:lpstr>PowerPoint Presentation</vt:lpstr>
      <vt:lpstr>PowerPoint Presentation</vt:lpstr>
      <vt:lpstr>2.  Christmas means redemption of this world</vt:lpstr>
      <vt:lpstr>3.  Christmas means an invitation </vt:lpstr>
      <vt:lpstr>3.  Christmas means an invitation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1</cp:revision>
  <dcterms:created xsi:type="dcterms:W3CDTF">2023-12-23T06:55:55Z</dcterms:created>
  <dcterms:modified xsi:type="dcterms:W3CDTF">2023-12-23T07:20:17Z</dcterms:modified>
</cp:coreProperties>
</file>