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842" r:id="rId1"/>
    <p:sldMasterId id="2147483883" r:id="rId2"/>
  </p:sldMasterIdLst>
  <p:notesMasterIdLst>
    <p:notesMasterId r:id="rId26"/>
  </p:notesMasterIdLst>
  <p:sldIdLst>
    <p:sldId id="256" r:id="rId3"/>
    <p:sldId id="303" r:id="rId4"/>
    <p:sldId id="305" r:id="rId5"/>
    <p:sldId id="288" r:id="rId6"/>
    <p:sldId id="260" r:id="rId7"/>
    <p:sldId id="259" r:id="rId8"/>
    <p:sldId id="257" r:id="rId9"/>
    <p:sldId id="300" r:id="rId10"/>
    <p:sldId id="306" r:id="rId11"/>
    <p:sldId id="319" r:id="rId12"/>
    <p:sldId id="311" r:id="rId13"/>
    <p:sldId id="323" r:id="rId14"/>
    <p:sldId id="313" r:id="rId15"/>
    <p:sldId id="316" r:id="rId16"/>
    <p:sldId id="307" r:id="rId17"/>
    <p:sldId id="285" r:id="rId18"/>
    <p:sldId id="325" r:id="rId19"/>
    <p:sldId id="321" r:id="rId20"/>
    <p:sldId id="322" r:id="rId21"/>
    <p:sldId id="295" r:id="rId22"/>
    <p:sldId id="310" r:id="rId23"/>
    <p:sldId id="324" r:id="rId24"/>
    <p:sldId id="309" r:id="rId25"/>
  </p:sldIdLst>
  <p:sldSz cx="9144000" cy="5143500" type="screen16x9"/>
  <p:notesSz cx="6858000" cy="9144000"/>
  <p:embeddedFontLst>
    <p:embeddedFont>
      <p:font typeface="Frank Ruhl Libre" pitchFamily="2" charset="-79"/>
      <p:regular r:id="rId27"/>
      <p:bold r:id="rId28"/>
    </p:embeddedFont>
    <p:embeddedFont>
      <p:font typeface="Mali" pitchFamily="2" charset="-34"/>
      <p:regular r:id="rId29"/>
      <p:bold r:id="rId30"/>
      <p:italic r:id="rId31"/>
      <p:boldItalic r:id="rId32"/>
    </p:embeddedFont>
    <p:embeddedFont>
      <p:font typeface="Proxima Nova" panose="020F0502020204030204" pitchFamily="34" charset="0"/>
      <p:regular r:id="rId33"/>
      <p:bold r:id="rId34"/>
      <p:italic r:id="rId35"/>
      <p:boldItalic r:id="rId36"/>
    </p:embeddedFont>
    <p:embeddedFont>
      <p:font typeface="Proxima Nova Semibold" panose="020F0502020204030204" pitchFamily="34" charset="0"/>
      <p:regular r:id="rId37"/>
      <p:bold r:id="rId38"/>
      <p:italic r:id="rId39"/>
      <p:boldItalic r:id="rId40"/>
    </p:embeddedFont>
    <p:embeddedFont>
      <p:font typeface="Raleway" pitchFamily="2" charset="77"/>
      <p:regular r:id="rId41"/>
      <p:bold r:id="rId42"/>
      <p:italic r:id="rId43"/>
      <p:boldItalic r:id="rId44"/>
    </p:embeddedFont>
    <p:embeddedFont>
      <p:font typeface="Raleway Medium" panose="020F0502020204030204" pitchFamily="34" charset="0"/>
      <p:regular r:id="rId45"/>
      <p:italic r:id="rId46"/>
    </p:embeddedFont>
    <p:embeddedFont>
      <p:font typeface="Raleway SemiBold" panose="020F050202020403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62A48"/>
    <a:srgbClr val="006D75"/>
    <a:srgbClr val="391A52"/>
    <a:srgbClr val="3F56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977BAC-0F6A-4A31-9727-653EEFE9B0C5}">
  <a:tblStyle styleId="{DF977BAC-0F6A-4A31-9727-653EEFE9B0C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6327"/>
  </p:normalViewPr>
  <p:slideViewPr>
    <p:cSldViewPr snapToGrid="0" snapToObjects="1">
      <p:cViewPr varScale="1">
        <p:scale>
          <a:sx n="159" d="100"/>
          <a:sy n="159" d="100"/>
        </p:scale>
        <p:origin x="72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3.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8.xml"/><Relationship Id="rId41" Type="http://schemas.openxmlformats.org/officeDocument/2006/relationships/font" Target="fonts/font15.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oda Chan" userId="7a9c14a08ee8c240" providerId="LiveId" clId="{DA6B47C2-4E1C-274C-B8F9-7A0EC1E92116}"/>
    <pc:docChg chg="undo custSel addSld delSld modSld sldOrd modMainMaster">
      <pc:chgData name="Rhoda Chan" userId="7a9c14a08ee8c240" providerId="LiveId" clId="{DA6B47C2-4E1C-274C-B8F9-7A0EC1E92116}" dt="2024-01-27T19:06:24.200" v="1590" actId="27636"/>
      <pc:docMkLst>
        <pc:docMk/>
      </pc:docMkLst>
      <pc:sldChg chg="addSp delSp modSp mod setBg modClrScheme chgLayout">
        <pc:chgData name="Rhoda Chan" userId="7a9c14a08ee8c240" providerId="LiveId" clId="{DA6B47C2-4E1C-274C-B8F9-7A0EC1E92116}" dt="2024-01-26T18:59:52.497" v="722"/>
        <pc:sldMkLst>
          <pc:docMk/>
          <pc:sldMk cId="0" sldId="256"/>
        </pc:sldMkLst>
        <pc:spChg chg="add mod ord">
          <ac:chgData name="Rhoda Chan" userId="7a9c14a08ee8c240" providerId="LiveId" clId="{DA6B47C2-4E1C-274C-B8F9-7A0EC1E92116}" dt="2024-01-26T18:35:31.448" v="205" actId="700"/>
          <ac:spMkLst>
            <pc:docMk/>
            <pc:sldMk cId="0" sldId="256"/>
            <ac:spMk id="2" creationId="{B5CA958A-B5E8-E8EA-B6D6-1E2DFFCB0BBB}"/>
          </ac:spMkLst>
        </pc:spChg>
        <pc:spChg chg="mod ord">
          <ac:chgData name="Rhoda Chan" userId="7a9c14a08ee8c240" providerId="LiveId" clId="{DA6B47C2-4E1C-274C-B8F9-7A0EC1E92116}" dt="2024-01-26T18:35:31.448" v="205" actId="700"/>
          <ac:spMkLst>
            <pc:docMk/>
            <pc:sldMk cId="0" sldId="256"/>
            <ac:spMk id="767" creationId="{00000000-0000-0000-0000-000000000000}"/>
          </ac:spMkLst>
        </pc:spChg>
        <pc:spChg chg="del mod">
          <ac:chgData name="Rhoda Chan" userId="7a9c14a08ee8c240" providerId="LiveId" clId="{DA6B47C2-4E1C-274C-B8F9-7A0EC1E92116}" dt="2024-01-26T18:34:46.951" v="199" actId="478"/>
          <ac:spMkLst>
            <pc:docMk/>
            <pc:sldMk cId="0" sldId="256"/>
            <ac:spMk id="768" creationId="{00000000-0000-0000-0000-000000000000}"/>
          </ac:spMkLst>
        </pc:spChg>
        <pc:spChg chg="del">
          <ac:chgData name="Rhoda Chan" userId="7a9c14a08ee8c240" providerId="LiveId" clId="{DA6B47C2-4E1C-274C-B8F9-7A0EC1E92116}" dt="2024-01-26T18:11:55.356" v="47" actId="478"/>
          <ac:spMkLst>
            <pc:docMk/>
            <pc:sldMk cId="0" sldId="256"/>
            <ac:spMk id="769" creationId="{00000000-0000-0000-0000-000000000000}"/>
          </ac:spMkLst>
        </pc:spChg>
      </pc:sldChg>
      <pc:sldChg chg="modSp mod setBg">
        <pc:chgData name="Rhoda Chan" userId="7a9c14a08ee8c240" providerId="LiveId" clId="{DA6B47C2-4E1C-274C-B8F9-7A0EC1E92116}" dt="2024-01-26T19:00:41.394" v="726"/>
        <pc:sldMkLst>
          <pc:docMk/>
          <pc:sldMk cId="2226546067" sldId="257"/>
        </pc:sldMkLst>
        <pc:picChg chg="mod">
          <ac:chgData name="Rhoda Chan" userId="7a9c14a08ee8c240" providerId="LiveId" clId="{DA6B47C2-4E1C-274C-B8F9-7A0EC1E92116}" dt="2024-01-26T18:48:07.115" v="535" actId="1076"/>
          <ac:picMkLst>
            <pc:docMk/>
            <pc:sldMk cId="2226546067" sldId="257"/>
            <ac:picMk id="3" creationId="{3CB74F15-6D4B-DB4C-AE34-D9DEC16E9F0D}"/>
          </ac:picMkLst>
        </pc:picChg>
      </pc:sldChg>
      <pc:sldChg chg="addSp delSp modSp add del mod setBg modClrScheme chgLayout">
        <pc:chgData name="Rhoda Chan" userId="7a9c14a08ee8c240" providerId="LiveId" clId="{DA6B47C2-4E1C-274C-B8F9-7A0EC1E92116}" dt="2024-01-26T19:03:47.307" v="747"/>
        <pc:sldMkLst>
          <pc:docMk/>
          <pc:sldMk cId="0" sldId="259"/>
        </pc:sldMkLst>
        <pc:spChg chg="add del mod ord">
          <ac:chgData name="Rhoda Chan" userId="7a9c14a08ee8c240" providerId="LiveId" clId="{DA6B47C2-4E1C-274C-B8F9-7A0EC1E92116}" dt="2024-01-26T18:46:39.730" v="498" actId="478"/>
          <ac:spMkLst>
            <pc:docMk/>
            <pc:sldMk cId="0" sldId="259"/>
            <ac:spMk id="2" creationId="{23FA03E2-97E9-34BB-7BDE-5366A7A9E311}"/>
          </ac:spMkLst>
        </pc:spChg>
        <pc:spChg chg="add mod ord">
          <ac:chgData name="Rhoda Chan" userId="7a9c14a08ee8c240" providerId="LiveId" clId="{DA6B47C2-4E1C-274C-B8F9-7A0EC1E92116}" dt="2024-01-26T18:48:59.285" v="543" actId="700"/>
          <ac:spMkLst>
            <pc:docMk/>
            <pc:sldMk cId="0" sldId="259"/>
            <ac:spMk id="3" creationId="{48D5DE51-E6AC-DC75-83D1-F661963104A3}"/>
          </ac:spMkLst>
        </pc:spChg>
        <pc:spChg chg="add del mod ord">
          <ac:chgData name="Rhoda Chan" userId="7a9c14a08ee8c240" providerId="LiveId" clId="{DA6B47C2-4E1C-274C-B8F9-7A0EC1E92116}" dt="2024-01-26T18:45:49.167" v="457" actId="478"/>
          <ac:spMkLst>
            <pc:docMk/>
            <pc:sldMk cId="0" sldId="259"/>
            <ac:spMk id="4" creationId="{98669762-5252-CB4C-651B-4C8D19B15584}"/>
          </ac:spMkLst>
        </pc:spChg>
        <pc:spChg chg="add del mod ord">
          <ac:chgData name="Rhoda Chan" userId="7a9c14a08ee8c240" providerId="LiveId" clId="{DA6B47C2-4E1C-274C-B8F9-7A0EC1E92116}" dt="2024-01-26T18:46:57.489" v="509" actId="478"/>
          <ac:spMkLst>
            <pc:docMk/>
            <pc:sldMk cId="0" sldId="259"/>
            <ac:spMk id="5" creationId="{AAA7870F-A1D4-DF1B-BE94-0EAC89FAF7B3}"/>
          </ac:spMkLst>
        </pc:spChg>
        <pc:spChg chg="add del mod ord">
          <ac:chgData name="Rhoda Chan" userId="7a9c14a08ee8c240" providerId="LiveId" clId="{DA6B47C2-4E1C-274C-B8F9-7A0EC1E92116}" dt="2024-01-26T18:46:58.953" v="510" actId="478"/>
          <ac:spMkLst>
            <pc:docMk/>
            <pc:sldMk cId="0" sldId="259"/>
            <ac:spMk id="6" creationId="{6B3CC67A-F718-B17D-DD9E-2FA37D65C282}"/>
          </ac:spMkLst>
        </pc:spChg>
        <pc:spChg chg="add mod ord">
          <ac:chgData name="Rhoda Chan" userId="7a9c14a08ee8c240" providerId="LiveId" clId="{DA6B47C2-4E1C-274C-B8F9-7A0EC1E92116}" dt="2024-01-26T18:48:59.285" v="543" actId="700"/>
          <ac:spMkLst>
            <pc:docMk/>
            <pc:sldMk cId="0" sldId="259"/>
            <ac:spMk id="7" creationId="{DFBDC569-A0AE-D7EF-77C4-B154C2C5D950}"/>
          </ac:spMkLst>
        </pc:spChg>
        <pc:spChg chg="add del mod ord">
          <ac:chgData name="Rhoda Chan" userId="7a9c14a08ee8c240" providerId="LiveId" clId="{DA6B47C2-4E1C-274C-B8F9-7A0EC1E92116}" dt="2024-01-26T18:46:30.441" v="495" actId="478"/>
          <ac:spMkLst>
            <pc:docMk/>
            <pc:sldMk cId="0" sldId="259"/>
            <ac:spMk id="8" creationId="{D00935E6-F778-4A22-334D-6CCD47BF0896}"/>
          </ac:spMkLst>
        </pc:spChg>
        <pc:spChg chg="add mod ord">
          <ac:chgData name="Rhoda Chan" userId="7a9c14a08ee8c240" providerId="LiveId" clId="{DA6B47C2-4E1C-274C-B8F9-7A0EC1E92116}" dt="2024-01-26T18:49:26.087" v="559" actId="20577"/>
          <ac:spMkLst>
            <pc:docMk/>
            <pc:sldMk cId="0" sldId="259"/>
            <ac:spMk id="9" creationId="{FEE073F1-6E8F-02F6-D6B2-7808436D3B53}"/>
          </ac:spMkLst>
        </pc:spChg>
        <pc:spChg chg="add del mod ord">
          <ac:chgData name="Rhoda Chan" userId="7a9c14a08ee8c240" providerId="LiveId" clId="{DA6B47C2-4E1C-274C-B8F9-7A0EC1E92116}" dt="2024-01-26T18:46:55.452" v="508" actId="478"/>
          <ac:spMkLst>
            <pc:docMk/>
            <pc:sldMk cId="0" sldId="259"/>
            <ac:spMk id="10" creationId="{190EB765-8CD0-34BD-E222-A3CABB5F8633}"/>
          </ac:spMkLst>
        </pc:spChg>
        <pc:spChg chg="add mod ord">
          <ac:chgData name="Rhoda Chan" userId="7a9c14a08ee8c240" providerId="LiveId" clId="{DA6B47C2-4E1C-274C-B8F9-7A0EC1E92116}" dt="2024-01-26T18:48:59.285" v="543" actId="700"/>
          <ac:spMkLst>
            <pc:docMk/>
            <pc:sldMk cId="0" sldId="259"/>
            <ac:spMk id="11" creationId="{669E578B-7BB0-1095-512A-804AFFBBC36E}"/>
          </ac:spMkLst>
        </pc:spChg>
        <pc:spChg chg="add del mod ord">
          <ac:chgData name="Rhoda Chan" userId="7a9c14a08ee8c240" providerId="LiveId" clId="{DA6B47C2-4E1C-274C-B8F9-7A0EC1E92116}" dt="2024-01-26T18:46:31.812" v="496" actId="478"/>
          <ac:spMkLst>
            <pc:docMk/>
            <pc:sldMk cId="0" sldId="259"/>
            <ac:spMk id="12" creationId="{B02F2CAF-1DF9-377A-BB95-8216338DE898}"/>
          </ac:spMkLst>
        </pc:spChg>
        <pc:spChg chg="add del mod">
          <ac:chgData name="Rhoda Chan" userId="7a9c14a08ee8c240" providerId="LiveId" clId="{DA6B47C2-4E1C-274C-B8F9-7A0EC1E92116}" dt="2024-01-26T18:44:51.984" v="422" actId="478"/>
          <ac:spMkLst>
            <pc:docMk/>
            <pc:sldMk cId="0" sldId="259"/>
            <ac:spMk id="14" creationId="{02208561-8E9D-EF87-391B-D57A5E305704}"/>
          </ac:spMkLst>
        </pc:spChg>
        <pc:spChg chg="add mod ord">
          <ac:chgData name="Rhoda Chan" userId="7a9c14a08ee8c240" providerId="LiveId" clId="{DA6B47C2-4E1C-274C-B8F9-7A0EC1E92116}" dt="2024-01-26T18:48:59.285" v="543" actId="700"/>
          <ac:spMkLst>
            <pc:docMk/>
            <pc:sldMk cId="0" sldId="259"/>
            <ac:spMk id="16" creationId="{F697087F-2EF0-8D42-D2DD-A5A4F0BFEBEC}"/>
          </ac:spMkLst>
        </pc:spChg>
        <pc:spChg chg="add del mod ord">
          <ac:chgData name="Rhoda Chan" userId="7a9c14a08ee8c240" providerId="LiveId" clId="{DA6B47C2-4E1C-274C-B8F9-7A0EC1E92116}" dt="2024-01-26T18:48:59.285" v="543" actId="700"/>
          <ac:spMkLst>
            <pc:docMk/>
            <pc:sldMk cId="0" sldId="259"/>
            <ac:spMk id="17" creationId="{7BB12DC3-4CF2-675C-9CB5-BFD9E8A06F1D}"/>
          </ac:spMkLst>
        </pc:spChg>
        <pc:spChg chg="add del mod ord">
          <ac:chgData name="Rhoda Chan" userId="7a9c14a08ee8c240" providerId="LiveId" clId="{DA6B47C2-4E1C-274C-B8F9-7A0EC1E92116}" dt="2024-01-26T18:48:59.285" v="543" actId="700"/>
          <ac:spMkLst>
            <pc:docMk/>
            <pc:sldMk cId="0" sldId="259"/>
            <ac:spMk id="18" creationId="{74344A26-AAAF-F002-46F9-16009547DE6A}"/>
          </ac:spMkLst>
        </pc:spChg>
        <pc:spChg chg="add del mod ord">
          <ac:chgData name="Rhoda Chan" userId="7a9c14a08ee8c240" providerId="LiveId" clId="{DA6B47C2-4E1C-274C-B8F9-7A0EC1E92116}" dt="2024-01-26T18:48:59.285" v="543" actId="700"/>
          <ac:spMkLst>
            <pc:docMk/>
            <pc:sldMk cId="0" sldId="259"/>
            <ac:spMk id="19" creationId="{2B68E9E5-6C7E-C0E5-4DF3-D4C73BD17FAF}"/>
          </ac:spMkLst>
        </pc:spChg>
        <pc:spChg chg="add del mod ord">
          <ac:chgData name="Rhoda Chan" userId="7a9c14a08ee8c240" providerId="LiveId" clId="{DA6B47C2-4E1C-274C-B8F9-7A0EC1E92116}" dt="2024-01-26T18:48:59.008" v="542" actId="700"/>
          <ac:spMkLst>
            <pc:docMk/>
            <pc:sldMk cId="0" sldId="259"/>
            <ac:spMk id="20" creationId="{61077B77-A50A-4235-7E43-55D78EE5B02F}"/>
          </ac:spMkLst>
        </pc:spChg>
        <pc:spChg chg="add del mod ord">
          <ac:chgData name="Rhoda Chan" userId="7a9c14a08ee8c240" providerId="LiveId" clId="{DA6B47C2-4E1C-274C-B8F9-7A0EC1E92116}" dt="2024-01-26T18:48:59.008" v="542" actId="700"/>
          <ac:spMkLst>
            <pc:docMk/>
            <pc:sldMk cId="0" sldId="259"/>
            <ac:spMk id="21" creationId="{C07F0B45-A06B-EEE3-E0B0-9CE876FCE445}"/>
          </ac:spMkLst>
        </pc:spChg>
        <pc:spChg chg="add del mod ord">
          <ac:chgData name="Rhoda Chan" userId="7a9c14a08ee8c240" providerId="LiveId" clId="{DA6B47C2-4E1C-274C-B8F9-7A0EC1E92116}" dt="2024-01-26T18:48:59.008" v="542" actId="700"/>
          <ac:spMkLst>
            <pc:docMk/>
            <pc:sldMk cId="0" sldId="259"/>
            <ac:spMk id="22" creationId="{CCC365B2-6E00-4747-153F-4271A0BE6489}"/>
          </ac:spMkLst>
        </pc:spChg>
        <pc:spChg chg="add del mod ord">
          <ac:chgData name="Rhoda Chan" userId="7a9c14a08ee8c240" providerId="LiveId" clId="{DA6B47C2-4E1C-274C-B8F9-7A0EC1E92116}" dt="2024-01-26T18:48:59.008" v="542" actId="700"/>
          <ac:spMkLst>
            <pc:docMk/>
            <pc:sldMk cId="0" sldId="259"/>
            <ac:spMk id="23" creationId="{DE9ADD25-2B29-0E2A-4CCD-3C9887A981E7}"/>
          </ac:spMkLst>
        </pc:spChg>
        <pc:spChg chg="add del mod ord">
          <ac:chgData name="Rhoda Chan" userId="7a9c14a08ee8c240" providerId="LiveId" clId="{DA6B47C2-4E1C-274C-B8F9-7A0EC1E92116}" dt="2024-01-26T18:48:59.008" v="542" actId="700"/>
          <ac:spMkLst>
            <pc:docMk/>
            <pc:sldMk cId="0" sldId="259"/>
            <ac:spMk id="24" creationId="{4ACAA091-A3C3-EDB5-2813-56ABD2A25A4E}"/>
          </ac:spMkLst>
        </pc:spChg>
        <pc:spChg chg="add del mod ord">
          <ac:chgData name="Rhoda Chan" userId="7a9c14a08ee8c240" providerId="LiveId" clId="{DA6B47C2-4E1C-274C-B8F9-7A0EC1E92116}" dt="2024-01-26T18:48:59.008" v="542" actId="700"/>
          <ac:spMkLst>
            <pc:docMk/>
            <pc:sldMk cId="0" sldId="259"/>
            <ac:spMk id="25" creationId="{79D295B6-8A07-7442-6297-29B407B8CA5D}"/>
          </ac:spMkLst>
        </pc:spChg>
        <pc:spChg chg="add del mod ord">
          <ac:chgData name="Rhoda Chan" userId="7a9c14a08ee8c240" providerId="LiveId" clId="{DA6B47C2-4E1C-274C-B8F9-7A0EC1E92116}" dt="2024-01-26T18:48:59.008" v="542" actId="700"/>
          <ac:spMkLst>
            <pc:docMk/>
            <pc:sldMk cId="0" sldId="259"/>
            <ac:spMk id="26" creationId="{7D9E4F03-4861-E06C-EBA5-BA40C8872A2B}"/>
          </ac:spMkLst>
        </pc:spChg>
        <pc:spChg chg="add del mod ord">
          <ac:chgData name="Rhoda Chan" userId="7a9c14a08ee8c240" providerId="LiveId" clId="{DA6B47C2-4E1C-274C-B8F9-7A0EC1E92116}" dt="2024-01-26T18:44:55.520" v="423" actId="478"/>
          <ac:spMkLst>
            <pc:docMk/>
            <pc:sldMk cId="0" sldId="259"/>
            <ac:spMk id="791" creationId="{00000000-0000-0000-0000-000000000000}"/>
          </ac:spMkLst>
        </pc:spChg>
        <pc:spChg chg="mod ord">
          <ac:chgData name="Rhoda Chan" userId="7a9c14a08ee8c240" providerId="LiveId" clId="{DA6B47C2-4E1C-274C-B8F9-7A0EC1E92116}" dt="2024-01-26T18:49:35.462" v="560" actId="1076"/>
          <ac:spMkLst>
            <pc:docMk/>
            <pc:sldMk cId="0" sldId="259"/>
            <ac:spMk id="792" creationId="{00000000-0000-0000-0000-000000000000}"/>
          </ac:spMkLst>
        </pc:spChg>
        <pc:grpChg chg="add del mod">
          <ac:chgData name="Rhoda Chan" userId="7a9c14a08ee8c240" providerId="LiveId" clId="{DA6B47C2-4E1C-274C-B8F9-7A0EC1E92116}" dt="2024-01-26T18:44:59.427" v="424" actId="478"/>
          <ac:grpSpMkLst>
            <pc:docMk/>
            <pc:sldMk cId="0" sldId="259"/>
            <ac:grpSpMk id="793" creationId="{00000000-0000-0000-0000-000000000000}"/>
          </ac:grpSpMkLst>
        </pc:grpChg>
      </pc:sldChg>
      <pc:sldChg chg="addSp delSp modSp mod setBg modClrScheme chgLayout">
        <pc:chgData name="Rhoda Chan" userId="7a9c14a08ee8c240" providerId="LiveId" clId="{DA6B47C2-4E1C-274C-B8F9-7A0EC1E92116}" dt="2024-01-26T19:03:36.340" v="745"/>
        <pc:sldMkLst>
          <pc:docMk/>
          <pc:sldMk cId="0" sldId="260"/>
        </pc:sldMkLst>
        <pc:spChg chg="add del mod">
          <ac:chgData name="Rhoda Chan" userId="7a9c14a08ee8c240" providerId="LiveId" clId="{DA6B47C2-4E1C-274C-B8F9-7A0EC1E92116}" dt="2024-01-26T18:35:06.305" v="203" actId="478"/>
          <ac:spMkLst>
            <pc:docMk/>
            <pc:sldMk cId="0" sldId="260"/>
            <ac:spMk id="2" creationId="{DC630F7B-4C53-FC62-F4B9-86A334A86D59}"/>
          </ac:spMkLst>
        </pc:spChg>
        <pc:spChg chg="add del mod">
          <ac:chgData name="Rhoda Chan" userId="7a9c14a08ee8c240" providerId="LiveId" clId="{DA6B47C2-4E1C-274C-B8F9-7A0EC1E92116}" dt="2024-01-26T18:35:04.341" v="202" actId="478"/>
          <ac:spMkLst>
            <pc:docMk/>
            <pc:sldMk cId="0" sldId="260"/>
            <ac:spMk id="3" creationId="{1E1F8A70-6EF9-E245-6160-706F858A33A6}"/>
          </ac:spMkLst>
        </pc:spChg>
        <pc:spChg chg="add del mod">
          <ac:chgData name="Rhoda Chan" userId="7a9c14a08ee8c240" providerId="LiveId" clId="{DA6B47C2-4E1C-274C-B8F9-7A0EC1E92116}" dt="2024-01-26T18:34:58.104" v="200" actId="478"/>
          <ac:spMkLst>
            <pc:docMk/>
            <pc:sldMk cId="0" sldId="260"/>
            <ac:spMk id="4" creationId="{39FA29A9-17CB-EC3A-4FFE-6256D938A363}"/>
          </ac:spMkLst>
        </pc:spChg>
        <pc:spChg chg="add mod ord">
          <ac:chgData name="Rhoda Chan" userId="7a9c14a08ee8c240" providerId="LiveId" clId="{DA6B47C2-4E1C-274C-B8F9-7A0EC1E92116}" dt="2024-01-26T18:43:27.587" v="411"/>
          <ac:spMkLst>
            <pc:docMk/>
            <pc:sldMk cId="0" sldId="260"/>
            <ac:spMk id="5" creationId="{22273868-7422-4AB1-0250-36B099ACFCC0}"/>
          </ac:spMkLst>
        </pc:spChg>
        <pc:spChg chg="mod ord">
          <ac:chgData name="Rhoda Chan" userId="7a9c14a08ee8c240" providerId="LiveId" clId="{DA6B47C2-4E1C-274C-B8F9-7A0EC1E92116}" dt="2024-01-26T18:43:20.386" v="409" actId="21"/>
          <ac:spMkLst>
            <pc:docMk/>
            <pc:sldMk cId="0" sldId="260"/>
            <ac:spMk id="800" creationId="{00000000-0000-0000-0000-000000000000}"/>
          </ac:spMkLst>
        </pc:spChg>
        <pc:spChg chg="mod ord">
          <ac:chgData name="Rhoda Chan" userId="7a9c14a08ee8c240" providerId="LiveId" clId="{DA6B47C2-4E1C-274C-B8F9-7A0EC1E92116}" dt="2024-01-26T18:43:11.889" v="407" actId="700"/>
          <ac:spMkLst>
            <pc:docMk/>
            <pc:sldMk cId="0" sldId="260"/>
            <ac:spMk id="801" creationId="{00000000-0000-0000-0000-000000000000}"/>
          </ac:spMkLst>
        </pc:spChg>
        <pc:spChg chg="del mod">
          <ac:chgData name="Rhoda Chan" userId="7a9c14a08ee8c240" providerId="LiveId" clId="{DA6B47C2-4E1C-274C-B8F9-7A0EC1E92116}" dt="2024-01-26T18:35:03.223" v="201" actId="478"/>
          <ac:spMkLst>
            <pc:docMk/>
            <pc:sldMk cId="0" sldId="260"/>
            <ac:spMk id="802" creationId="{00000000-0000-0000-0000-000000000000}"/>
          </ac:spMkLst>
        </pc:spChg>
      </pc:sldChg>
      <pc:sldChg chg="addSp delSp modSp mod ord setBg modClrScheme chgLayout">
        <pc:chgData name="Rhoda Chan" userId="7a9c14a08ee8c240" providerId="LiveId" clId="{DA6B47C2-4E1C-274C-B8F9-7A0EC1E92116}" dt="2024-01-27T16:55:16.717" v="1571" actId="20577"/>
        <pc:sldMkLst>
          <pc:docMk/>
          <pc:sldMk cId="1457660210" sldId="285"/>
        </pc:sldMkLst>
        <pc:spChg chg="add del mod ord">
          <ac:chgData name="Rhoda Chan" userId="7a9c14a08ee8c240" providerId="LiveId" clId="{DA6B47C2-4E1C-274C-B8F9-7A0EC1E92116}" dt="2024-01-26T19:01:22.361" v="729" actId="700"/>
          <ac:spMkLst>
            <pc:docMk/>
            <pc:sldMk cId="1457660210" sldId="285"/>
            <ac:spMk id="2" creationId="{DECA2960-5331-C16C-2F0C-2FB762BC8957}"/>
          </ac:spMkLst>
        </pc:spChg>
        <pc:spChg chg="add del mod ord">
          <ac:chgData name="Rhoda Chan" userId="7a9c14a08ee8c240" providerId="LiveId" clId="{DA6B47C2-4E1C-274C-B8F9-7A0EC1E92116}" dt="2024-01-26T19:01:35.001" v="731" actId="700"/>
          <ac:spMkLst>
            <pc:docMk/>
            <pc:sldMk cId="1457660210" sldId="285"/>
            <ac:spMk id="3" creationId="{1EB95B4F-4FA7-9DE5-62E2-4E27437EABEB}"/>
          </ac:spMkLst>
        </pc:spChg>
        <pc:spChg chg="add del mod ord">
          <ac:chgData name="Rhoda Chan" userId="7a9c14a08ee8c240" providerId="LiveId" clId="{DA6B47C2-4E1C-274C-B8F9-7A0EC1E92116}" dt="2024-01-26T19:01:42.959" v="732" actId="700"/>
          <ac:spMkLst>
            <pc:docMk/>
            <pc:sldMk cId="1457660210" sldId="285"/>
            <ac:spMk id="4" creationId="{2BA490A4-B0B2-0A77-418F-B07CFA29C5C0}"/>
          </ac:spMkLst>
        </pc:spChg>
        <pc:spChg chg="add mod ord">
          <ac:chgData name="Rhoda Chan" userId="7a9c14a08ee8c240" providerId="LiveId" clId="{DA6B47C2-4E1C-274C-B8F9-7A0EC1E92116}" dt="2024-01-27T16:55:16.717" v="1571" actId="20577"/>
          <ac:spMkLst>
            <pc:docMk/>
            <pc:sldMk cId="1457660210" sldId="285"/>
            <ac:spMk id="5" creationId="{86C2E53B-8506-82E6-FEE5-9194EA0F39CA}"/>
          </ac:spMkLst>
        </pc:spChg>
        <pc:spChg chg="mod ord">
          <ac:chgData name="Rhoda Chan" userId="7a9c14a08ee8c240" providerId="LiveId" clId="{DA6B47C2-4E1C-274C-B8F9-7A0EC1E92116}" dt="2024-01-26T20:09:11.079" v="876"/>
          <ac:spMkLst>
            <pc:docMk/>
            <pc:sldMk cId="1457660210" sldId="285"/>
            <ac:spMk id="800" creationId="{00000000-0000-0000-0000-000000000000}"/>
          </ac:spMkLst>
        </pc:spChg>
        <pc:spChg chg="mod ord modVis">
          <ac:chgData name="Rhoda Chan" userId="7a9c14a08ee8c240" providerId="LiveId" clId="{DA6B47C2-4E1C-274C-B8F9-7A0EC1E92116}" dt="2024-01-26T19:02:29.869" v="740" actId="26606"/>
          <ac:spMkLst>
            <pc:docMk/>
            <pc:sldMk cId="1457660210" sldId="285"/>
            <ac:spMk id="801" creationId="{00000000-0000-0000-0000-000000000000}"/>
          </ac:spMkLst>
        </pc:spChg>
        <pc:spChg chg="del">
          <ac:chgData name="Rhoda Chan" userId="7a9c14a08ee8c240" providerId="LiveId" clId="{DA6B47C2-4E1C-274C-B8F9-7A0EC1E92116}" dt="2024-01-26T19:02:16.099" v="738" actId="478"/>
          <ac:spMkLst>
            <pc:docMk/>
            <pc:sldMk cId="1457660210" sldId="285"/>
            <ac:spMk id="802" creationId="{00000000-0000-0000-0000-000000000000}"/>
          </ac:spMkLst>
        </pc:spChg>
      </pc:sldChg>
      <pc:sldChg chg="modSp del mod modClrScheme chgLayout">
        <pc:chgData name="Rhoda Chan" userId="7a9c14a08ee8c240" providerId="LiveId" clId="{DA6B47C2-4E1C-274C-B8F9-7A0EC1E92116}" dt="2024-01-26T18:44:20.331" v="414" actId="2696"/>
        <pc:sldMkLst>
          <pc:docMk/>
          <pc:sldMk cId="1746729895" sldId="287"/>
        </pc:sldMkLst>
        <pc:spChg chg="mod ord">
          <ac:chgData name="Rhoda Chan" userId="7a9c14a08ee8c240" providerId="LiveId" clId="{DA6B47C2-4E1C-274C-B8F9-7A0EC1E92116}" dt="2024-01-26T18:43:56.724" v="413" actId="700"/>
          <ac:spMkLst>
            <pc:docMk/>
            <pc:sldMk cId="1746729895" sldId="287"/>
            <ac:spMk id="1022" creationId="{00000000-0000-0000-0000-000000000000}"/>
          </ac:spMkLst>
        </pc:spChg>
        <pc:spChg chg="mod ord">
          <ac:chgData name="Rhoda Chan" userId="7a9c14a08ee8c240" providerId="LiveId" clId="{DA6B47C2-4E1C-274C-B8F9-7A0EC1E92116}" dt="2024-01-26T18:43:56.724" v="413" actId="700"/>
          <ac:spMkLst>
            <pc:docMk/>
            <pc:sldMk cId="1746729895" sldId="287"/>
            <ac:spMk id="1023" creationId="{00000000-0000-0000-0000-000000000000}"/>
          </ac:spMkLst>
        </pc:spChg>
        <pc:spChg chg="mod ord">
          <ac:chgData name="Rhoda Chan" userId="7a9c14a08ee8c240" providerId="LiveId" clId="{DA6B47C2-4E1C-274C-B8F9-7A0EC1E92116}" dt="2024-01-26T18:43:56.724" v="413" actId="700"/>
          <ac:spMkLst>
            <pc:docMk/>
            <pc:sldMk cId="1746729895" sldId="287"/>
            <ac:spMk id="1024" creationId="{00000000-0000-0000-0000-000000000000}"/>
          </ac:spMkLst>
        </pc:spChg>
      </pc:sldChg>
      <pc:sldChg chg="addSp delSp modSp mod setBg modClrScheme chgLayout">
        <pc:chgData name="Rhoda Chan" userId="7a9c14a08ee8c240" providerId="LiveId" clId="{DA6B47C2-4E1C-274C-B8F9-7A0EC1E92116}" dt="2024-01-26T19:03:32.607" v="744"/>
        <pc:sldMkLst>
          <pc:docMk/>
          <pc:sldMk cId="93622594" sldId="288"/>
        </pc:sldMkLst>
        <pc:spChg chg="add del mod">
          <ac:chgData name="Rhoda Chan" userId="7a9c14a08ee8c240" providerId="LiveId" clId="{DA6B47C2-4E1C-274C-B8F9-7A0EC1E92116}" dt="2024-01-26T18:41:12.090" v="386"/>
          <ac:spMkLst>
            <pc:docMk/>
            <pc:sldMk cId="93622594" sldId="288"/>
            <ac:spMk id="2" creationId="{525419E3-C69F-8E10-A561-8F3075EFF186}"/>
          </ac:spMkLst>
        </pc:spChg>
        <pc:spChg chg="add del mod">
          <ac:chgData name="Rhoda Chan" userId="7a9c14a08ee8c240" providerId="LiveId" clId="{DA6B47C2-4E1C-274C-B8F9-7A0EC1E92116}" dt="2024-01-26T18:41:47.023" v="398" actId="47"/>
          <ac:spMkLst>
            <pc:docMk/>
            <pc:sldMk cId="93622594" sldId="288"/>
            <ac:spMk id="3" creationId="{59B75207-FB06-47F0-C1AA-721E26E5519E}"/>
          </ac:spMkLst>
        </pc:spChg>
        <pc:spChg chg="add del mod">
          <ac:chgData name="Rhoda Chan" userId="7a9c14a08ee8c240" providerId="LiveId" clId="{DA6B47C2-4E1C-274C-B8F9-7A0EC1E92116}" dt="2024-01-26T18:41:46.411" v="397" actId="47"/>
          <ac:spMkLst>
            <pc:docMk/>
            <pc:sldMk cId="93622594" sldId="288"/>
            <ac:spMk id="4" creationId="{61BE22DD-FBC7-DC62-04A3-8C29539726C7}"/>
          </ac:spMkLst>
        </pc:spChg>
        <pc:spChg chg="add del mod ord">
          <ac:chgData name="Rhoda Chan" userId="7a9c14a08ee8c240" providerId="LiveId" clId="{DA6B47C2-4E1C-274C-B8F9-7A0EC1E92116}" dt="2024-01-26T18:41:47.915" v="400" actId="700"/>
          <ac:spMkLst>
            <pc:docMk/>
            <pc:sldMk cId="93622594" sldId="288"/>
            <ac:spMk id="5" creationId="{08F6A73A-FC4E-F38C-D5A3-1419F3D524F6}"/>
          </ac:spMkLst>
        </pc:spChg>
        <pc:spChg chg="add mod">
          <ac:chgData name="Rhoda Chan" userId="7a9c14a08ee8c240" providerId="LiveId" clId="{DA6B47C2-4E1C-274C-B8F9-7A0EC1E92116}" dt="2024-01-26T18:41:47.461" v="399" actId="767"/>
          <ac:spMkLst>
            <pc:docMk/>
            <pc:sldMk cId="93622594" sldId="288"/>
            <ac:spMk id="6" creationId="{7FDDD73D-0AF8-E8AF-29E0-44A2D21814E1}"/>
          </ac:spMkLst>
        </pc:spChg>
        <pc:spChg chg="mod ord modVis">
          <ac:chgData name="Rhoda Chan" userId="7a9c14a08ee8c240" providerId="LiveId" clId="{DA6B47C2-4E1C-274C-B8F9-7A0EC1E92116}" dt="2024-01-26T18:42:56.230" v="406" actId="26606"/>
          <ac:spMkLst>
            <pc:docMk/>
            <pc:sldMk cId="93622594" sldId="288"/>
            <ac:spMk id="1022" creationId="{00000000-0000-0000-0000-000000000000}"/>
          </ac:spMkLst>
        </pc:spChg>
        <pc:spChg chg="mod ord">
          <ac:chgData name="Rhoda Chan" userId="7a9c14a08ee8c240" providerId="LiveId" clId="{DA6B47C2-4E1C-274C-B8F9-7A0EC1E92116}" dt="2024-01-26T18:42:56.230" v="406" actId="26606"/>
          <ac:spMkLst>
            <pc:docMk/>
            <pc:sldMk cId="93622594" sldId="288"/>
            <ac:spMk id="1023" creationId="{00000000-0000-0000-0000-000000000000}"/>
          </ac:spMkLst>
        </pc:spChg>
        <pc:spChg chg="mod ord">
          <ac:chgData name="Rhoda Chan" userId="7a9c14a08ee8c240" providerId="LiveId" clId="{DA6B47C2-4E1C-274C-B8F9-7A0EC1E92116}" dt="2024-01-26T18:42:56.230" v="406" actId="26606"/>
          <ac:spMkLst>
            <pc:docMk/>
            <pc:sldMk cId="93622594" sldId="288"/>
            <ac:spMk id="1024" creationId="{00000000-0000-0000-0000-000000000000}"/>
          </ac:spMkLst>
        </pc:spChg>
        <pc:spChg chg="del">
          <ac:chgData name="Rhoda Chan" userId="7a9c14a08ee8c240" providerId="LiveId" clId="{DA6B47C2-4E1C-274C-B8F9-7A0EC1E92116}" dt="2024-01-26T18:26:00.453" v="169" actId="478"/>
          <ac:spMkLst>
            <pc:docMk/>
            <pc:sldMk cId="93622594" sldId="288"/>
            <ac:spMk id="1025" creationId="{00000000-0000-0000-0000-000000000000}"/>
          </ac:spMkLst>
        </pc:spChg>
      </pc:sldChg>
      <pc:sldChg chg="modSp del">
        <pc:chgData name="Rhoda Chan" userId="7a9c14a08ee8c240" providerId="LiveId" clId="{DA6B47C2-4E1C-274C-B8F9-7A0EC1E92116}" dt="2024-01-26T18:49:45.802" v="561" actId="2696"/>
        <pc:sldMkLst>
          <pc:docMk/>
          <pc:sldMk cId="1748919493" sldId="290"/>
        </pc:sldMkLst>
        <pc:spChg chg="mod">
          <ac:chgData name="Rhoda Chan" userId="7a9c14a08ee8c240" providerId="LiveId" clId="{DA6B47C2-4E1C-274C-B8F9-7A0EC1E92116}" dt="2024-01-26T18:34:42.593" v="198"/>
          <ac:spMkLst>
            <pc:docMk/>
            <pc:sldMk cId="1748919493" sldId="290"/>
            <ac:spMk id="791" creationId="{00000000-0000-0000-0000-000000000000}"/>
          </ac:spMkLst>
        </pc:spChg>
      </pc:sldChg>
      <pc:sldChg chg="modSp del mod">
        <pc:chgData name="Rhoda Chan" userId="7a9c14a08ee8c240" providerId="LiveId" clId="{DA6B47C2-4E1C-274C-B8F9-7A0EC1E92116}" dt="2024-01-26T18:49:46.285" v="562" actId="2696"/>
        <pc:sldMkLst>
          <pc:docMk/>
          <pc:sldMk cId="1103776331" sldId="291"/>
        </pc:sldMkLst>
        <pc:spChg chg="mod">
          <ac:chgData name="Rhoda Chan" userId="7a9c14a08ee8c240" providerId="LiveId" clId="{DA6B47C2-4E1C-274C-B8F9-7A0EC1E92116}" dt="2024-01-26T18:34:42.593" v="198"/>
          <ac:spMkLst>
            <pc:docMk/>
            <pc:sldMk cId="1103776331" sldId="291"/>
            <ac:spMk id="791" creationId="{00000000-0000-0000-0000-000000000000}"/>
          </ac:spMkLst>
        </pc:spChg>
        <pc:spChg chg="mod">
          <ac:chgData name="Rhoda Chan" userId="7a9c14a08ee8c240" providerId="LiveId" clId="{DA6B47C2-4E1C-274C-B8F9-7A0EC1E92116}" dt="2024-01-26T18:23:21.516" v="156" actId="20577"/>
          <ac:spMkLst>
            <pc:docMk/>
            <pc:sldMk cId="1103776331" sldId="291"/>
            <ac:spMk id="792" creationId="{00000000-0000-0000-0000-000000000000}"/>
          </ac:spMkLst>
        </pc:spChg>
      </pc:sldChg>
      <pc:sldChg chg="modSp del">
        <pc:chgData name="Rhoda Chan" userId="7a9c14a08ee8c240" providerId="LiveId" clId="{DA6B47C2-4E1C-274C-B8F9-7A0EC1E92116}" dt="2024-01-26T18:23:33.135" v="157" actId="2696"/>
        <pc:sldMkLst>
          <pc:docMk/>
          <pc:sldMk cId="2223642996" sldId="292"/>
        </pc:sldMkLst>
        <pc:spChg chg="mod">
          <ac:chgData name="Rhoda Chan" userId="7a9c14a08ee8c240" providerId="LiveId" clId="{DA6B47C2-4E1C-274C-B8F9-7A0EC1E92116}" dt="2024-01-26T18:18:04.518" v="60"/>
          <ac:spMkLst>
            <pc:docMk/>
            <pc:sldMk cId="2223642996" sldId="292"/>
            <ac:spMk id="800" creationId="{00000000-0000-0000-0000-000000000000}"/>
          </ac:spMkLst>
        </pc:spChg>
        <pc:spChg chg="mod">
          <ac:chgData name="Rhoda Chan" userId="7a9c14a08ee8c240" providerId="LiveId" clId="{DA6B47C2-4E1C-274C-B8F9-7A0EC1E92116}" dt="2024-01-26T18:18:04.518" v="60"/>
          <ac:spMkLst>
            <pc:docMk/>
            <pc:sldMk cId="2223642996" sldId="292"/>
            <ac:spMk id="801" creationId="{00000000-0000-0000-0000-000000000000}"/>
          </ac:spMkLst>
        </pc:spChg>
      </pc:sldChg>
      <pc:sldChg chg="del">
        <pc:chgData name="Rhoda Chan" userId="7a9c14a08ee8c240" providerId="LiveId" clId="{DA6B47C2-4E1C-274C-B8F9-7A0EC1E92116}" dt="2024-01-26T18:49:46.807" v="563" actId="2696"/>
        <pc:sldMkLst>
          <pc:docMk/>
          <pc:sldMk cId="1267923077" sldId="293"/>
        </pc:sldMkLst>
      </pc:sldChg>
      <pc:sldChg chg="del">
        <pc:chgData name="Rhoda Chan" userId="7a9c14a08ee8c240" providerId="LiveId" clId="{DA6B47C2-4E1C-274C-B8F9-7A0EC1E92116}" dt="2024-01-26T18:49:47.554" v="564" actId="2696"/>
        <pc:sldMkLst>
          <pc:docMk/>
          <pc:sldMk cId="3083384669" sldId="294"/>
        </pc:sldMkLst>
      </pc:sldChg>
      <pc:sldChg chg="addSp delSp modSp mod ord setBg modClrScheme chgLayout">
        <pc:chgData name="Rhoda Chan" userId="7a9c14a08ee8c240" providerId="LiveId" clId="{DA6B47C2-4E1C-274C-B8F9-7A0EC1E92116}" dt="2024-01-26T19:09:10.744" v="804" actId="207"/>
        <pc:sldMkLst>
          <pc:docMk/>
          <pc:sldMk cId="1622841673" sldId="295"/>
        </pc:sldMkLst>
        <pc:spChg chg="add del mod ord">
          <ac:chgData name="Rhoda Chan" userId="7a9c14a08ee8c240" providerId="LiveId" clId="{DA6B47C2-4E1C-274C-B8F9-7A0EC1E92116}" dt="2024-01-26T18:50:15.477" v="570" actId="478"/>
          <ac:spMkLst>
            <pc:docMk/>
            <pc:sldMk cId="1622841673" sldId="295"/>
            <ac:spMk id="2" creationId="{792B1227-08C6-B916-0ECF-725E8070CC81}"/>
          </ac:spMkLst>
        </pc:spChg>
        <pc:spChg chg="add del mod ord">
          <ac:chgData name="Rhoda Chan" userId="7a9c14a08ee8c240" providerId="LiveId" clId="{DA6B47C2-4E1C-274C-B8F9-7A0EC1E92116}" dt="2024-01-26T18:50:17.565" v="571" actId="478"/>
          <ac:spMkLst>
            <pc:docMk/>
            <pc:sldMk cId="1622841673" sldId="295"/>
            <ac:spMk id="3" creationId="{01F42535-7F58-56C9-9C51-5CC66987AA0B}"/>
          </ac:spMkLst>
        </pc:spChg>
        <pc:spChg chg="add del mod ord">
          <ac:chgData name="Rhoda Chan" userId="7a9c14a08ee8c240" providerId="LiveId" clId="{DA6B47C2-4E1C-274C-B8F9-7A0EC1E92116}" dt="2024-01-26T18:50:18.566" v="572" actId="478"/>
          <ac:spMkLst>
            <pc:docMk/>
            <pc:sldMk cId="1622841673" sldId="295"/>
            <ac:spMk id="4" creationId="{89F6C436-A317-50AB-765E-4BC0C3F27FEB}"/>
          </ac:spMkLst>
        </pc:spChg>
        <pc:spChg chg="add del mod">
          <ac:chgData name="Rhoda Chan" userId="7a9c14a08ee8c240" providerId="LiveId" clId="{DA6B47C2-4E1C-274C-B8F9-7A0EC1E92116}" dt="2024-01-26T18:50:26.703" v="574" actId="478"/>
          <ac:spMkLst>
            <pc:docMk/>
            <pc:sldMk cId="1622841673" sldId="295"/>
            <ac:spMk id="6" creationId="{B19227DD-A68E-0AB6-5EA9-ED636972107C}"/>
          </ac:spMkLst>
        </pc:spChg>
        <pc:spChg chg="mod ord">
          <ac:chgData name="Rhoda Chan" userId="7a9c14a08ee8c240" providerId="LiveId" clId="{DA6B47C2-4E1C-274C-B8F9-7A0EC1E92116}" dt="2024-01-26T19:08:49.824" v="798" actId="207"/>
          <ac:spMkLst>
            <pc:docMk/>
            <pc:sldMk cId="1622841673" sldId="295"/>
            <ac:spMk id="833" creationId="{00000000-0000-0000-0000-000000000000}"/>
          </ac:spMkLst>
        </pc:spChg>
        <pc:spChg chg="mod ord">
          <ac:chgData name="Rhoda Chan" userId="7a9c14a08ee8c240" providerId="LiveId" clId="{DA6B47C2-4E1C-274C-B8F9-7A0EC1E92116}" dt="2024-01-26T19:08:58.757" v="800" actId="207"/>
          <ac:spMkLst>
            <pc:docMk/>
            <pc:sldMk cId="1622841673" sldId="295"/>
            <ac:spMk id="834" creationId="{00000000-0000-0000-0000-000000000000}"/>
          </ac:spMkLst>
        </pc:spChg>
        <pc:spChg chg="mod ord">
          <ac:chgData name="Rhoda Chan" userId="7a9c14a08ee8c240" providerId="LiveId" clId="{DA6B47C2-4E1C-274C-B8F9-7A0EC1E92116}" dt="2024-01-26T19:09:04.616" v="802" actId="207"/>
          <ac:spMkLst>
            <pc:docMk/>
            <pc:sldMk cId="1622841673" sldId="295"/>
            <ac:spMk id="835" creationId="{00000000-0000-0000-0000-000000000000}"/>
          </ac:spMkLst>
        </pc:spChg>
        <pc:spChg chg="mod ord">
          <ac:chgData name="Rhoda Chan" userId="7a9c14a08ee8c240" providerId="LiveId" clId="{DA6B47C2-4E1C-274C-B8F9-7A0EC1E92116}" dt="2024-01-26T19:09:10.744" v="804" actId="207"/>
          <ac:spMkLst>
            <pc:docMk/>
            <pc:sldMk cId="1622841673" sldId="295"/>
            <ac:spMk id="836" creationId="{00000000-0000-0000-0000-000000000000}"/>
          </ac:spMkLst>
        </pc:spChg>
        <pc:spChg chg="mod ord">
          <ac:chgData name="Rhoda Chan" userId="7a9c14a08ee8c240" providerId="LiveId" clId="{DA6B47C2-4E1C-274C-B8F9-7A0EC1E92116}" dt="2024-01-26T18:49:57.893" v="566" actId="700"/>
          <ac:spMkLst>
            <pc:docMk/>
            <pc:sldMk cId="1622841673" sldId="295"/>
            <ac:spMk id="837" creationId="{00000000-0000-0000-0000-000000000000}"/>
          </ac:spMkLst>
        </pc:spChg>
      </pc:sldChg>
      <pc:sldChg chg="modSp del">
        <pc:chgData name="Rhoda Chan" userId="7a9c14a08ee8c240" providerId="LiveId" clId="{DA6B47C2-4E1C-274C-B8F9-7A0EC1E92116}" dt="2024-01-26T19:07:22.436" v="786" actId="2696"/>
        <pc:sldMkLst>
          <pc:docMk/>
          <pc:sldMk cId="4153189579" sldId="296"/>
        </pc:sldMkLst>
        <pc:spChg chg="mod">
          <ac:chgData name="Rhoda Chan" userId="7a9c14a08ee8c240" providerId="LiveId" clId="{DA6B47C2-4E1C-274C-B8F9-7A0EC1E92116}" dt="2024-01-26T18:34:42.593" v="198"/>
          <ac:spMkLst>
            <pc:docMk/>
            <pc:sldMk cId="4153189579" sldId="296"/>
            <ac:spMk id="767" creationId="{00000000-0000-0000-0000-000000000000}"/>
          </ac:spMkLst>
        </pc:spChg>
      </pc:sldChg>
      <pc:sldChg chg="addSp delSp modSp mod ord setBg modClrScheme chgLayout">
        <pc:chgData name="Rhoda Chan" userId="7a9c14a08ee8c240" providerId="LiveId" clId="{DA6B47C2-4E1C-274C-B8F9-7A0EC1E92116}" dt="2024-01-26T21:41:47.452" v="1551"/>
        <pc:sldMkLst>
          <pc:docMk/>
          <pc:sldMk cId="4282334007" sldId="300"/>
        </pc:sldMkLst>
        <pc:spChg chg="add del mod">
          <ac:chgData name="Rhoda Chan" userId="7a9c14a08ee8c240" providerId="LiveId" clId="{DA6B47C2-4E1C-274C-B8F9-7A0EC1E92116}" dt="2024-01-26T19:05:44.393" v="762"/>
          <ac:spMkLst>
            <pc:docMk/>
            <pc:sldMk cId="4282334007" sldId="300"/>
            <ac:spMk id="2" creationId="{47DEDBC6-6BA5-CF6C-6A98-5D4A4C1760C5}"/>
          </ac:spMkLst>
        </pc:spChg>
        <pc:spChg chg="add del mod">
          <ac:chgData name="Rhoda Chan" userId="7a9c14a08ee8c240" providerId="LiveId" clId="{DA6B47C2-4E1C-274C-B8F9-7A0EC1E92116}" dt="2024-01-26T19:07:03.009" v="781"/>
          <ac:spMkLst>
            <pc:docMk/>
            <pc:sldMk cId="4282334007" sldId="300"/>
            <ac:spMk id="4" creationId="{ABEC6A16-13CA-DE5A-B3B8-0F24746E59AC}"/>
          </ac:spMkLst>
        </pc:spChg>
        <pc:spChg chg="mod ord">
          <ac:chgData name="Rhoda Chan" userId="7a9c14a08ee8c240" providerId="LiveId" clId="{DA6B47C2-4E1C-274C-B8F9-7A0EC1E92116}" dt="2024-01-26T19:09:37.589" v="806" actId="207"/>
          <ac:spMkLst>
            <pc:docMk/>
            <pc:sldMk cId="4282334007" sldId="300"/>
            <ac:spMk id="849" creationId="{00000000-0000-0000-0000-000000000000}"/>
          </ac:spMkLst>
        </pc:spChg>
        <pc:spChg chg="mod ord">
          <ac:chgData name="Rhoda Chan" userId="7a9c14a08ee8c240" providerId="LiveId" clId="{DA6B47C2-4E1C-274C-B8F9-7A0EC1E92116}" dt="2024-01-26T19:06:06.845" v="763" actId="700"/>
          <ac:spMkLst>
            <pc:docMk/>
            <pc:sldMk cId="4282334007" sldId="300"/>
            <ac:spMk id="850" creationId="{00000000-0000-0000-0000-000000000000}"/>
          </ac:spMkLst>
        </pc:spChg>
        <pc:picChg chg="mod">
          <ac:chgData name="Rhoda Chan" userId="7a9c14a08ee8c240" providerId="LiveId" clId="{DA6B47C2-4E1C-274C-B8F9-7A0EC1E92116}" dt="2024-01-26T19:06:15.233" v="766" actId="1076"/>
          <ac:picMkLst>
            <pc:docMk/>
            <pc:sldMk cId="4282334007" sldId="300"/>
            <ac:picMk id="3" creationId="{0FAF4FA1-8F70-544D-8252-2E8E89E9D83D}"/>
          </ac:picMkLst>
        </pc:picChg>
        <pc:picChg chg="mod">
          <ac:chgData name="Rhoda Chan" userId="7a9c14a08ee8c240" providerId="LiveId" clId="{DA6B47C2-4E1C-274C-B8F9-7A0EC1E92116}" dt="2024-01-26T19:06:13.433" v="765" actId="1076"/>
          <ac:picMkLst>
            <pc:docMk/>
            <pc:sldMk cId="4282334007" sldId="300"/>
            <ac:picMk id="5" creationId="{1341D3BE-4E33-7049-987C-5C3BBF47FF1E}"/>
          </ac:picMkLst>
        </pc:picChg>
      </pc:sldChg>
      <pc:sldChg chg="modSp del">
        <pc:chgData name="Rhoda Chan" userId="7a9c14a08ee8c240" providerId="LiveId" clId="{DA6B47C2-4E1C-274C-B8F9-7A0EC1E92116}" dt="2024-01-26T19:07:59.120" v="794" actId="2696"/>
        <pc:sldMkLst>
          <pc:docMk/>
          <pc:sldMk cId="3688757309" sldId="301"/>
        </pc:sldMkLst>
        <pc:spChg chg="mod">
          <ac:chgData name="Rhoda Chan" userId="7a9c14a08ee8c240" providerId="LiveId" clId="{DA6B47C2-4E1C-274C-B8F9-7A0EC1E92116}" dt="2024-01-26T18:34:42.593" v="198"/>
          <ac:spMkLst>
            <pc:docMk/>
            <pc:sldMk cId="3688757309" sldId="301"/>
            <ac:spMk id="1022" creationId="{00000000-0000-0000-0000-000000000000}"/>
          </ac:spMkLst>
        </pc:spChg>
        <pc:spChg chg="mod">
          <ac:chgData name="Rhoda Chan" userId="7a9c14a08ee8c240" providerId="LiveId" clId="{DA6B47C2-4E1C-274C-B8F9-7A0EC1E92116}" dt="2024-01-26T18:29:31.584" v="190"/>
          <ac:spMkLst>
            <pc:docMk/>
            <pc:sldMk cId="3688757309" sldId="301"/>
            <ac:spMk id="1023" creationId="{00000000-0000-0000-0000-000000000000}"/>
          </ac:spMkLst>
        </pc:spChg>
      </pc:sldChg>
      <pc:sldChg chg="modSp add del">
        <pc:chgData name="Rhoda Chan" userId="7a9c14a08ee8c240" providerId="LiveId" clId="{DA6B47C2-4E1C-274C-B8F9-7A0EC1E92116}" dt="2024-01-26T18:20:36.382" v="107" actId="2696"/>
        <pc:sldMkLst>
          <pc:docMk/>
          <pc:sldMk cId="935387356" sldId="302"/>
        </pc:sldMkLst>
        <pc:spChg chg="mod">
          <ac:chgData name="Rhoda Chan" userId="7a9c14a08ee8c240" providerId="LiveId" clId="{DA6B47C2-4E1C-274C-B8F9-7A0EC1E92116}" dt="2024-01-26T18:18:04.518" v="60"/>
          <ac:spMkLst>
            <pc:docMk/>
            <pc:sldMk cId="935387356" sldId="302"/>
            <ac:spMk id="800" creationId="{A8C7E230-46A1-0A9E-19E5-456937B23E47}"/>
          </ac:spMkLst>
        </pc:spChg>
        <pc:spChg chg="mod">
          <ac:chgData name="Rhoda Chan" userId="7a9c14a08ee8c240" providerId="LiveId" clId="{DA6B47C2-4E1C-274C-B8F9-7A0EC1E92116}" dt="2024-01-26T18:18:04.518" v="60"/>
          <ac:spMkLst>
            <pc:docMk/>
            <pc:sldMk cId="935387356" sldId="302"/>
            <ac:spMk id="801" creationId="{732872A7-B9DA-DF3D-7489-62574E39ED1E}"/>
          </ac:spMkLst>
        </pc:spChg>
      </pc:sldChg>
      <pc:sldChg chg="addSp delSp modSp new mod setBg modClrScheme chgLayout">
        <pc:chgData name="Rhoda Chan" userId="7a9c14a08ee8c240" providerId="LiveId" clId="{DA6B47C2-4E1C-274C-B8F9-7A0EC1E92116}" dt="2024-01-26T18:16:42.934" v="56"/>
        <pc:sldMkLst>
          <pc:docMk/>
          <pc:sldMk cId="426789057" sldId="303"/>
        </pc:sldMkLst>
        <pc:spChg chg="del">
          <ac:chgData name="Rhoda Chan" userId="7a9c14a08ee8c240" providerId="LiveId" clId="{DA6B47C2-4E1C-274C-B8F9-7A0EC1E92116}" dt="2024-01-26T18:12:13.890" v="49" actId="700"/>
          <ac:spMkLst>
            <pc:docMk/>
            <pc:sldMk cId="426789057" sldId="303"/>
            <ac:spMk id="2" creationId="{F8C6230B-F2FA-3137-FF9A-4805074B3CC9}"/>
          </ac:spMkLst>
        </pc:spChg>
        <pc:spChg chg="del">
          <ac:chgData name="Rhoda Chan" userId="7a9c14a08ee8c240" providerId="LiveId" clId="{DA6B47C2-4E1C-274C-B8F9-7A0EC1E92116}" dt="2024-01-26T18:12:13.890" v="49" actId="700"/>
          <ac:spMkLst>
            <pc:docMk/>
            <pc:sldMk cId="426789057" sldId="303"/>
            <ac:spMk id="3" creationId="{445C2B1E-7094-EBF9-AED8-F6D3D29892A7}"/>
          </ac:spMkLst>
        </pc:spChg>
        <pc:picChg chg="add mod">
          <ac:chgData name="Rhoda Chan" userId="7a9c14a08ee8c240" providerId="LiveId" clId="{DA6B47C2-4E1C-274C-B8F9-7A0EC1E92116}" dt="2024-01-26T18:16:15.367" v="53" actId="26606"/>
          <ac:picMkLst>
            <pc:docMk/>
            <pc:sldMk cId="426789057" sldId="303"/>
            <ac:picMk id="5" creationId="{2F0D30B3-A119-091A-913C-3D0076035739}"/>
          </ac:picMkLst>
        </pc:picChg>
      </pc:sldChg>
      <pc:sldChg chg="addSp delSp modSp new del mod modClrScheme chgLayout">
        <pc:chgData name="Rhoda Chan" userId="7a9c14a08ee8c240" providerId="LiveId" clId="{DA6B47C2-4E1C-274C-B8F9-7A0EC1E92116}" dt="2024-01-26T18:19:31.321" v="67" actId="2696"/>
        <pc:sldMkLst>
          <pc:docMk/>
          <pc:sldMk cId="2144363434" sldId="304"/>
        </pc:sldMkLst>
        <pc:spChg chg="del">
          <ac:chgData name="Rhoda Chan" userId="7a9c14a08ee8c240" providerId="LiveId" clId="{DA6B47C2-4E1C-274C-B8F9-7A0EC1E92116}" dt="2024-01-26T18:17:32.072" v="58" actId="700"/>
          <ac:spMkLst>
            <pc:docMk/>
            <pc:sldMk cId="2144363434" sldId="304"/>
            <ac:spMk id="2" creationId="{F0C19F73-4785-0321-C7C6-8F17BB20D6EB}"/>
          </ac:spMkLst>
        </pc:spChg>
        <pc:spChg chg="del">
          <ac:chgData name="Rhoda Chan" userId="7a9c14a08ee8c240" providerId="LiveId" clId="{DA6B47C2-4E1C-274C-B8F9-7A0EC1E92116}" dt="2024-01-26T18:17:32.072" v="58" actId="700"/>
          <ac:spMkLst>
            <pc:docMk/>
            <pc:sldMk cId="2144363434" sldId="304"/>
            <ac:spMk id="3" creationId="{8EFE2F5C-6157-6D18-C6A1-AC80030CDD94}"/>
          </ac:spMkLst>
        </pc:spChg>
        <pc:spChg chg="mod ord">
          <ac:chgData name="Rhoda Chan" userId="7a9c14a08ee8c240" providerId="LiveId" clId="{DA6B47C2-4E1C-274C-B8F9-7A0EC1E92116}" dt="2024-01-26T18:18:04.518" v="60"/>
          <ac:spMkLst>
            <pc:docMk/>
            <pc:sldMk cId="2144363434" sldId="304"/>
            <ac:spMk id="4" creationId="{AEB3D82C-4DA6-FFD3-5EEB-0E79E98AF2B5}"/>
          </ac:spMkLst>
        </pc:spChg>
        <pc:spChg chg="add del mod">
          <ac:chgData name="Rhoda Chan" userId="7a9c14a08ee8c240" providerId="LiveId" clId="{DA6B47C2-4E1C-274C-B8F9-7A0EC1E92116}" dt="2024-01-26T18:18:40.833" v="63" actId="478"/>
          <ac:spMkLst>
            <pc:docMk/>
            <pc:sldMk cId="2144363434" sldId="304"/>
            <ac:spMk id="6" creationId="{2585BD7A-0CF7-A12F-319C-7065AD0D15DD}"/>
          </ac:spMkLst>
        </pc:spChg>
        <pc:spChg chg="add mod">
          <ac:chgData name="Rhoda Chan" userId="7a9c14a08ee8c240" providerId="LiveId" clId="{DA6B47C2-4E1C-274C-B8F9-7A0EC1E92116}" dt="2024-01-26T18:19:26.431" v="66"/>
          <ac:spMkLst>
            <pc:docMk/>
            <pc:sldMk cId="2144363434" sldId="304"/>
            <ac:spMk id="7" creationId="{F5E824E5-0149-4C15-5587-C6A6F487D64E}"/>
          </ac:spMkLst>
        </pc:spChg>
        <pc:spChg chg="add mod">
          <ac:chgData name="Rhoda Chan" userId="7a9c14a08ee8c240" providerId="LiveId" clId="{DA6B47C2-4E1C-274C-B8F9-7A0EC1E92116}" dt="2024-01-26T18:19:26.431" v="66"/>
          <ac:spMkLst>
            <pc:docMk/>
            <pc:sldMk cId="2144363434" sldId="304"/>
            <ac:spMk id="8" creationId="{6D4EB9BC-C1CF-EA74-0331-937861533957}"/>
          </ac:spMkLst>
        </pc:spChg>
        <pc:spChg chg="add mod">
          <ac:chgData name="Rhoda Chan" userId="7a9c14a08ee8c240" providerId="LiveId" clId="{DA6B47C2-4E1C-274C-B8F9-7A0EC1E92116}" dt="2024-01-26T18:19:26.431" v="66"/>
          <ac:spMkLst>
            <pc:docMk/>
            <pc:sldMk cId="2144363434" sldId="304"/>
            <ac:spMk id="9" creationId="{80BFC87A-7FDF-CFD7-289F-73CA5E1B3729}"/>
          </ac:spMkLst>
        </pc:spChg>
        <pc:spChg chg="add mod">
          <ac:chgData name="Rhoda Chan" userId="7a9c14a08ee8c240" providerId="LiveId" clId="{DA6B47C2-4E1C-274C-B8F9-7A0EC1E92116}" dt="2024-01-26T18:19:26.431" v="66"/>
          <ac:spMkLst>
            <pc:docMk/>
            <pc:sldMk cId="2144363434" sldId="304"/>
            <ac:spMk id="10" creationId="{40B88500-F7E8-5BCB-E856-A1DC43E41EDA}"/>
          </ac:spMkLst>
        </pc:spChg>
        <pc:spChg chg="add mod">
          <ac:chgData name="Rhoda Chan" userId="7a9c14a08ee8c240" providerId="LiveId" clId="{DA6B47C2-4E1C-274C-B8F9-7A0EC1E92116}" dt="2024-01-26T18:19:26.431" v="66"/>
          <ac:spMkLst>
            <pc:docMk/>
            <pc:sldMk cId="2144363434" sldId="304"/>
            <ac:spMk id="11" creationId="{6D36370E-20C1-A221-BAEB-D5922CA68449}"/>
          </ac:spMkLst>
        </pc:spChg>
      </pc:sldChg>
      <pc:sldChg chg="addSp delSp modSp add mod setBg modClrScheme chgLayout">
        <pc:chgData name="Rhoda Chan" userId="7a9c14a08ee8c240" providerId="LiveId" clId="{DA6B47C2-4E1C-274C-B8F9-7A0EC1E92116}" dt="2024-01-26T18:59:34.129" v="718"/>
        <pc:sldMkLst>
          <pc:docMk/>
          <pc:sldMk cId="2798117167" sldId="305"/>
        </pc:sldMkLst>
        <pc:spChg chg="add del mod">
          <ac:chgData name="Rhoda Chan" userId="7a9c14a08ee8c240" providerId="LiveId" clId="{DA6B47C2-4E1C-274C-B8F9-7A0EC1E92116}" dt="2024-01-26T18:20:07" v="81" actId="478"/>
          <ac:spMkLst>
            <pc:docMk/>
            <pc:sldMk cId="2798117167" sldId="305"/>
            <ac:spMk id="3" creationId="{C02F8D13-DE68-B1D8-A3BB-45D2DAA57477}"/>
          </ac:spMkLst>
        </pc:spChg>
        <pc:spChg chg="add del mod">
          <ac:chgData name="Rhoda Chan" userId="7a9c14a08ee8c240" providerId="LiveId" clId="{DA6B47C2-4E1C-274C-B8F9-7A0EC1E92116}" dt="2024-01-26T18:20:10.959" v="83" actId="478"/>
          <ac:spMkLst>
            <pc:docMk/>
            <pc:sldMk cId="2798117167" sldId="305"/>
            <ac:spMk id="5" creationId="{14284D9F-7517-D078-17A0-3FA582D64085}"/>
          </ac:spMkLst>
        </pc:spChg>
        <pc:spChg chg="add mod ord">
          <ac:chgData name="Rhoda Chan" userId="7a9c14a08ee8c240" providerId="LiveId" clId="{DA6B47C2-4E1C-274C-B8F9-7A0EC1E92116}" dt="2024-01-26T18:37:59.687" v="237" actId="700"/>
          <ac:spMkLst>
            <pc:docMk/>
            <pc:sldMk cId="2798117167" sldId="305"/>
            <ac:spMk id="6" creationId="{D2BE568F-992B-133A-4B41-6AA6576B1AD3}"/>
          </ac:spMkLst>
        </pc:spChg>
        <pc:spChg chg="add mod ord">
          <ac:chgData name="Rhoda Chan" userId="7a9c14a08ee8c240" providerId="LiveId" clId="{DA6B47C2-4E1C-274C-B8F9-7A0EC1E92116}" dt="2024-01-26T18:37:59.687" v="237" actId="700"/>
          <ac:spMkLst>
            <pc:docMk/>
            <pc:sldMk cId="2798117167" sldId="305"/>
            <ac:spMk id="7" creationId="{C745D80C-BD27-5C96-532C-DA2D7A5F5427}"/>
          </ac:spMkLst>
        </pc:spChg>
        <pc:spChg chg="add del mod ord">
          <ac:chgData name="Rhoda Chan" userId="7a9c14a08ee8c240" providerId="LiveId" clId="{DA6B47C2-4E1C-274C-B8F9-7A0EC1E92116}" dt="2024-01-26T18:37:39.270" v="234" actId="478"/>
          <ac:spMkLst>
            <pc:docMk/>
            <pc:sldMk cId="2798117167" sldId="305"/>
            <ac:spMk id="8" creationId="{2E69B14E-E6F3-5EC0-28A3-BA2395055E46}"/>
          </ac:spMkLst>
        </pc:spChg>
        <pc:spChg chg="add del mod ord">
          <ac:chgData name="Rhoda Chan" userId="7a9c14a08ee8c240" providerId="LiveId" clId="{DA6B47C2-4E1C-274C-B8F9-7A0EC1E92116}" dt="2024-01-26T18:37:59.687" v="237" actId="700"/>
          <ac:spMkLst>
            <pc:docMk/>
            <pc:sldMk cId="2798117167" sldId="305"/>
            <ac:spMk id="9" creationId="{19C8897F-90E7-9713-D6DA-07BC108072B2}"/>
          </ac:spMkLst>
        </pc:spChg>
        <pc:spChg chg="add del mod ord">
          <ac:chgData name="Rhoda Chan" userId="7a9c14a08ee8c240" providerId="LiveId" clId="{DA6B47C2-4E1C-274C-B8F9-7A0EC1E92116}" dt="2024-01-26T18:37:59.687" v="237" actId="700"/>
          <ac:spMkLst>
            <pc:docMk/>
            <pc:sldMk cId="2798117167" sldId="305"/>
            <ac:spMk id="10" creationId="{8C6CE238-CE7F-0F21-91C6-D237E47E36C2}"/>
          </ac:spMkLst>
        </pc:spChg>
        <pc:spChg chg="add mod ord">
          <ac:chgData name="Rhoda Chan" userId="7a9c14a08ee8c240" providerId="LiveId" clId="{DA6B47C2-4E1C-274C-B8F9-7A0EC1E92116}" dt="2024-01-26T18:37:59.687" v="237" actId="700"/>
          <ac:spMkLst>
            <pc:docMk/>
            <pc:sldMk cId="2798117167" sldId="305"/>
            <ac:spMk id="11" creationId="{8C024DA0-E06E-8067-6549-533BF96A49CB}"/>
          </ac:spMkLst>
        </pc:spChg>
        <pc:spChg chg="add del mod ord">
          <ac:chgData name="Rhoda Chan" userId="7a9c14a08ee8c240" providerId="LiveId" clId="{DA6B47C2-4E1C-274C-B8F9-7A0EC1E92116}" dt="2024-01-26T18:37:59.687" v="237" actId="700"/>
          <ac:spMkLst>
            <pc:docMk/>
            <pc:sldMk cId="2798117167" sldId="305"/>
            <ac:spMk id="12" creationId="{8552AE3D-7A3A-C797-0803-09D58783523B}"/>
          </ac:spMkLst>
        </pc:spChg>
        <pc:spChg chg="add del mod ord">
          <ac:chgData name="Rhoda Chan" userId="7a9c14a08ee8c240" providerId="LiveId" clId="{DA6B47C2-4E1C-274C-B8F9-7A0EC1E92116}" dt="2024-01-26T18:37:59.687" v="237" actId="700"/>
          <ac:spMkLst>
            <pc:docMk/>
            <pc:sldMk cId="2798117167" sldId="305"/>
            <ac:spMk id="13" creationId="{39D4BF0C-D60B-D6A6-B595-DBF68F6ED7C7}"/>
          </ac:spMkLst>
        </pc:spChg>
        <pc:spChg chg="add del mod ord">
          <ac:chgData name="Rhoda Chan" userId="7a9c14a08ee8c240" providerId="LiveId" clId="{DA6B47C2-4E1C-274C-B8F9-7A0EC1E92116}" dt="2024-01-26T18:37:59.687" v="237" actId="700"/>
          <ac:spMkLst>
            <pc:docMk/>
            <pc:sldMk cId="2798117167" sldId="305"/>
            <ac:spMk id="14" creationId="{F8C07821-8572-AC92-2D91-756D080BEE91}"/>
          </ac:spMkLst>
        </pc:spChg>
        <pc:spChg chg="add del mod ord">
          <ac:chgData name="Rhoda Chan" userId="7a9c14a08ee8c240" providerId="LiveId" clId="{DA6B47C2-4E1C-274C-B8F9-7A0EC1E92116}" dt="2024-01-26T18:37:59.687" v="237" actId="700"/>
          <ac:spMkLst>
            <pc:docMk/>
            <pc:sldMk cId="2798117167" sldId="305"/>
            <ac:spMk id="15" creationId="{13974CEB-AD1A-AD19-70A5-095DBCB99D43}"/>
          </ac:spMkLst>
        </pc:spChg>
        <pc:spChg chg="add del mod ord">
          <ac:chgData name="Rhoda Chan" userId="7a9c14a08ee8c240" providerId="LiveId" clId="{DA6B47C2-4E1C-274C-B8F9-7A0EC1E92116}" dt="2024-01-26T18:37:59.687" v="237" actId="700"/>
          <ac:spMkLst>
            <pc:docMk/>
            <pc:sldMk cId="2798117167" sldId="305"/>
            <ac:spMk id="16" creationId="{CA5FBC37-E5B5-70EC-759A-A3ED138C7DA2}"/>
          </ac:spMkLst>
        </pc:spChg>
        <pc:spChg chg="add mod ord">
          <ac:chgData name="Rhoda Chan" userId="7a9c14a08ee8c240" providerId="LiveId" clId="{DA6B47C2-4E1C-274C-B8F9-7A0EC1E92116}" dt="2024-01-26T18:38:52.343" v="267" actId="404"/>
          <ac:spMkLst>
            <pc:docMk/>
            <pc:sldMk cId="2798117167" sldId="305"/>
            <ac:spMk id="17" creationId="{3F962A39-EECB-6622-75EE-0ACAE27D155B}"/>
          </ac:spMkLst>
        </pc:spChg>
        <pc:spChg chg="add del mod ord">
          <ac:chgData name="Rhoda Chan" userId="7a9c14a08ee8c240" providerId="LiveId" clId="{DA6B47C2-4E1C-274C-B8F9-7A0EC1E92116}" dt="2024-01-26T18:38:26.038" v="261" actId="478"/>
          <ac:spMkLst>
            <pc:docMk/>
            <pc:sldMk cId="2798117167" sldId="305"/>
            <ac:spMk id="18" creationId="{FF4A7444-7CCF-1AF2-DABC-7FB5D572A90B}"/>
          </ac:spMkLst>
        </pc:spChg>
        <pc:spChg chg="add mod ord">
          <ac:chgData name="Rhoda Chan" userId="7a9c14a08ee8c240" providerId="LiveId" clId="{DA6B47C2-4E1C-274C-B8F9-7A0EC1E92116}" dt="2024-01-26T18:39:49.706" v="369" actId="14100"/>
          <ac:spMkLst>
            <pc:docMk/>
            <pc:sldMk cId="2798117167" sldId="305"/>
            <ac:spMk id="19" creationId="{1FB87F76-0E64-ABEF-559E-806705070FC5}"/>
          </ac:spMkLst>
        </pc:spChg>
        <pc:spChg chg="add del mod ord">
          <ac:chgData name="Rhoda Chan" userId="7a9c14a08ee8c240" providerId="LiveId" clId="{DA6B47C2-4E1C-274C-B8F9-7A0EC1E92116}" dt="2024-01-26T18:38:59.307" v="268" actId="478"/>
          <ac:spMkLst>
            <pc:docMk/>
            <pc:sldMk cId="2798117167" sldId="305"/>
            <ac:spMk id="20" creationId="{640162EE-D67F-F086-8938-9E346F70FDE0}"/>
          </ac:spMkLst>
        </pc:spChg>
        <pc:spChg chg="add del mod ord">
          <ac:chgData name="Rhoda Chan" userId="7a9c14a08ee8c240" providerId="LiveId" clId="{DA6B47C2-4E1C-274C-B8F9-7A0EC1E92116}" dt="2024-01-26T18:38:05.789" v="238" actId="478"/>
          <ac:spMkLst>
            <pc:docMk/>
            <pc:sldMk cId="2798117167" sldId="305"/>
            <ac:spMk id="21" creationId="{9E618C40-38FD-D41A-E0B7-9B7B2AF4B7E5}"/>
          </ac:spMkLst>
        </pc:spChg>
        <pc:spChg chg="add mod ord">
          <ac:chgData name="Rhoda Chan" userId="7a9c14a08ee8c240" providerId="LiveId" clId="{DA6B47C2-4E1C-274C-B8F9-7A0EC1E92116}" dt="2024-01-26T18:39:55.452" v="371" actId="313"/>
          <ac:spMkLst>
            <pc:docMk/>
            <pc:sldMk cId="2798117167" sldId="305"/>
            <ac:spMk id="22" creationId="{1CEA9EDD-DAFC-EF31-DFC5-0D2E2F837A6A}"/>
          </ac:spMkLst>
        </pc:spChg>
        <pc:spChg chg="add del mod ord">
          <ac:chgData name="Rhoda Chan" userId="7a9c14a08ee8c240" providerId="LiveId" clId="{DA6B47C2-4E1C-274C-B8F9-7A0EC1E92116}" dt="2024-01-26T18:39:02.969" v="269" actId="478"/>
          <ac:spMkLst>
            <pc:docMk/>
            <pc:sldMk cId="2798117167" sldId="305"/>
            <ac:spMk id="23" creationId="{60DB4330-957A-6708-92F7-590BF04FB233}"/>
          </ac:spMkLst>
        </pc:spChg>
        <pc:spChg chg="add del mod ord">
          <ac:chgData name="Rhoda Chan" userId="7a9c14a08ee8c240" providerId="LiveId" clId="{DA6B47C2-4E1C-274C-B8F9-7A0EC1E92116}" dt="2024-01-26T18:38:06.816" v="239" actId="478"/>
          <ac:spMkLst>
            <pc:docMk/>
            <pc:sldMk cId="2798117167" sldId="305"/>
            <ac:spMk id="24" creationId="{C9B8F752-4B5C-245E-F510-E064E50049F5}"/>
          </ac:spMkLst>
        </pc:spChg>
        <pc:spChg chg="add del mod ord">
          <ac:chgData name="Rhoda Chan" userId="7a9c14a08ee8c240" providerId="LiveId" clId="{DA6B47C2-4E1C-274C-B8F9-7A0EC1E92116}" dt="2024-01-26T18:38:07.818" v="240" actId="478"/>
          <ac:spMkLst>
            <pc:docMk/>
            <pc:sldMk cId="2798117167" sldId="305"/>
            <ac:spMk id="25" creationId="{14502D1F-886C-8444-044C-9372EB7BF937}"/>
          </ac:spMkLst>
        </pc:spChg>
        <pc:spChg chg="mod ord">
          <ac:chgData name="Rhoda Chan" userId="7a9c14a08ee8c240" providerId="LiveId" clId="{DA6B47C2-4E1C-274C-B8F9-7A0EC1E92116}" dt="2024-01-26T18:40:56.037" v="383" actId="14100"/>
          <ac:spMkLst>
            <pc:docMk/>
            <pc:sldMk cId="2798117167" sldId="305"/>
            <ac:spMk id="833" creationId="{906B6C02-9C1E-B786-D630-0DC3B16C31B6}"/>
          </ac:spMkLst>
        </pc:spChg>
        <pc:spChg chg="del mod ord">
          <ac:chgData name="Rhoda Chan" userId="7a9c14a08ee8c240" providerId="LiveId" clId="{DA6B47C2-4E1C-274C-B8F9-7A0EC1E92116}" dt="2024-01-26T18:37:43.470" v="236" actId="478"/>
          <ac:spMkLst>
            <pc:docMk/>
            <pc:sldMk cId="2798117167" sldId="305"/>
            <ac:spMk id="834" creationId="{F5179841-C1D6-7E2E-2B17-6EF5F2942D82}"/>
          </ac:spMkLst>
        </pc:spChg>
        <pc:spChg chg="del mod">
          <ac:chgData name="Rhoda Chan" userId="7a9c14a08ee8c240" providerId="LiveId" clId="{DA6B47C2-4E1C-274C-B8F9-7A0EC1E92116}" dt="2024-01-26T18:20:09.558" v="82" actId="478"/>
          <ac:spMkLst>
            <pc:docMk/>
            <pc:sldMk cId="2798117167" sldId="305"/>
            <ac:spMk id="835" creationId="{124ECF46-B6B9-E77C-D189-C3B0AC14FAC5}"/>
          </ac:spMkLst>
        </pc:spChg>
        <pc:spChg chg="del mod">
          <ac:chgData name="Rhoda Chan" userId="7a9c14a08ee8c240" providerId="LiveId" clId="{DA6B47C2-4E1C-274C-B8F9-7A0EC1E92116}" dt="2024-01-26T18:20:04.859" v="80" actId="478"/>
          <ac:spMkLst>
            <pc:docMk/>
            <pc:sldMk cId="2798117167" sldId="305"/>
            <ac:spMk id="836" creationId="{51224C3A-C477-C993-EF50-ACA45C938D69}"/>
          </ac:spMkLst>
        </pc:spChg>
        <pc:spChg chg="mod ord">
          <ac:chgData name="Rhoda Chan" userId="7a9c14a08ee8c240" providerId="LiveId" clId="{DA6B47C2-4E1C-274C-B8F9-7A0EC1E92116}" dt="2024-01-26T18:37:59.687" v="237" actId="700"/>
          <ac:spMkLst>
            <pc:docMk/>
            <pc:sldMk cId="2798117167" sldId="305"/>
            <ac:spMk id="837" creationId="{6540BC92-F484-EBB4-EF4E-4485C43D7BA0}"/>
          </ac:spMkLst>
        </pc:spChg>
      </pc:sldChg>
      <pc:sldChg chg="addSp delSp modSp add mod ord setBg">
        <pc:chgData name="Rhoda Chan" userId="7a9c14a08ee8c240" providerId="LiveId" clId="{DA6B47C2-4E1C-274C-B8F9-7A0EC1E92116}" dt="2024-01-26T19:00:52.459" v="727"/>
        <pc:sldMkLst>
          <pc:docMk/>
          <pc:sldMk cId="3914587903" sldId="306"/>
        </pc:sldMkLst>
        <pc:spChg chg="add del mod">
          <ac:chgData name="Rhoda Chan" userId="7a9c14a08ee8c240" providerId="LiveId" clId="{DA6B47C2-4E1C-274C-B8F9-7A0EC1E92116}" dt="2024-01-26T18:58:50.852" v="712" actId="478"/>
          <ac:spMkLst>
            <pc:docMk/>
            <pc:sldMk cId="3914587903" sldId="306"/>
            <ac:spMk id="5" creationId="{5467EBD3-D0A1-B4C2-AE5F-4962A539FB07}"/>
          </ac:spMkLst>
        </pc:spChg>
        <pc:spChg chg="mod">
          <ac:chgData name="Rhoda Chan" userId="7a9c14a08ee8c240" providerId="LiveId" clId="{DA6B47C2-4E1C-274C-B8F9-7A0EC1E92116}" dt="2024-01-26T18:59:06.637" v="715" actId="14100"/>
          <ac:spMkLst>
            <pc:docMk/>
            <pc:sldMk cId="3914587903" sldId="306"/>
            <ac:spMk id="1023" creationId="{47524F61-58C7-4F84-342E-184CE8F8E05C}"/>
          </ac:spMkLst>
        </pc:spChg>
        <pc:spChg chg="del mod">
          <ac:chgData name="Rhoda Chan" userId="7a9c14a08ee8c240" providerId="LiveId" clId="{DA6B47C2-4E1C-274C-B8F9-7A0EC1E92116}" dt="2024-01-26T18:58:44.511" v="709" actId="478"/>
          <ac:spMkLst>
            <pc:docMk/>
            <pc:sldMk cId="3914587903" sldId="306"/>
            <ac:spMk id="1024" creationId="{661E321A-CAFC-A664-F242-7CD5A6909D60}"/>
          </ac:spMkLst>
        </pc:spChg>
      </pc:sldChg>
      <pc:sldChg chg="modSp add mod ord setBg">
        <pc:chgData name="Rhoda Chan" userId="7a9c14a08ee8c240" providerId="LiveId" clId="{DA6B47C2-4E1C-274C-B8F9-7A0EC1E92116}" dt="2024-01-26T21:19:47.999" v="1154" actId="20577"/>
        <pc:sldMkLst>
          <pc:docMk/>
          <pc:sldMk cId="2007210377" sldId="307"/>
        </pc:sldMkLst>
        <pc:spChg chg="mod">
          <ac:chgData name="Rhoda Chan" userId="7a9c14a08ee8c240" providerId="LiveId" clId="{DA6B47C2-4E1C-274C-B8F9-7A0EC1E92116}" dt="2024-01-26T21:19:47.999" v="1154" actId="20577"/>
          <ac:spMkLst>
            <pc:docMk/>
            <pc:sldMk cId="2007210377" sldId="307"/>
            <ac:spMk id="1023" creationId="{7B55ADBA-6753-4271-8D07-6DC6B5286FF4}"/>
          </ac:spMkLst>
        </pc:spChg>
      </pc:sldChg>
      <pc:sldChg chg="new del">
        <pc:chgData name="Rhoda Chan" userId="7a9c14a08ee8c240" providerId="LiveId" clId="{DA6B47C2-4E1C-274C-B8F9-7A0EC1E92116}" dt="2024-01-26T19:07:32.801" v="790" actId="2696"/>
        <pc:sldMkLst>
          <pc:docMk/>
          <pc:sldMk cId="192445482" sldId="308"/>
        </pc:sldMkLst>
      </pc:sldChg>
      <pc:sldChg chg="add">
        <pc:chgData name="Rhoda Chan" userId="7a9c14a08ee8c240" providerId="LiveId" clId="{DA6B47C2-4E1C-274C-B8F9-7A0EC1E92116}" dt="2024-01-26T19:07:30.984" v="789"/>
        <pc:sldMkLst>
          <pc:docMk/>
          <pc:sldMk cId="641541388" sldId="309"/>
        </pc:sldMkLst>
      </pc:sldChg>
      <pc:sldChg chg="addSp delSp modSp new mod ord setBg modClrScheme chgLayout">
        <pc:chgData name="Rhoda Chan" userId="7a9c14a08ee8c240" providerId="LiveId" clId="{DA6B47C2-4E1C-274C-B8F9-7A0EC1E92116}" dt="2024-01-26T21:41:24.583" v="1545" actId="20578"/>
        <pc:sldMkLst>
          <pc:docMk/>
          <pc:sldMk cId="1748396" sldId="310"/>
        </pc:sldMkLst>
        <pc:spChg chg="add del">
          <ac:chgData name="Rhoda Chan" userId="7a9c14a08ee8c240" providerId="LiveId" clId="{DA6B47C2-4E1C-274C-B8F9-7A0EC1E92116}" dt="2024-01-26T19:13:25.778" v="820" actId="26606"/>
          <ac:spMkLst>
            <pc:docMk/>
            <pc:sldMk cId="1748396" sldId="310"/>
            <ac:spMk id="2" creationId="{79683544-1C1C-2CF8-144A-B2D2149EF7A9}"/>
          </ac:spMkLst>
        </pc:spChg>
        <pc:spChg chg="add del mod">
          <ac:chgData name="Rhoda Chan" userId="7a9c14a08ee8c240" providerId="LiveId" clId="{DA6B47C2-4E1C-274C-B8F9-7A0EC1E92116}" dt="2024-01-26T19:13:22.960" v="817" actId="26606"/>
          <ac:spMkLst>
            <pc:docMk/>
            <pc:sldMk cId="1748396" sldId="310"/>
            <ac:spMk id="9" creationId="{6C092EFF-3482-4DA2-550E-557B08566013}"/>
          </ac:spMkLst>
        </pc:spChg>
        <pc:picChg chg="add mod">
          <ac:chgData name="Rhoda Chan" userId="7a9c14a08ee8c240" providerId="LiveId" clId="{DA6B47C2-4E1C-274C-B8F9-7A0EC1E92116}" dt="2024-01-26T19:13:25.778" v="820" actId="26606"/>
          <ac:picMkLst>
            <pc:docMk/>
            <pc:sldMk cId="1748396" sldId="310"/>
            <ac:picMk id="4" creationId="{42B70D00-E3F0-6648-3E17-F49BF7ED9795}"/>
          </ac:picMkLst>
        </pc:picChg>
      </pc:sldChg>
      <pc:sldChg chg="modSp add mod ord setBg">
        <pc:chgData name="Rhoda Chan" userId="7a9c14a08ee8c240" providerId="LiveId" clId="{DA6B47C2-4E1C-274C-B8F9-7A0EC1E92116}" dt="2024-01-26T20:31:46.449" v="1051" actId="27636"/>
        <pc:sldMkLst>
          <pc:docMk/>
          <pc:sldMk cId="2124521941" sldId="311"/>
        </pc:sldMkLst>
        <pc:spChg chg="mod">
          <ac:chgData name="Rhoda Chan" userId="7a9c14a08ee8c240" providerId="LiveId" clId="{DA6B47C2-4E1C-274C-B8F9-7A0EC1E92116}" dt="2024-01-26T20:11:01.183" v="901" actId="27636"/>
          <ac:spMkLst>
            <pc:docMk/>
            <pc:sldMk cId="2124521941" sldId="311"/>
            <ac:spMk id="5" creationId="{1303AD0B-14FC-3046-20A4-4FC8143E4ADB}"/>
          </ac:spMkLst>
        </pc:spChg>
        <pc:spChg chg="mod">
          <ac:chgData name="Rhoda Chan" userId="7a9c14a08ee8c240" providerId="LiveId" clId="{DA6B47C2-4E1C-274C-B8F9-7A0EC1E92116}" dt="2024-01-26T20:31:46.449" v="1051" actId="27636"/>
          <ac:spMkLst>
            <pc:docMk/>
            <pc:sldMk cId="2124521941" sldId="311"/>
            <ac:spMk id="800" creationId="{0ED76A3E-2195-2D83-ACA7-4162291A1BDC}"/>
          </ac:spMkLst>
        </pc:spChg>
      </pc:sldChg>
      <pc:sldChg chg="add del ord setBg">
        <pc:chgData name="Rhoda Chan" userId="7a9c14a08ee8c240" providerId="LiveId" clId="{DA6B47C2-4E1C-274C-B8F9-7A0EC1E92116}" dt="2024-01-26T20:40:59.771" v="1101" actId="2696"/>
        <pc:sldMkLst>
          <pc:docMk/>
          <pc:sldMk cId="1259213473" sldId="312"/>
        </pc:sldMkLst>
      </pc:sldChg>
      <pc:sldChg chg="modSp add mod setBg">
        <pc:chgData name="Rhoda Chan" userId="7a9c14a08ee8c240" providerId="LiveId" clId="{DA6B47C2-4E1C-274C-B8F9-7A0EC1E92116}" dt="2024-01-26T20:31:30.930" v="1049" actId="27636"/>
        <pc:sldMkLst>
          <pc:docMk/>
          <pc:sldMk cId="4273498325" sldId="313"/>
        </pc:sldMkLst>
        <pc:spChg chg="mod">
          <ac:chgData name="Rhoda Chan" userId="7a9c14a08ee8c240" providerId="LiveId" clId="{DA6B47C2-4E1C-274C-B8F9-7A0EC1E92116}" dt="2024-01-26T20:12:17.695" v="917" actId="27636"/>
          <ac:spMkLst>
            <pc:docMk/>
            <pc:sldMk cId="4273498325" sldId="313"/>
            <ac:spMk id="5" creationId="{9B348A88-6FAC-96FD-3548-4B40071AA56B}"/>
          </ac:spMkLst>
        </pc:spChg>
        <pc:spChg chg="mod">
          <ac:chgData name="Rhoda Chan" userId="7a9c14a08ee8c240" providerId="LiveId" clId="{DA6B47C2-4E1C-274C-B8F9-7A0EC1E92116}" dt="2024-01-26T20:31:30.930" v="1049" actId="27636"/>
          <ac:spMkLst>
            <pc:docMk/>
            <pc:sldMk cId="4273498325" sldId="313"/>
            <ac:spMk id="800" creationId="{BDC2ADEC-F485-392F-5B1F-1468FC713C7F}"/>
          </ac:spMkLst>
        </pc:spChg>
      </pc:sldChg>
      <pc:sldChg chg="add del setBg">
        <pc:chgData name="Rhoda Chan" userId="7a9c14a08ee8c240" providerId="LiveId" clId="{DA6B47C2-4E1C-274C-B8F9-7A0EC1E92116}" dt="2024-01-26T20:40:58.519" v="1099" actId="2696"/>
        <pc:sldMkLst>
          <pc:docMk/>
          <pc:sldMk cId="2572339423" sldId="314"/>
        </pc:sldMkLst>
      </pc:sldChg>
      <pc:sldChg chg="add del setBg">
        <pc:chgData name="Rhoda Chan" userId="7a9c14a08ee8c240" providerId="LiveId" clId="{DA6B47C2-4E1C-274C-B8F9-7A0EC1E92116}" dt="2024-01-26T20:40:58.606" v="1100" actId="2696"/>
        <pc:sldMkLst>
          <pc:docMk/>
          <pc:sldMk cId="694969308" sldId="315"/>
        </pc:sldMkLst>
      </pc:sldChg>
      <pc:sldChg chg="addSp delSp modSp new mod setBg modClrScheme chgLayout">
        <pc:chgData name="Rhoda Chan" userId="7a9c14a08ee8c240" providerId="LiveId" clId="{DA6B47C2-4E1C-274C-B8F9-7A0EC1E92116}" dt="2024-01-26T20:33:44.303" v="1098" actId="20577"/>
        <pc:sldMkLst>
          <pc:docMk/>
          <pc:sldMk cId="2681784540" sldId="316"/>
        </pc:sldMkLst>
        <pc:spChg chg="del mod ord">
          <ac:chgData name="Rhoda Chan" userId="7a9c14a08ee8c240" providerId="LiveId" clId="{DA6B47C2-4E1C-274C-B8F9-7A0EC1E92116}" dt="2024-01-26T20:13:09.362" v="922" actId="700"/>
          <ac:spMkLst>
            <pc:docMk/>
            <pc:sldMk cId="2681784540" sldId="316"/>
            <ac:spMk id="2" creationId="{13ECA2EC-14C6-1B7C-BC6C-89D906C34B8A}"/>
          </ac:spMkLst>
        </pc:spChg>
        <pc:spChg chg="del mod ord">
          <ac:chgData name="Rhoda Chan" userId="7a9c14a08ee8c240" providerId="LiveId" clId="{DA6B47C2-4E1C-274C-B8F9-7A0EC1E92116}" dt="2024-01-26T20:13:09.362" v="922" actId="700"/>
          <ac:spMkLst>
            <pc:docMk/>
            <pc:sldMk cId="2681784540" sldId="316"/>
            <ac:spMk id="3" creationId="{0DFB8D84-7C10-4DE9-DC1E-3FBF5CFEE680}"/>
          </ac:spMkLst>
        </pc:spChg>
        <pc:spChg chg="add mod ord">
          <ac:chgData name="Rhoda Chan" userId="7a9c14a08ee8c240" providerId="LiveId" clId="{DA6B47C2-4E1C-274C-B8F9-7A0EC1E92116}" dt="2024-01-26T20:33:44.303" v="1098" actId="20577"/>
          <ac:spMkLst>
            <pc:docMk/>
            <pc:sldMk cId="2681784540" sldId="316"/>
            <ac:spMk id="4" creationId="{6D93BAA5-1062-3016-4D82-55C403932486}"/>
          </ac:spMkLst>
        </pc:spChg>
        <pc:spChg chg="add del mod ord">
          <ac:chgData name="Rhoda Chan" userId="7a9c14a08ee8c240" providerId="LiveId" clId="{DA6B47C2-4E1C-274C-B8F9-7A0EC1E92116}" dt="2024-01-26T20:22:49.903" v="1017" actId="478"/>
          <ac:spMkLst>
            <pc:docMk/>
            <pc:sldMk cId="2681784540" sldId="316"/>
            <ac:spMk id="5" creationId="{DD5AFD89-3007-E9FA-D68E-98656D0C6077}"/>
          </ac:spMkLst>
        </pc:spChg>
        <pc:picChg chg="add del mod">
          <ac:chgData name="Rhoda Chan" userId="7a9c14a08ee8c240" providerId="LiveId" clId="{DA6B47C2-4E1C-274C-B8F9-7A0EC1E92116}" dt="2024-01-26T20:27:36.368" v="1039" actId="478"/>
          <ac:picMkLst>
            <pc:docMk/>
            <pc:sldMk cId="2681784540" sldId="316"/>
            <ac:picMk id="7" creationId="{90F0F8F3-C9B0-8271-E975-A47BE7EECE59}"/>
          </ac:picMkLst>
        </pc:picChg>
      </pc:sldChg>
      <pc:sldChg chg="modSp add del mod">
        <pc:chgData name="Rhoda Chan" userId="7a9c14a08ee8c240" providerId="LiveId" clId="{DA6B47C2-4E1C-274C-B8F9-7A0EC1E92116}" dt="2024-01-27T17:05:42.063" v="1572" actId="2696"/>
        <pc:sldMkLst>
          <pc:docMk/>
          <pc:sldMk cId="3065963031" sldId="317"/>
        </pc:sldMkLst>
        <pc:spChg chg="mod">
          <ac:chgData name="Rhoda Chan" userId="7a9c14a08ee8c240" providerId="LiveId" clId="{DA6B47C2-4E1C-274C-B8F9-7A0EC1E92116}" dt="2024-01-26T20:43:05.882" v="1108" actId="1076"/>
          <ac:spMkLst>
            <pc:docMk/>
            <pc:sldMk cId="3065963031" sldId="317"/>
            <ac:spMk id="5" creationId="{BEE40F7A-8E81-7105-2D9D-619B9E1E0FB3}"/>
          </ac:spMkLst>
        </pc:spChg>
        <pc:spChg chg="mod">
          <ac:chgData name="Rhoda Chan" userId="7a9c14a08ee8c240" providerId="LiveId" clId="{DA6B47C2-4E1C-274C-B8F9-7A0EC1E92116}" dt="2024-01-26T20:42:54.223" v="1105" actId="27636"/>
          <ac:spMkLst>
            <pc:docMk/>
            <pc:sldMk cId="3065963031" sldId="317"/>
            <ac:spMk id="800" creationId="{AE1344B0-40DE-7085-C916-0BCB4C6E80FB}"/>
          </ac:spMkLst>
        </pc:spChg>
      </pc:sldChg>
      <pc:sldChg chg="add del">
        <pc:chgData name="Rhoda Chan" userId="7a9c14a08ee8c240" providerId="LiveId" clId="{DA6B47C2-4E1C-274C-B8F9-7A0EC1E92116}" dt="2024-01-26T21:57:35.281" v="1554" actId="2696"/>
        <pc:sldMkLst>
          <pc:docMk/>
          <pc:sldMk cId="2685854219" sldId="318"/>
        </pc:sldMkLst>
      </pc:sldChg>
      <pc:sldChg chg="modSp add mod ord setBg">
        <pc:chgData name="Rhoda Chan" userId="7a9c14a08ee8c240" providerId="LiveId" clId="{DA6B47C2-4E1C-274C-B8F9-7A0EC1E92116}" dt="2024-01-26T21:15:30.233" v="1144"/>
        <pc:sldMkLst>
          <pc:docMk/>
          <pc:sldMk cId="4148462962" sldId="319"/>
        </pc:sldMkLst>
        <pc:spChg chg="mod">
          <ac:chgData name="Rhoda Chan" userId="7a9c14a08ee8c240" providerId="LiveId" clId="{DA6B47C2-4E1C-274C-B8F9-7A0EC1E92116}" dt="2024-01-26T21:15:24.506" v="1143" actId="1076"/>
          <ac:spMkLst>
            <pc:docMk/>
            <pc:sldMk cId="4148462962" sldId="319"/>
            <ac:spMk id="5" creationId="{53E8DC0A-C168-BD2E-C869-2BFEAB204D8A}"/>
          </ac:spMkLst>
        </pc:spChg>
        <pc:spChg chg="mod">
          <ac:chgData name="Rhoda Chan" userId="7a9c14a08ee8c240" providerId="LiveId" clId="{DA6B47C2-4E1C-274C-B8F9-7A0EC1E92116}" dt="2024-01-26T21:15:19.616" v="1142" actId="404"/>
          <ac:spMkLst>
            <pc:docMk/>
            <pc:sldMk cId="4148462962" sldId="319"/>
            <ac:spMk id="800" creationId="{2763FF5C-FBB3-6131-6E42-04D281303C09}"/>
          </ac:spMkLst>
        </pc:spChg>
      </pc:sldChg>
      <pc:sldChg chg="new del">
        <pc:chgData name="Rhoda Chan" userId="7a9c14a08ee8c240" providerId="LiveId" clId="{DA6B47C2-4E1C-274C-B8F9-7A0EC1E92116}" dt="2024-01-26T21:31:10.646" v="1157" actId="2696"/>
        <pc:sldMkLst>
          <pc:docMk/>
          <pc:sldMk cId="620519794" sldId="320"/>
        </pc:sldMkLst>
      </pc:sldChg>
      <pc:sldChg chg="modSp add mod setBg">
        <pc:chgData name="Rhoda Chan" userId="7a9c14a08ee8c240" providerId="LiveId" clId="{DA6B47C2-4E1C-274C-B8F9-7A0EC1E92116}" dt="2024-01-26T21:31:47.280" v="1170" actId="404"/>
        <pc:sldMkLst>
          <pc:docMk/>
          <pc:sldMk cId="3117798755" sldId="321"/>
        </pc:sldMkLst>
        <pc:spChg chg="mod">
          <ac:chgData name="Rhoda Chan" userId="7a9c14a08ee8c240" providerId="LiveId" clId="{DA6B47C2-4E1C-274C-B8F9-7A0EC1E92116}" dt="2024-01-26T21:31:43.404" v="1169" actId="20577"/>
          <ac:spMkLst>
            <pc:docMk/>
            <pc:sldMk cId="3117798755" sldId="321"/>
            <ac:spMk id="5" creationId="{B87D8326-C93F-45CF-C75B-D8CCFE2CD40F}"/>
          </ac:spMkLst>
        </pc:spChg>
        <pc:spChg chg="mod">
          <ac:chgData name="Rhoda Chan" userId="7a9c14a08ee8c240" providerId="LiveId" clId="{DA6B47C2-4E1C-274C-B8F9-7A0EC1E92116}" dt="2024-01-26T21:31:47.280" v="1170" actId="404"/>
          <ac:spMkLst>
            <pc:docMk/>
            <pc:sldMk cId="3117798755" sldId="321"/>
            <ac:spMk id="800" creationId="{BCD4067B-5EB2-7F34-CCC2-88E528D5049C}"/>
          </ac:spMkLst>
        </pc:spChg>
      </pc:sldChg>
      <pc:sldChg chg="addSp modSp add mod setBg">
        <pc:chgData name="Rhoda Chan" userId="7a9c14a08ee8c240" providerId="LiveId" clId="{DA6B47C2-4E1C-274C-B8F9-7A0EC1E92116}" dt="2024-01-26T21:40:20.389" v="1544" actId="207"/>
        <pc:sldMkLst>
          <pc:docMk/>
          <pc:sldMk cId="3874191502" sldId="322"/>
        </pc:sldMkLst>
        <pc:spChg chg="add mod">
          <ac:chgData name="Rhoda Chan" userId="7a9c14a08ee8c240" providerId="LiveId" clId="{DA6B47C2-4E1C-274C-B8F9-7A0EC1E92116}" dt="2024-01-26T21:40:20.389" v="1544" actId="207"/>
          <ac:spMkLst>
            <pc:docMk/>
            <pc:sldMk cId="3874191502" sldId="322"/>
            <ac:spMk id="2" creationId="{FC4CA078-3284-ED31-900F-6B7D4F5266AB}"/>
          </ac:spMkLst>
        </pc:spChg>
        <pc:spChg chg="mod">
          <ac:chgData name="Rhoda Chan" userId="7a9c14a08ee8c240" providerId="LiveId" clId="{DA6B47C2-4E1C-274C-B8F9-7A0EC1E92116}" dt="2024-01-26T21:39:27.346" v="1271" actId="207"/>
          <ac:spMkLst>
            <pc:docMk/>
            <pc:sldMk cId="3874191502" sldId="322"/>
            <ac:spMk id="4" creationId="{15A213DF-9B6C-AA1F-42B2-7EBBF34AEA3F}"/>
          </ac:spMkLst>
        </pc:spChg>
      </pc:sldChg>
      <pc:sldChg chg="modSp add mod ord">
        <pc:chgData name="Rhoda Chan" userId="7a9c14a08ee8c240" providerId="LiveId" clId="{DA6B47C2-4E1C-274C-B8F9-7A0EC1E92116}" dt="2024-01-26T21:58:14.508" v="1566" actId="20578"/>
        <pc:sldMkLst>
          <pc:docMk/>
          <pc:sldMk cId="3310116239" sldId="323"/>
        </pc:sldMkLst>
        <pc:spChg chg="mod">
          <ac:chgData name="Rhoda Chan" userId="7a9c14a08ee8c240" providerId="LiveId" clId="{DA6B47C2-4E1C-274C-B8F9-7A0EC1E92116}" dt="2024-01-26T21:57:56.414" v="1565" actId="20577"/>
          <ac:spMkLst>
            <pc:docMk/>
            <pc:sldMk cId="3310116239" sldId="323"/>
            <ac:spMk id="5" creationId="{521D1CE9-E1D8-EA2F-B3BD-52CF3E88F8E8}"/>
          </ac:spMkLst>
        </pc:spChg>
        <pc:spChg chg="mod">
          <ac:chgData name="Rhoda Chan" userId="7a9c14a08ee8c240" providerId="LiveId" clId="{DA6B47C2-4E1C-274C-B8F9-7A0EC1E92116}" dt="2024-01-26T21:57:52.127" v="1559" actId="403"/>
          <ac:spMkLst>
            <pc:docMk/>
            <pc:sldMk cId="3310116239" sldId="323"/>
            <ac:spMk id="800" creationId="{B6692FCB-ADD3-BC72-EC4E-EF924C07E455}"/>
          </ac:spMkLst>
        </pc:spChg>
      </pc:sldChg>
      <pc:sldChg chg="addSp delSp modSp new mod">
        <pc:chgData name="Rhoda Chan" userId="7a9c14a08ee8c240" providerId="LiveId" clId="{DA6B47C2-4E1C-274C-B8F9-7A0EC1E92116}" dt="2024-01-27T17:14:50.179" v="1576" actId="26606"/>
        <pc:sldMkLst>
          <pc:docMk/>
          <pc:sldMk cId="577696986" sldId="324"/>
        </pc:sldMkLst>
        <pc:spChg chg="del">
          <ac:chgData name="Rhoda Chan" userId="7a9c14a08ee8c240" providerId="LiveId" clId="{DA6B47C2-4E1C-274C-B8F9-7A0EC1E92116}" dt="2024-01-27T17:14:50.179" v="1576" actId="26606"/>
          <ac:spMkLst>
            <pc:docMk/>
            <pc:sldMk cId="577696986" sldId="324"/>
            <ac:spMk id="2" creationId="{CE4608F3-18EF-158C-8565-4FAA7430003B}"/>
          </ac:spMkLst>
        </pc:spChg>
        <pc:spChg chg="del">
          <ac:chgData name="Rhoda Chan" userId="7a9c14a08ee8c240" providerId="LiveId" clId="{DA6B47C2-4E1C-274C-B8F9-7A0EC1E92116}" dt="2024-01-27T17:14:44.564" v="1573"/>
          <ac:spMkLst>
            <pc:docMk/>
            <pc:sldMk cId="577696986" sldId="324"/>
            <ac:spMk id="3" creationId="{F01D3961-AAD8-65F4-67A9-D2E688E9F123}"/>
          </ac:spMkLst>
        </pc:spChg>
        <pc:spChg chg="mod">
          <ac:chgData name="Rhoda Chan" userId="7a9c14a08ee8c240" providerId="LiveId" clId="{DA6B47C2-4E1C-274C-B8F9-7A0EC1E92116}" dt="2024-01-27T17:14:50.179" v="1576" actId="26606"/>
          <ac:spMkLst>
            <pc:docMk/>
            <pc:sldMk cId="577696986" sldId="324"/>
            <ac:spMk id="4" creationId="{B3CCF8FC-E6DB-CBAB-5F2E-24E01AEE3C62}"/>
          </ac:spMkLst>
        </pc:spChg>
        <pc:picChg chg="add mod">
          <ac:chgData name="Rhoda Chan" userId="7a9c14a08ee8c240" providerId="LiveId" clId="{DA6B47C2-4E1C-274C-B8F9-7A0EC1E92116}" dt="2024-01-27T17:14:50.179" v="1576" actId="26606"/>
          <ac:picMkLst>
            <pc:docMk/>
            <pc:sldMk cId="577696986" sldId="324"/>
            <ac:picMk id="6" creationId="{298ED9FC-2914-4E23-16DA-C4D900A33869}"/>
          </ac:picMkLst>
        </pc:picChg>
      </pc:sldChg>
      <pc:sldChg chg="new del">
        <pc:chgData name="Rhoda Chan" userId="7a9c14a08ee8c240" providerId="LiveId" clId="{DA6B47C2-4E1C-274C-B8F9-7A0EC1E92116}" dt="2024-01-26T22:03:01.243" v="1568" actId="680"/>
        <pc:sldMkLst>
          <pc:docMk/>
          <pc:sldMk cId="3309819168" sldId="324"/>
        </pc:sldMkLst>
      </pc:sldChg>
      <pc:sldChg chg="modSp add mod">
        <pc:chgData name="Rhoda Chan" userId="7a9c14a08ee8c240" providerId="LiveId" clId="{DA6B47C2-4E1C-274C-B8F9-7A0EC1E92116}" dt="2024-01-27T19:06:24.200" v="1590" actId="27636"/>
        <pc:sldMkLst>
          <pc:docMk/>
          <pc:sldMk cId="2409860205" sldId="325"/>
        </pc:sldMkLst>
        <pc:spChg chg="mod">
          <ac:chgData name="Rhoda Chan" userId="7a9c14a08ee8c240" providerId="LiveId" clId="{DA6B47C2-4E1C-274C-B8F9-7A0EC1E92116}" dt="2024-01-27T19:06:24.200" v="1590" actId="27636"/>
          <ac:spMkLst>
            <pc:docMk/>
            <pc:sldMk cId="2409860205" sldId="325"/>
            <ac:spMk id="5" creationId="{87559F95-9183-4798-01F3-C143ECDC63CA}"/>
          </ac:spMkLst>
        </pc:spChg>
        <pc:spChg chg="mod">
          <ac:chgData name="Rhoda Chan" userId="7a9c14a08ee8c240" providerId="LiveId" clId="{DA6B47C2-4E1C-274C-B8F9-7A0EC1E92116}" dt="2024-01-27T19:06:16.247" v="1581" actId="27636"/>
          <ac:spMkLst>
            <pc:docMk/>
            <pc:sldMk cId="2409860205" sldId="325"/>
            <ac:spMk id="800" creationId="{9A31BFB6-C6D2-E75D-1194-EC6EADA23F84}"/>
          </ac:spMkLst>
        </pc:spChg>
      </pc:sldChg>
      <pc:sldMasterChg chg="modTransition modSldLayout">
        <pc:chgData name="Rhoda Chan" userId="7a9c14a08ee8c240" providerId="LiveId" clId="{DA6B47C2-4E1C-274C-B8F9-7A0EC1E92116}" dt="2024-01-26T18:29:31.584" v="190"/>
        <pc:sldMasterMkLst>
          <pc:docMk/>
          <pc:sldMasterMk cId="238596955" sldId="2147483664"/>
        </pc:sldMasterMkLst>
        <pc:sldLayoutChg chg="delSp">
          <pc:chgData name="Rhoda Chan" userId="7a9c14a08ee8c240" providerId="LiveId" clId="{DA6B47C2-4E1C-274C-B8F9-7A0EC1E92116}" dt="2024-01-26T18:29:31.584" v="190"/>
          <pc:sldLayoutMkLst>
            <pc:docMk/>
            <pc:sldMasterMk cId="238596955" sldId="2147483664"/>
            <pc:sldLayoutMk cId="137870382" sldId="2147483682"/>
          </pc:sldLayoutMkLst>
          <pc:grpChg chg="del">
            <ac:chgData name="Rhoda Chan" userId="7a9c14a08ee8c240" providerId="LiveId" clId="{DA6B47C2-4E1C-274C-B8F9-7A0EC1E92116}" dt="2024-01-26T18:29:31.584" v="190"/>
            <ac:grpSpMkLst>
              <pc:docMk/>
              <pc:sldMasterMk cId="238596955" sldId="2147483664"/>
              <pc:sldLayoutMk cId="137870382" sldId="2147483682"/>
              <ac:grpSpMk id="11" creationId="{00000000-0000-0000-0000-000000000000}"/>
            </ac:grpSpMkLst>
          </pc:grpChg>
        </pc:sldLayoutChg>
        <pc:sldLayoutChg chg="delSp">
          <pc:chgData name="Rhoda Chan" userId="7a9c14a08ee8c240" providerId="LiveId" clId="{DA6B47C2-4E1C-274C-B8F9-7A0EC1E92116}" dt="2024-01-26T18:29:31.584" v="190"/>
          <pc:sldLayoutMkLst>
            <pc:docMk/>
            <pc:sldMasterMk cId="238596955" sldId="2147483664"/>
            <pc:sldLayoutMk cId="1033263500" sldId="2147483683"/>
          </pc:sldLayoutMkLst>
          <pc:spChg chg="del">
            <ac:chgData name="Rhoda Chan" userId="7a9c14a08ee8c240" providerId="LiveId" clId="{DA6B47C2-4E1C-274C-B8F9-7A0EC1E92116}" dt="2024-01-26T18:29:31.584" v="190"/>
            <ac:spMkLst>
              <pc:docMk/>
              <pc:sldMasterMk cId="238596955" sldId="2147483664"/>
              <pc:sldLayoutMk cId="1033263500" sldId="2147483683"/>
              <ac:spMk id="542" creationId="{00000000-0000-0000-0000-000000000000}"/>
            </ac:spMkLst>
          </pc:spChg>
          <pc:grpChg chg="del">
            <ac:chgData name="Rhoda Chan" userId="7a9c14a08ee8c240" providerId="LiveId" clId="{DA6B47C2-4E1C-274C-B8F9-7A0EC1E92116}" dt="2024-01-26T18:29:31.584" v="190"/>
            <ac:grpSpMkLst>
              <pc:docMk/>
              <pc:sldMasterMk cId="238596955" sldId="2147483664"/>
              <pc:sldLayoutMk cId="1033263500" sldId="2147483683"/>
              <ac:grpSpMk id="453" creationId="{00000000-0000-0000-0000-000000000000}"/>
            </ac:grpSpMkLst>
          </pc:grpChg>
        </pc:sldLayoutChg>
        <pc:sldLayoutChg chg="delSp">
          <pc:chgData name="Rhoda Chan" userId="7a9c14a08ee8c240" providerId="LiveId" clId="{DA6B47C2-4E1C-274C-B8F9-7A0EC1E92116}" dt="2024-01-26T18:29:31.584" v="190"/>
          <pc:sldLayoutMkLst>
            <pc:docMk/>
            <pc:sldMasterMk cId="238596955" sldId="2147483664"/>
            <pc:sldLayoutMk cId="3045462503" sldId="2147483684"/>
          </pc:sldLayoutMkLst>
          <pc:grpChg chg="del">
            <ac:chgData name="Rhoda Chan" userId="7a9c14a08ee8c240" providerId="LiveId" clId="{DA6B47C2-4E1C-274C-B8F9-7A0EC1E92116}" dt="2024-01-26T18:29:31.584" v="190"/>
            <ac:grpSpMkLst>
              <pc:docMk/>
              <pc:sldMasterMk cId="238596955" sldId="2147483664"/>
              <pc:sldLayoutMk cId="3045462503" sldId="2147483684"/>
              <ac:grpSpMk id="63" creationId="{00000000-0000-0000-0000-000000000000}"/>
            </ac:grpSpMkLst>
          </pc:grpChg>
        </pc:sldLayoutChg>
        <pc:sldLayoutChg chg="delSp">
          <pc:chgData name="Rhoda Chan" userId="7a9c14a08ee8c240" providerId="LiveId" clId="{DA6B47C2-4E1C-274C-B8F9-7A0EC1E92116}" dt="2024-01-26T18:29:31.584" v="190"/>
          <pc:sldLayoutMkLst>
            <pc:docMk/>
            <pc:sldMasterMk cId="238596955" sldId="2147483664"/>
            <pc:sldLayoutMk cId="3788915362" sldId="2147483685"/>
          </pc:sldLayoutMkLst>
          <pc:grpChg chg="del">
            <ac:chgData name="Rhoda Chan" userId="7a9c14a08ee8c240" providerId="LiveId" clId="{DA6B47C2-4E1C-274C-B8F9-7A0EC1E92116}" dt="2024-01-26T18:29:31.584" v="190"/>
            <ac:grpSpMkLst>
              <pc:docMk/>
              <pc:sldMasterMk cId="238596955" sldId="2147483664"/>
              <pc:sldLayoutMk cId="3788915362" sldId="2147483685"/>
              <ac:grpSpMk id="115" creationId="{00000000-0000-0000-0000-000000000000}"/>
            </ac:grpSpMkLst>
          </pc:grpChg>
          <pc:grpChg chg="del">
            <ac:chgData name="Rhoda Chan" userId="7a9c14a08ee8c240" providerId="LiveId" clId="{DA6B47C2-4E1C-274C-B8F9-7A0EC1E92116}" dt="2024-01-26T18:29:31.584" v="190"/>
            <ac:grpSpMkLst>
              <pc:docMk/>
              <pc:sldMasterMk cId="238596955" sldId="2147483664"/>
              <pc:sldLayoutMk cId="3788915362" sldId="2147483685"/>
              <ac:grpSpMk id="118" creationId="{00000000-0000-0000-0000-000000000000}"/>
            </ac:grpSpMkLst>
          </pc:grpChg>
          <pc:grpChg chg="del">
            <ac:chgData name="Rhoda Chan" userId="7a9c14a08ee8c240" providerId="LiveId" clId="{DA6B47C2-4E1C-274C-B8F9-7A0EC1E92116}" dt="2024-01-26T18:29:31.584" v="190"/>
            <ac:grpSpMkLst>
              <pc:docMk/>
              <pc:sldMasterMk cId="238596955" sldId="2147483664"/>
              <pc:sldLayoutMk cId="3788915362" sldId="2147483685"/>
              <ac:grpSpMk id="121" creationId="{00000000-0000-0000-0000-000000000000}"/>
            </ac:grpSpMkLst>
          </pc:grpChg>
          <pc:grpChg chg="del">
            <ac:chgData name="Rhoda Chan" userId="7a9c14a08ee8c240" providerId="LiveId" clId="{DA6B47C2-4E1C-274C-B8F9-7A0EC1E92116}" dt="2024-01-26T18:29:31.584" v="190"/>
            <ac:grpSpMkLst>
              <pc:docMk/>
              <pc:sldMasterMk cId="238596955" sldId="2147483664"/>
              <pc:sldLayoutMk cId="3788915362" sldId="2147483685"/>
              <ac:grpSpMk id="124" creationId="{00000000-0000-0000-0000-000000000000}"/>
            </ac:grpSpMkLst>
          </pc:grpChg>
          <pc:grpChg chg="del">
            <ac:chgData name="Rhoda Chan" userId="7a9c14a08ee8c240" providerId="LiveId" clId="{DA6B47C2-4E1C-274C-B8F9-7A0EC1E92116}" dt="2024-01-26T18:29:31.584" v="190"/>
            <ac:grpSpMkLst>
              <pc:docMk/>
              <pc:sldMasterMk cId="238596955" sldId="2147483664"/>
              <pc:sldLayoutMk cId="3788915362" sldId="2147483685"/>
              <ac:grpSpMk id="127" creationId="{00000000-0000-0000-0000-000000000000}"/>
            </ac:grpSpMkLst>
          </pc:grpChg>
          <pc:grpChg chg="del">
            <ac:chgData name="Rhoda Chan" userId="7a9c14a08ee8c240" providerId="LiveId" clId="{DA6B47C2-4E1C-274C-B8F9-7A0EC1E92116}" dt="2024-01-26T18:29:31.584" v="190"/>
            <ac:grpSpMkLst>
              <pc:docMk/>
              <pc:sldMasterMk cId="238596955" sldId="2147483664"/>
              <pc:sldLayoutMk cId="3788915362" sldId="2147483685"/>
              <ac:grpSpMk id="130" creationId="{00000000-0000-0000-0000-000000000000}"/>
            </ac:grpSpMkLst>
          </pc:grpChg>
          <pc:grpChg chg="del">
            <ac:chgData name="Rhoda Chan" userId="7a9c14a08ee8c240" providerId="LiveId" clId="{DA6B47C2-4E1C-274C-B8F9-7A0EC1E92116}" dt="2024-01-26T18:29:31.584" v="190"/>
            <ac:grpSpMkLst>
              <pc:docMk/>
              <pc:sldMasterMk cId="238596955" sldId="2147483664"/>
              <pc:sldLayoutMk cId="3788915362" sldId="2147483685"/>
              <ac:grpSpMk id="133" creationId="{00000000-0000-0000-0000-000000000000}"/>
            </ac:grpSpMkLst>
          </pc:grpChg>
          <pc:grpChg chg="del">
            <ac:chgData name="Rhoda Chan" userId="7a9c14a08ee8c240" providerId="LiveId" clId="{DA6B47C2-4E1C-274C-B8F9-7A0EC1E92116}" dt="2024-01-26T18:29:31.584" v="190"/>
            <ac:grpSpMkLst>
              <pc:docMk/>
              <pc:sldMasterMk cId="238596955" sldId="2147483664"/>
              <pc:sldLayoutMk cId="3788915362" sldId="2147483685"/>
              <ac:grpSpMk id="136" creationId="{00000000-0000-0000-0000-000000000000}"/>
            </ac:grpSpMkLst>
          </pc:grpChg>
          <pc:grpChg chg="del">
            <ac:chgData name="Rhoda Chan" userId="7a9c14a08ee8c240" providerId="LiveId" clId="{DA6B47C2-4E1C-274C-B8F9-7A0EC1E92116}" dt="2024-01-26T18:29:31.584" v="190"/>
            <ac:grpSpMkLst>
              <pc:docMk/>
              <pc:sldMasterMk cId="238596955" sldId="2147483664"/>
              <pc:sldLayoutMk cId="3788915362" sldId="2147483685"/>
              <ac:grpSpMk id="139" creationId="{00000000-0000-0000-0000-000000000000}"/>
            </ac:grpSpMkLst>
          </pc:grpChg>
          <pc:grpChg chg="del">
            <ac:chgData name="Rhoda Chan" userId="7a9c14a08ee8c240" providerId="LiveId" clId="{DA6B47C2-4E1C-274C-B8F9-7A0EC1E92116}" dt="2024-01-26T18:29:31.584" v="190"/>
            <ac:grpSpMkLst>
              <pc:docMk/>
              <pc:sldMasterMk cId="238596955" sldId="2147483664"/>
              <pc:sldLayoutMk cId="3788915362" sldId="2147483685"/>
              <ac:grpSpMk id="142" creationId="{00000000-0000-0000-0000-000000000000}"/>
            </ac:grpSpMkLst>
          </pc:grpChg>
          <pc:grpChg chg="del">
            <ac:chgData name="Rhoda Chan" userId="7a9c14a08ee8c240" providerId="LiveId" clId="{DA6B47C2-4E1C-274C-B8F9-7A0EC1E92116}" dt="2024-01-26T18:29:31.584" v="190"/>
            <ac:grpSpMkLst>
              <pc:docMk/>
              <pc:sldMasterMk cId="238596955" sldId="2147483664"/>
              <pc:sldLayoutMk cId="3788915362" sldId="2147483685"/>
              <ac:grpSpMk id="145" creationId="{00000000-0000-0000-0000-000000000000}"/>
            </ac:grpSpMkLst>
          </pc:grpChg>
          <pc:grpChg chg="del">
            <ac:chgData name="Rhoda Chan" userId="7a9c14a08ee8c240" providerId="LiveId" clId="{DA6B47C2-4E1C-274C-B8F9-7A0EC1E92116}" dt="2024-01-26T18:29:31.584" v="190"/>
            <ac:grpSpMkLst>
              <pc:docMk/>
              <pc:sldMasterMk cId="238596955" sldId="2147483664"/>
              <pc:sldLayoutMk cId="3788915362" sldId="2147483685"/>
              <ac:grpSpMk id="148" creationId="{00000000-0000-0000-0000-000000000000}"/>
            </ac:grpSpMkLst>
          </pc:grpChg>
          <pc:grpChg chg="del">
            <ac:chgData name="Rhoda Chan" userId="7a9c14a08ee8c240" providerId="LiveId" clId="{DA6B47C2-4E1C-274C-B8F9-7A0EC1E92116}" dt="2024-01-26T18:29:31.584" v="190"/>
            <ac:grpSpMkLst>
              <pc:docMk/>
              <pc:sldMasterMk cId="238596955" sldId="2147483664"/>
              <pc:sldLayoutMk cId="3788915362" sldId="2147483685"/>
              <ac:grpSpMk id="151" creationId="{00000000-0000-0000-0000-000000000000}"/>
            </ac:grpSpMkLst>
          </pc:grpChg>
          <pc:grpChg chg="del">
            <ac:chgData name="Rhoda Chan" userId="7a9c14a08ee8c240" providerId="LiveId" clId="{DA6B47C2-4E1C-274C-B8F9-7A0EC1E92116}" dt="2024-01-26T18:29:31.584" v="190"/>
            <ac:grpSpMkLst>
              <pc:docMk/>
              <pc:sldMasterMk cId="238596955" sldId="2147483664"/>
              <pc:sldLayoutMk cId="3788915362" sldId="2147483685"/>
              <ac:grpSpMk id="154" creationId="{00000000-0000-0000-0000-000000000000}"/>
            </ac:grpSpMkLst>
          </pc:grpChg>
          <pc:grpChg chg="del">
            <ac:chgData name="Rhoda Chan" userId="7a9c14a08ee8c240" providerId="LiveId" clId="{DA6B47C2-4E1C-274C-B8F9-7A0EC1E92116}" dt="2024-01-26T18:29:31.584" v="190"/>
            <ac:grpSpMkLst>
              <pc:docMk/>
              <pc:sldMasterMk cId="238596955" sldId="2147483664"/>
              <pc:sldLayoutMk cId="3788915362" sldId="2147483685"/>
              <ac:grpSpMk id="157" creationId="{00000000-0000-0000-0000-000000000000}"/>
            </ac:grpSpMkLst>
          </pc:grpChg>
          <pc:grpChg chg="del">
            <ac:chgData name="Rhoda Chan" userId="7a9c14a08ee8c240" providerId="LiveId" clId="{DA6B47C2-4E1C-274C-B8F9-7A0EC1E92116}" dt="2024-01-26T18:29:31.584" v="190"/>
            <ac:grpSpMkLst>
              <pc:docMk/>
              <pc:sldMasterMk cId="238596955" sldId="2147483664"/>
              <pc:sldLayoutMk cId="3788915362" sldId="2147483685"/>
              <ac:grpSpMk id="160" creationId="{00000000-0000-0000-0000-000000000000}"/>
            </ac:grpSpMkLst>
          </pc:grpChg>
        </pc:sldLayoutChg>
        <pc:sldLayoutChg chg="delSp">
          <pc:chgData name="Rhoda Chan" userId="7a9c14a08ee8c240" providerId="LiveId" clId="{DA6B47C2-4E1C-274C-B8F9-7A0EC1E92116}" dt="2024-01-26T18:29:31.584" v="190"/>
          <pc:sldLayoutMkLst>
            <pc:docMk/>
            <pc:sldMasterMk cId="238596955" sldId="2147483664"/>
            <pc:sldLayoutMk cId="661609173" sldId="2147483686"/>
          </pc:sldLayoutMkLst>
          <pc:picChg chg="del">
            <ac:chgData name="Rhoda Chan" userId="7a9c14a08ee8c240" providerId="LiveId" clId="{DA6B47C2-4E1C-274C-B8F9-7A0EC1E92116}" dt="2024-01-26T18:29:31.584" v="190"/>
            <ac:picMkLst>
              <pc:docMk/>
              <pc:sldMasterMk cId="238596955" sldId="2147483664"/>
              <pc:sldLayoutMk cId="661609173" sldId="2147483686"/>
              <ac:picMk id="758" creationId="{00000000-0000-0000-0000-000000000000}"/>
            </ac:picMkLst>
          </pc:picChg>
        </pc:sldLayoutChg>
      </pc:sldMasterChg>
      <pc:sldMasterChg chg="modTransition modSldLayout">
        <pc:chgData name="Rhoda Chan" userId="7a9c14a08ee8c240" providerId="LiveId" clId="{DA6B47C2-4E1C-274C-B8F9-7A0EC1E92116}" dt="2024-01-26T18:18:04.518" v="60"/>
        <pc:sldMasterMkLst>
          <pc:docMk/>
          <pc:sldMasterMk cId="1437156679" sldId="2147483664"/>
        </pc:sldMasterMkLst>
        <pc:sldLayoutChg chg="addSp delSp">
          <pc:chgData name="Rhoda Chan" userId="7a9c14a08ee8c240" providerId="LiveId" clId="{DA6B47C2-4E1C-274C-B8F9-7A0EC1E92116}" dt="2024-01-26T18:18:04.518" v="60"/>
          <pc:sldLayoutMkLst>
            <pc:docMk/>
            <pc:sldMasterMk cId="1437156679" sldId="2147483664"/>
            <pc:sldLayoutMk cId="3796830121" sldId="2147483682"/>
          </pc:sldLayoutMkLst>
          <pc:grpChg chg="add del">
            <ac:chgData name="Rhoda Chan" userId="7a9c14a08ee8c240" providerId="LiveId" clId="{DA6B47C2-4E1C-274C-B8F9-7A0EC1E92116}" dt="2024-01-26T18:18:04.518" v="60"/>
            <ac:grpSpMkLst>
              <pc:docMk/>
              <pc:sldMasterMk cId="1437156679" sldId="2147483664"/>
              <pc:sldLayoutMk cId="3796830121" sldId="2147483682"/>
              <ac:grpSpMk id="11" creationId="{00000000-0000-0000-0000-000000000000}"/>
            </ac:grpSpMkLst>
          </pc:grpChg>
        </pc:sldLayoutChg>
        <pc:sldLayoutChg chg="addSp delSp">
          <pc:chgData name="Rhoda Chan" userId="7a9c14a08ee8c240" providerId="LiveId" clId="{DA6B47C2-4E1C-274C-B8F9-7A0EC1E92116}" dt="2024-01-26T18:18:04.518" v="60"/>
          <pc:sldLayoutMkLst>
            <pc:docMk/>
            <pc:sldMasterMk cId="1437156679" sldId="2147483664"/>
            <pc:sldLayoutMk cId="1834567309" sldId="2147483683"/>
          </pc:sldLayoutMkLst>
          <pc:picChg chg="add del">
            <ac:chgData name="Rhoda Chan" userId="7a9c14a08ee8c240" providerId="LiveId" clId="{DA6B47C2-4E1C-274C-B8F9-7A0EC1E92116}" dt="2024-01-26T18:18:04.518" v="60"/>
            <ac:picMkLst>
              <pc:docMk/>
              <pc:sldMasterMk cId="1437156679" sldId="2147483664"/>
              <pc:sldLayoutMk cId="1834567309" sldId="2147483683"/>
              <ac:picMk id="758" creationId="{00000000-0000-0000-0000-000000000000}"/>
            </ac:picMkLst>
          </pc:picChg>
        </pc:sldLayoutChg>
        <pc:sldLayoutChg chg="addSp delSp">
          <pc:chgData name="Rhoda Chan" userId="7a9c14a08ee8c240" providerId="LiveId" clId="{DA6B47C2-4E1C-274C-B8F9-7A0EC1E92116}" dt="2024-01-26T18:18:04.518" v="60"/>
          <pc:sldLayoutMkLst>
            <pc:docMk/>
            <pc:sldMasterMk cId="1437156679" sldId="2147483664"/>
            <pc:sldLayoutMk cId="1857696244" sldId="2147483684"/>
          </pc:sldLayoutMkLst>
          <pc:grpChg chg="add del">
            <ac:chgData name="Rhoda Chan" userId="7a9c14a08ee8c240" providerId="LiveId" clId="{DA6B47C2-4E1C-274C-B8F9-7A0EC1E92116}" dt="2024-01-26T18:18:04.518" v="60"/>
            <ac:grpSpMkLst>
              <pc:docMk/>
              <pc:sldMasterMk cId="1437156679" sldId="2147483664"/>
              <pc:sldLayoutMk cId="1857696244" sldId="2147483684"/>
              <ac:grpSpMk id="115" creationId="{00000000-0000-0000-0000-000000000000}"/>
            </ac:grpSpMkLst>
          </pc:grpChg>
          <pc:grpChg chg="add del">
            <ac:chgData name="Rhoda Chan" userId="7a9c14a08ee8c240" providerId="LiveId" clId="{DA6B47C2-4E1C-274C-B8F9-7A0EC1E92116}" dt="2024-01-26T18:18:04.518" v="60"/>
            <ac:grpSpMkLst>
              <pc:docMk/>
              <pc:sldMasterMk cId="1437156679" sldId="2147483664"/>
              <pc:sldLayoutMk cId="1857696244" sldId="2147483684"/>
              <ac:grpSpMk id="118" creationId="{00000000-0000-0000-0000-000000000000}"/>
            </ac:grpSpMkLst>
          </pc:grpChg>
          <pc:grpChg chg="add del">
            <ac:chgData name="Rhoda Chan" userId="7a9c14a08ee8c240" providerId="LiveId" clId="{DA6B47C2-4E1C-274C-B8F9-7A0EC1E92116}" dt="2024-01-26T18:18:04.518" v="60"/>
            <ac:grpSpMkLst>
              <pc:docMk/>
              <pc:sldMasterMk cId="1437156679" sldId="2147483664"/>
              <pc:sldLayoutMk cId="1857696244" sldId="2147483684"/>
              <ac:grpSpMk id="121" creationId="{00000000-0000-0000-0000-000000000000}"/>
            </ac:grpSpMkLst>
          </pc:grpChg>
          <pc:grpChg chg="add del">
            <ac:chgData name="Rhoda Chan" userId="7a9c14a08ee8c240" providerId="LiveId" clId="{DA6B47C2-4E1C-274C-B8F9-7A0EC1E92116}" dt="2024-01-26T18:18:04.518" v="60"/>
            <ac:grpSpMkLst>
              <pc:docMk/>
              <pc:sldMasterMk cId="1437156679" sldId="2147483664"/>
              <pc:sldLayoutMk cId="1857696244" sldId="2147483684"/>
              <ac:grpSpMk id="124" creationId="{00000000-0000-0000-0000-000000000000}"/>
            </ac:grpSpMkLst>
          </pc:grpChg>
          <pc:grpChg chg="add del">
            <ac:chgData name="Rhoda Chan" userId="7a9c14a08ee8c240" providerId="LiveId" clId="{DA6B47C2-4E1C-274C-B8F9-7A0EC1E92116}" dt="2024-01-26T18:18:04.518" v="60"/>
            <ac:grpSpMkLst>
              <pc:docMk/>
              <pc:sldMasterMk cId="1437156679" sldId="2147483664"/>
              <pc:sldLayoutMk cId="1857696244" sldId="2147483684"/>
              <ac:grpSpMk id="127" creationId="{00000000-0000-0000-0000-000000000000}"/>
            </ac:grpSpMkLst>
          </pc:grpChg>
          <pc:grpChg chg="add del">
            <ac:chgData name="Rhoda Chan" userId="7a9c14a08ee8c240" providerId="LiveId" clId="{DA6B47C2-4E1C-274C-B8F9-7A0EC1E92116}" dt="2024-01-26T18:18:04.518" v="60"/>
            <ac:grpSpMkLst>
              <pc:docMk/>
              <pc:sldMasterMk cId="1437156679" sldId="2147483664"/>
              <pc:sldLayoutMk cId="1857696244" sldId="2147483684"/>
              <ac:grpSpMk id="130" creationId="{00000000-0000-0000-0000-000000000000}"/>
            </ac:grpSpMkLst>
          </pc:grpChg>
          <pc:grpChg chg="add del">
            <ac:chgData name="Rhoda Chan" userId="7a9c14a08ee8c240" providerId="LiveId" clId="{DA6B47C2-4E1C-274C-B8F9-7A0EC1E92116}" dt="2024-01-26T18:18:04.518" v="60"/>
            <ac:grpSpMkLst>
              <pc:docMk/>
              <pc:sldMasterMk cId="1437156679" sldId="2147483664"/>
              <pc:sldLayoutMk cId="1857696244" sldId="2147483684"/>
              <ac:grpSpMk id="133" creationId="{00000000-0000-0000-0000-000000000000}"/>
            </ac:grpSpMkLst>
          </pc:grpChg>
          <pc:grpChg chg="add del">
            <ac:chgData name="Rhoda Chan" userId="7a9c14a08ee8c240" providerId="LiveId" clId="{DA6B47C2-4E1C-274C-B8F9-7A0EC1E92116}" dt="2024-01-26T18:18:04.518" v="60"/>
            <ac:grpSpMkLst>
              <pc:docMk/>
              <pc:sldMasterMk cId="1437156679" sldId="2147483664"/>
              <pc:sldLayoutMk cId="1857696244" sldId="2147483684"/>
              <ac:grpSpMk id="136" creationId="{00000000-0000-0000-0000-000000000000}"/>
            </ac:grpSpMkLst>
          </pc:grpChg>
          <pc:grpChg chg="add del">
            <ac:chgData name="Rhoda Chan" userId="7a9c14a08ee8c240" providerId="LiveId" clId="{DA6B47C2-4E1C-274C-B8F9-7A0EC1E92116}" dt="2024-01-26T18:18:04.518" v="60"/>
            <ac:grpSpMkLst>
              <pc:docMk/>
              <pc:sldMasterMk cId="1437156679" sldId="2147483664"/>
              <pc:sldLayoutMk cId="1857696244" sldId="2147483684"/>
              <ac:grpSpMk id="139" creationId="{00000000-0000-0000-0000-000000000000}"/>
            </ac:grpSpMkLst>
          </pc:grpChg>
          <pc:grpChg chg="add del">
            <ac:chgData name="Rhoda Chan" userId="7a9c14a08ee8c240" providerId="LiveId" clId="{DA6B47C2-4E1C-274C-B8F9-7A0EC1E92116}" dt="2024-01-26T18:18:04.518" v="60"/>
            <ac:grpSpMkLst>
              <pc:docMk/>
              <pc:sldMasterMk cId="1437156679" sldId="2147483664"/>
              <pc:sldLayoutMk cId="1857696244" sldId="2147483684"/>
              <ac:grpSpMk id="142" creationId="{00000000-0000-0000-0000-000000000000}"/>
            </ac:grpSpMkLst>
          </pc:grpChg>
          <pc:grpChg chg="add del">
            <ac:chgData name="Rhoda Chan" userId="7a9c14a08ee8c240" providerId="LiveId" clId="{DA6B47C2-4E1C-274C-B8F9-7A0EC1E92116}" dt="2024-01-26T18:18:04.518" v="60"/>
            <ac:grpSpMkLst>
              <pc:docMk/>
              <pc:sldMasterMk cId="1437156679" sldId="2147483664"/>
              <pc:sldLayoutMk cId="1857696244" sldId="2147483684"/>
              <ac:grpSpMk id="145" creationId="{00000000-0000-0000-0000-000000000000}"/>
            </ac:grpSpMkLst>
          </pc:grpChg>
          <pc:grpChg chg="add del">
            <ac:chgData name="Rhoda Chan" userId="7a9c14a08ee8c240" providerId="LiveId" clId="{DA6B47C2-4E1C-274C-B8F9-7A0EC1E92116}" dt="2024-01-26T18:18:04.518" v="60"/>
            <ac:grpSpMkLst>
              <pc:docMk/>
              <pc:sldMasterMk cId="1437156679" sldId="2147483664"/>
              <pc:sldLayoutMk cId="1857696244" sldId="2147483684"/>
              <ac:grpSpMk id="148" creationId="{00000000-0000-0000-0000-000000000000}"/>
            </ac:grpSpMkLst>
          </pc:grpChg>
          <pc:grpChg chg="add del">
            <ac:chgData name="Rhoda Chan" userId="7a9c14a08ee8c240" providerId="LiveId" clId="{DA6B47C2-4E1C-274C-B8F9-7A0EC1E92116}" dt="2024-01-26T18:18:04.518" v="60"/>
            <ac:grpSpMkLst>
              <pc:docMk/>
              <pc:sldMasterMk cId="1437156679" sldId="2147483664"/>
              <pc:sldLayoutMk cId="1857696244" sldId="2147483684"/>
              <ac:grpSpMk id="151" creationId="{00000000-0000-0000-0000-000000000000}"/>
            </ac:grpSpMkLst>
          </pc:grpChg>
          <pc:grpChg chg="add del">
            <ac:chgData name="Rhoda Chan" userId="7a9c14a08ee8c240" providerId="LiveId" clId="{DA6B47C2-4E1C-274C-B8F9-7A0EC1E92116}" dt="2024-01-26T18:18:04.518" v="60"/>
            <ac:grpSpMkLst>
              <pc:docMk/>
              <pc:sldMasterMk cId="1437156679" sldId="2147483664"/>
              <pc:sldLayoutMk cId="1857696244" sldId="2147483684"/>
              <ac:grpSpMk id="154" creationId="{00000000-0000-0000-0000-000000000000}"/>
            </ac:grpSpMkLst>
          </pc:grpChg>
          <pc:grpChg chg="add del">
            <ac:chgData name="Rhoda Chan" userId="7a9c14a08ee8c240" providerId="LiveId" clId="{DA6B47C2-4E1C-274C-B8F9-7A0EC1E92116}" dt="2024-01-26T18:18:04.518" v="60"/>
            <ac:grpSpMkLst>
              <pc:docMk/>
              <pc:sldMasterMk cId="1437156679" sldId="2147483664"/>
              <pc:sldLayoutMk cId="1857696244" sldId="2147483684"/>
              <ac:grpSpMk id="157" creationId="{00000000-0000-0000-0000-000000000000}"/>
            </ac:grpSpMkLst>
          </pc:grpChg>
          <pc:grpChg chg="add del">
            <ac:chgData name="Rhoda Chan" userId="7a9c14a08ee8c240" providerId="LiveId" clId="{DA6B47C2-4E1C-274C-B8F9-7A0EC1E92116}" dt="2024-01-26T18:18:04.518" v="60"/>
            <ac:grpSpMkLst>
              <pc:docMk/>
              <pc:sldMasterMk cId="1437156679" sldId="2147483664"/>
              <pc:sldLayoutMk cId="1857696244" sldId="2147483684"/>
              <ac:grpSpMk id="160" creationId="{00000000-0000-0000-0000-000000000000}"/>
            </ac:grpSpMkLst>
          </pc:grpChg>
        </pc:sldLayoutChg>
        <pc:sldLayoutChg chg="addSp delSp">
          <pc:chgData name="Rhoda Chan" userId="7a9c14a08ee8c240" providerId="LiveId" clId="{DA6B47C2-4E1C-274C-B8F9-7A0EC1E92116}" dt="2024-01-26T18:18:04.518" v="60"/>
          <pc:sldLayoutMkLst>
            <pc:docMk/>
            <pc:sldMasterMk cId="1437156679" sldId="2147483664"/>
            <pc:sldLayoutMk cId="439441459" sldId="2147483685"/>
          </pc:sldLayoutMkLst>
          <pc:grpChg chg="add del">
            <ac:chgData name="Rhoda Chan" userId="7a9c14a08ee8c240" providerId="LiveId" clId="{DA6B47C2-4E1C-274C-B8F9-7A0EC1E92116}" dt="2024-01-26T18:18:04.518" v="60"/>
            <ac:grpSpMkLst>
              <pc:docMk/>
              <pc:sldMasterMk cId="1437156679" sldId="2147483664"/>
              <pc:sldLayoutMk cId="439441459" sldId="2147483685"/>
              <ac:grpSpMk id="63" creationId="{00000000-0000-0000-0000-000000000000}"/>
            </ac:grpSpMkLst>
          </pc:grpChg>
        </pc:sldLayoutChg>
        <pc:sldLayoutChg chg="addSp delSp">
          <pc:chgData name="Rhoda Chan" userId="7a9c14a08ee8c240" providerId="LiveId" clId="{DA6B47C2-4E1C-274C-B8F9-7A0EC1E92116}" dt="2024-01-26T18:18:04.518" v="60"/>
          <pc:sldLayoutMkLst>
            <pc:docMk/>
            <pc:sldMasterMk cId="1437156679" sldId="2147483664"/>
            <pc:sldLayoutMk cId="1875800261" sldId="2147483686"/>
          </pc:sldLayoutMkLst>
          <pc:spChg chg="add del">
            <ac:chgData name="Rhoda Chan" userId="7a9c14a08ee8c240" providerId="LiveId" clId="{DA6B47C2-4E1C-274C-B8F9-7A0EC1E92116}" dt="2024-01-26T18:18:04.518" v="60"/>
            <ac:spMkLst>
              <pc:docMk/>
              <pc:sldMasterMk cId="1437156679" sldId="2147483664"/>
              <pc:sldLayoutMk cId="1875800261" sldId="2147483686"/>
              <ac:spMk id="542" creationId="{00000000-0000-0000-0000-000000000000}"/>
            </ac:spMkLst>
          </pc:spChg>
          <pc:grpChg chg="add del">
            <ac:chgData name="Rhoda Chan" userId="7a9c14a08ee8c240" providerId="LiveId" clId="{DA6B47C2-4E1C-274C-B8F9-7A0EC1E92116}" dt="2024-01-26T18:18:04.518" v="60"/>
            <ac:grpSpMkLst>
              <pc:docMk/>
              <pc:sldMasterMk cId="1437156679" sldId="2147483664"/>
              <pc:sldLayoutMk cId="1875800261" sldId="2147483686"/>
              <ac:grpSpMk id="453" creationId="{00000000-0000-0000-0000-000000000000}"/>
            </ac:grpSpMkLst>
          </pc:grpChg>
        </pc:sldLayoutChg>
      </pc:sldMasterChg>
      <pc:sldMasterChg chg="modTransition">
        <pc:chgData name="Rhoda Chan" userId="7a9c14a08ee8c240" providerId="LiveId" clId="{DA6B47C2-4E1C-274C-B8F9-7A0EC1E92116}" dt="2024-01-26T18:29:39.629" v="191"/>
        <pc:sldMasterMkLst>
          <pc:docMk/>
          <pc:sldMasterMk cId="3661473376" sldId="2147483687"/>
        </pc:sldMasterMkLst>
      </pc:sldMasterChg>
      <pc:sldMasterChg chg="modTransition">
        <pc:chgData name="Rhoda Chan" userId="7a9c14a08ee8c240" providerId="LiveId" clId="{DA6B47C2-4E1C-274C-B8F9-7A0EC1E92116}" dt="2024-01-26T18:29:42.053" v="192"/>
        <pc:sldMasterMkLst>
          <pc:docMk/>
          <pc:sldMasterMk cId="339890754" sldId="2147483710"/>
        </pc:sldMasterMkLst>
      </pc:sldMasterChg>
      <pc:sldMasterChg chg="modTransition">
        <pc:chgData name="Rhoda Chan" userId="7a9c14a08ee8c240" providerId="LiveId" clId="{DA6B47C2-4E1C-274C-B8F9-7A0EC1E92116}" dt="2024-01-26T18:29:44.503" v="193"/>
        <pc:sldMasterMkLst>
          <pc:docMk/>
          <pc:sldMasterMk cId="2103913205" sldId="2147483733"/>
        </pc:sldMasterMkLst>
      </pc:sldMasterChg>
      <pc:sldMasterChg chg="modTransition">
        <pc:chgData name="Rhoda Chan" userId="7a9c14a08ee8c240" providerId="LiveId" clId="{DA6B47C2-4E1C-274C-B8F9-7A0EC1E92116}" dt="2024-01-26T18:29:50.348" v="194"/>
        <pc:sldMasterMkLst>
          <pc:docMk/>
          <pc:sldMasterMk cId="1332370391" sldId="2147483750"/>
        </pc:sldMasterMkLst>
      </pc:sldMasterChg>
      <pc:sldMasterChg chg="modTransition">
        <pc:chgData name="Rhoda Chan" userId="7a9c14a08ee8c240" providerId="LiveId" clId="{DA6B47C2-4E1C-274C-B8F9-7A0EC1E92116}" dt="2024-01-26T18:29:52.769" v="195"/>
        <pc:sldMasterMkLst>
          <pc:docMk/>
          <pc:sldMasterMk cId="1072617312" sldId="2147483773"/>
        </pc:sldMasterMkLst>
      </pc:sldMasterChg>
      <pc:sldMasterChg chg="modTransition">
        <pc:chgData name="Rhoda Chan" userId="7a9c14a08ee8c240" providerId="LiveId" clId="{DA6B47C2-4E1C-274C-B8F9-7A0EC1E92116}" dt="2024-01-26T18:29:53.790" v="196"/>
        <pc:sldMasterMkLst>
          <pc:docMk/>
          <pc:sldMasterMk cId="329223989" sldId="2147483796"/>
        </pc:sldMasterMkLst>
      </pc:sldMasterChg>
      <pc:sldMasterChg chg="modTransition">
        <pc:chgData name="Rhoda Chan" userId="7a9c14a08ee8c240" providerId="LiveId" clId="{DA6B47C2-4E1C-274C-B8F9-7A0EC1E92116}" dt="2024-01-26T18:29:56.411" v="197"/>
        <pc:sldMasterMkLst>
          <pc:docMk/>
          <pc:sldMasterMk cId="387322307" sldId="2147483819"/>
        </pc:sldMasterMkLst>
      </pc:sldMasterChg>
      <pc:sldMasterChg chg="modTransition addSldLayout delSldLayout">
        <pc:chgData name="Rhoda Chan" userId="7a9c14a08ee8c240" providerId="LiveId" clId="{DA6B47C2-4E1C-274C-B8F9-7A0EC1E92116}" dt="2024-01-26T19:07:59.121" v="795" actId="2696"/>
        <pc:sldMasterMkLst>
          <pc:docMk/>
          <pc:sldMasterMk cId="2636233626" sldId="2147483842"/>
        </pc:sldMasterMkLst>
        <pc:sldLayoutChg chg="del">
          <pc:chgData name="Rhoda Chan" userId="7a9c14a08ee8c240" providerId="LiveId" clId="{DA6B47C2-4E1C-274C-B8F9-7A0EC1E92116}" dt="2024-01-26T18:44:20.334" v="415" actId="2696"/>
          <pc:sldLayoutMkLst>
            <pc:docMk/>
            <pc:sldMasterMk cId="2636233626" sldId="2147483842"/>
            <pc:sldLayoutMk cId="2556082235" sldId="2147483864"/>
          </pc:sldLayoutMkLst>
        </pc:sldLayoutChg>
        <pc:sldLayoutChg chg="add del">
          <pc:chgData name="Rhoda Chan" userId="7a9c14a08ee8c240" providerId="LiveId" clId="{DA6B47C2-4E1C-274C-B8F9-7A0EC1E92116}" dt="2024-01-26T18:48:38.594" v="538" actId="2696"/>
          <pc:sldLayoutMkLst>
            <pc:docMk/>
            <pc:sldMasterMk cId="2636233626" sldId="2147483842"/>
            <pc:sldLayoutMk cId="3264913375" sldId="2147483871"/>
          </pc:sldLayoutMkLst>
        </pc:sldLayoutChg>
        <pc:sldLayoutChg chg="del">
          <pc:chgData name="Rhoda Chan" userId="7a9c14a08ee8c240" providerId="LiveId" clId="{DA6B47C2-4E1C-274C-B8F9-7A0EC1E92116}" dt="2024-01-26T19:07:22.438" v="787" actId="2696"/>
          <pc:sldLayoutMkLst>
            <pc:docMk/>
            <pc:sldMasterMk cId="2636233626" sldId="2147483842"/>
            <pc:sldLayoutMk cId="1564221487" sldId="2147483877"/>
          </pc:sldLayoutMkLst>
        </pc:sldLayoutChg>
        <pc:sldLayoutChg chg="del">
          <pc:chgData name="Rhoda Chan" userId="7a9c14a08ee8c240" providerId="LiveId" clId="{DA6B47C2-4E1C-274C-B8F9-7A0EC1E92116}" dt="2024-01-26T18:49:47.556" v="565" actId="2696"/>
          <pc:sldLayoutMkLst>
            <pc:docMk/>
            <pc:sldMasterMk cId="2636233626" sldId="2147483842"/>
            <pc:sldLayoutMk cId="3731341928" sldId="2147483880"/>
          </pc:sldLayoutMkLst>
        </pc:sldLayoutChg>
        <pc:sldLayoutChg chg="del">
          <pc:chgData name="Rhoda Chan" userId="7a9c14a08ee8c240" providerId="LiveId" clId="{DA6B47C2-4E1C-274C-B8F9-7A0EC1E92116}" dt="2024-01-26T19:07:59.121" v="795" actId="2696"/>
          <pc:sldLayoutMkLst>
            <pc:docMk/>
            <pc:sldMasterMk cId="2636233626" sldId="2147483842"/>
            <pc:sldLayoutMk cId="4185434230" sldId="2147483882"/>
          </pc:sldLayoutMkLst>
        </pc:sldLayoutChg>
      </pc:sldMasterChg>
    </pc:docChg>
  </pc:docChgLst>
  <pc:docChgLst>
    <pc:chgData name="Rhoda Chan" userId="7a9c14a08ee8c240" providerId="LiveId" clId="{59BD9FCB-C97B-9347-9A18-F077B68FDF4C}"/>
    <pc:docChg chg="modSld">
      <pc:chgData name="Rhoda Chan" userId="7a9c14a08ee8c240" providerId="LiveId" clId="{59BD9FCB-C97B-9347-9A18-F077B68FDF4C}" dt="2024-01-29T10:12:30.283" v="5" actId="20577"/>
      <pc:docMkLst>
        <pc:docMk/>
      </pc:docMkLst>
      <pc:sldChg chg="modSp mod">
        <pc:chgData name="Rhoda Chan" userId="7a9c14a08ee8c240" providerId="LiveId" clId="{59BD9FCB-C97B-9347-9A18-F077B68FDF4C}" dt="2024-01-29T10:12:30.283" v="5" actId="20577"/>
        <pc:sldMkLst>
          <pc:docMk/>
          <pc:sldMk cId="3117798755" sldId="321"/>
        </pc:sldMkLst>
        <pc:spChg chg="mod">
          <ac:chgData name="Rhoda Chan" userId="7a9c14a08ee8c240" providerId="LiveId" clId="{59BD9FCB-C97B-9347-9A18-F077B68FDF4C}" dt="2024-01-29T10:12:30.283" v="5" actId="20577"/>
          <ac:spMkLst>
            <pc:docMk/>
            <pc:sldMk cId="3117798755" sldId="321"/>
            <ac:spMk id="800" creationId="{BCD4067B-5EB2-7F34-CCC2-88E528D5049C}"/>
          </ac:spMkLst>
        </pc:spChg>
      </pc:sldChg>
    </pc:docChg>
  </pc:docChgLst>
  <pc:docChgLst>
    <pc:chgData name="Rhoda Chan" userId="7a9c14a08ee8c240" providerId="LiveId" clId="{826E622D-9449-5D4E-916F-093AB5C0D9FE}"/>
    <pc:docChg chg="undo redo custSel addSld delSld modSld sldOrd">
      <pc:chgData name="Rhoda Chan" userId="7a9c14a08ee8c240" providerId="LiveId" clId="{826E622D-9449-5D4E-916F-093AB5C0D9FE}" dt="2021-01-30T05:38:27.664" v="186" actId="26606"/>
      <pc:docMkLst>
        <pc:docMk/>
      </pc:docMkLst>
      <pc:sldChg chg="addSp delSp modSp add mod setBg">
        <pc:chgData name="Rhoda Chan" userId="7a9c14a08ee8c240" providerId="LiveId" clId="{826E622D-9449-5D4E-916F-093AB5C0D9FE}" dt="2021-01-30T05:38:27.664" v="186" actId="26606"/>
        <pc:sldMkLst>
          <pc:docMk/>
          <pc:sldMk cId="2226546067" sldId="257"/>
        </pc:sldMkLst>
        <pc:picChg chg="add del mod">
          <ac:chgData name="Rhoda Chan" userId="7a9c14a08ee8c240" providerId="LiveId" clId="{826E622D-9449-5D4E-916F-093AB5C0D9FE}" dt="2021-01-30T05:38:27.664" v="186" actId="26606"/>
          <ac:picMkLst>
            <pc:docMk/>
            <pc:sldMk cId="2226546067" sldId="257"/>
            <ac:picMk id="3" creationId="{3CB74F15-6D4B-DB4C-AE34-D9DEC16E9F0D}"/>
          </ac:picMkLst>
        </pc:picChg>
      </pc:sldChg>
      <pc:sldChg chg="addSp modSp add del mod setBg modClrScheme chgLayout">
        <pc:chgData name="Rhoda Chan" userId="7a9c14a08ee8c240" providerId="LiveId" clId="{826E622D-9449-5D4E-916F-093AB5C0D9FE}" dt="2021-01-30T05:31:08.150" v="94" actId="2696"/>
        <pc:sldMkLst>
          <pc:docMk/>
          <pc:sldMk cId="4139180344" sldId="266"/>
        </pc:sldMkLst>
        <pc:spChg chg="mod ord">
          <ac:chgData name="Rhoda Chan" userId="7a9c14a08ee8c240" providerId="LiveId" clId="{826E622D-9449-5D4E-916F-093AB5C0D9FE}" dt="2021-01-30T05:30:28.331" v="83" actId="700"/>
          <ac:spMkLst>
            <pc:docMk/>
            <pc:sldMk cId="4139180344" sldId="266"/>
            <ac:spMk id="849" creationId="{00000000-0000-0000-0000-000000000000}"/>
          </ac:spMkLst>
        </pc:spChg>
        <pc:spChg chg="mod ord">
          <ac:chgData name="Rhoda Chan" userId="7a9c14a08ee8c240" providerId="LiveId" clId="{826E622D-9449-5D4E-916F-093AB5C0D9FE}" dt="2021-01-30T05:30:28.331" v="83" actId="700"/>
          <ac:spMkLst>
            <pc:docMk/>
            <pc:sldMk cId="4139180344" sldId="266"/>
            <ac:spMk id="850" creationId="{00000000-0000-0000-0000-000000000000}"/>
          </ac:spMkLst>
        </pc:spChg>
        <pc:picChg chg="add mod">
          <ac:chgData name="Rhoda Chan" userId="7a9c14a08ee8c240" providerId="LiveId" clId="{826E622D-9449-5D4E-916F-093AB5C0D9FE}" dt="2021-01-30T05:28:54.820" v="75" actId="1076"/>
          <ac:picMkLst>
            <pc:docMk/>
            <pc:sldMk cId="4139180344" sldId="266"/>
            <ac:picMk id="3" creationId="{0FAF4FA1-8F70-544D-8252-2E8E89E9D83D}"/>
          </ac:picMkLst>
        </pc:picChg>
        <pc:picChg chg="add mod">
          <ac:chgData name="Rhoda Chan" userId="7a9c14a08ee8c240" providerId="LiveId" clId="{826E622D-9449-5D4E-916F-093AB5C0D9FE}" dt="2021-01-30T05:28:50.188" v="74" actId="1076"/>
          <ac:picMkLst>
            <pc:docMk/>
            <pc:sldMk cId="4139180344" sldId="266"/>
            <ac:picMk id="5" creationId="{1341D3BE-4E33-7049-987C-5C3BBF47FF1E}"/>
          </ac:picMkLst>
        </pc:picChg>
      </pc:sldChg>
      <pc:sldChg chg="del">
        <pc:chgData name="Rhoda Chan" userId="7a9c14a08ee8c240" providerId="LiveId" clId="{826E622D-9449-5D4E-916F-093AB5C0D9FE}" dt="2021-01-30T05:29:17.936" v="76" actId="2696"/>
        <pc:sldMkLst>
          <pc:docMk/>
          <pc:sldMk cId="2394666524" sldId="289"/>
        </pc:sldMkLst>
      </pc:sldChg>
      <pc:sldChg chg="new del">
        <pc:chgData name="Rhoda Chan" userId="7a9c14a08ee8c240" providerId="LiveId" clId="{826E622D-9449-5D4E-916F-093AB5C0D9FE}" dt="2021-01-30T05:22:03.073" v="1" actId="2696"/>
        <pc:sldMkLst>
          <pc:docMk/>
          <pc:sldMk cId="2232279056" sldId="297"/>
        </pc:sldMkLst>
      </pc:sldChg>
      <pc:sldChg chg="new del">
        <pc:chgData name="Rhoda Chan" userId="7a9c14a08ee8c240" providerId="LiveId" clId="{826E622D-9449-5D4E-916F-093AB5C0D9FE}" dt="2021-01-30T05:30:19.893" v="82" actId="2696"/>
        <pc:sldMkLst>
          <pc:docMk/>
          <pc:sldMk cId="2341220778" sldId="297"/>
        </pc:sldMkLst>
      </pc:sldChg>
      <pc:sldChg chg="add del setBg">
        <pc:chgData name="Rhoda Chan" userId="7a9c14a08ee8c240" providerId="LiveId" clId="{826E622D-9449-5D4E-916F-093AB5C0D9FE}" dt="2021-01-30T05:24:53.902" v="66"/>
        <pc:sldMkLst>
          <pc:docMk/>
          <pc:sldMk cId="3288678225" sldId="297"/>
        </pc:sldMkLst>
      </pc:sldChg>
      <pc:sldChg chg="new del">
        <pc:chgData name="Rhoda Chan" userId="7a9c14a08ee8c240" providerId="LiveId" clId="{826E622D-9449-5D4E-916F-093AB5C0D9FE}" dt="2021-01-30T05:30:30.319" v="84" actId="2696"/>
        <pc:sldMkLst>
          <pc:docMk/>
          <pc:sldMk cId="3400876276" sldId="298"/>
        </pc:sldMkLst>
      </pc:sldChg>
      <pc:sldChg chg="addSp delSp modSp add del mod setBg">
        <pc:chgData name="Rhoda Chan" userId="7a9c14a08ee8c240" providerId="LiveId" clId="{826E622D-9449-5D4E-916F-093AB5C0D9FE}" dt="2021-01-30T05:34:22.299" v="127" actId="2696"/>
        <pc:sldMkLst>
          <pc:docMk/>
          <pc:sldMk cId="3405121812" sldId="299"/>
        </pc:sldMkLst>
        <pc:spChg chg="add del mod">
          <ac:chgData name="Rhoda Chan" userId="7a9c14a08ee8c240" providerId="LiveId" clId="{826E622D-9449-5D4E-916F-093AB5C0D9FE}" dt="2021-01-30T05:33:30.307" v="123"/>
          <ac:spMkLst>
            <pc:docMk/>
            <pc:sldMk cId="3405121812" sldId="299"/>
            <ac:spMk id="2" creationId="{AD20FC50-312E-0747-9056-41069EC37117}"/>
          </ac:spMkLst>
        </pc:spChg>
        <pc:spChg chg="del">
          <ac:chgData name="Rhoda Chan" userId="7a9c14a08ee8c240" providerId="LiveId" clId="{826E622D-9449-5D4E-916F-093AB5C0D9FE}" dt="2021-01-30T05:33:53.036" v="126" actId="478"/>
          <ac:spMkLst>
            <pc:docMk/>
            <pc:sldMk cId="3405121812" sldId="299"/>
            <ac:spMk id="849" creationId="{00000000-0000-0000-0000-000000000000}"/>
          </ac:spMkLst>
        </pc:spChg>
        <pc:picChg chg="del">
          <ac:chgData name="Rhoda Chan" userId="7a9c14a08ee8c240" providerId="LiveId" clId="{826E622D-9449-5D4E-916F-093AB5C0D9FE}" dt="2021-01-30T05:32:58.929" v="117" actId="478"/>
          <ac:picMkLst>
            <pc:docMk/>
            <pc:sldMk cId="3405121812" sldId="299"/>
            <ac:picMk id="3" creationId="{0FAF4FA1-8F70-544D-8252-2E8E89E9D83D}"/>
          </ac:picMkLst>
        </pc:picChg>
        <pc:picChg chg="del">
          <ac:chgData name="Rhoda Chan" userId="7a9c14a08ee8c240" providerId="LiveId" clId="{826E622D-9449-5D4E-916F-093AB5C0D9FE}" dt="2021-01-30T05:33:02.483" v="118" actId="478"/>
          <ac:picMkLst>
            <pc:docMk/>
            <pc:sldMk cId="3405121812" sldId="299"/>
            <ac:picMk id="5" creationId="{1341D3BE-4E33-7049-987C-5C3BBF47FF1E}"/>
          </ac:picMkLst>
        </pc:picChg>
      </pc:sldChg>
      <pc:sldChg chg="delSp modSp add del mod setBg">
        <pc:chgData name="Rhoda Chan" userId="7a9c14a08ee8c240" providerId="LiveId" clId="{826E622D-9449-5D4E-916F-093AB5C0D9FE}" dt="2021-01-30T05:31:05.218" v="93" actId="2696"/>
        <pc:sldMkLst>
          <pc:docMk/>
          <pc:sldMk cId="4179234413" sldId="300"/>
        </pc:sldMkLst>
        <pc:spChg chg="mod">
          <ac:chgData name="Rhoda Chan" userId="7a9c14a08ee8c240" providerId="LiveId" clId="{826E622D-9449-5D4E-916F-093AB5C0D9FE}" dt="2021-01-30T05:30:58.020" v="92" actId="1076"/>
          <ac:spMkLst>
            <pc:docMk/>
            <pc:sldMk cId="4179234413" sldId="300"/>
            <ac:spMk id="1023" creationId="{00000000-0000-0000-0000-000000000000}"/>
          </ac:spMkLst>
        </pc:spChg>
        <pc:spChg chg="del">
          <ac:chgData name="Rhoda Chan" userId="7a9c14a08ee8c240" providerId="LiveId" clId="{826E622D-9449-5D4E-916F-093AB5C0D9FE}" dt="2021-01-30T05:30:51.676" v="91" actId="478"/>
          <ac:spMkLst>
            <pc:docMk/>
            <pc:sldMk cId="4179234413" sldId="300"/>
            <ac:spMk id="1024" creationId="{00000000-0000-0000-0000-000000000000}"/>
          </ac:spMkLst>
        </pc:spChg>
      </pc:sldChg>
      <pc:sldChg chg="addSp delSp modSp add mod ord">
        <pc:chgData name="Rhoda Chan" userId="7a9c14a08ee8c240" providerId="LiveId" clId="{826E622D-9449-5D4E-916F-093AB5C0D9FE}" dt="2021-01-30T05:32:46.834" v="116" actId="20578"/>
        <pc:sldMkLst>
          <pc:docMk/>
          <pc:sldMk cId="4282334007" sldId="300"/>
        </pc:sldMkLst>
        <pc:spChg chg="add del">
          <ac:chgData name="Rhoda Chan" userId="7a9c14a08ee8c240" providerId="LiveId" clId="{826E622D-9449-5D4E-916F-093AB5C0D9FE}" dt="2021-01-30T05:32:06.153" v="112" actId="478"/>
          <ac:spMkLst>
            <pc:docMk/>
            <pc:sldMk cId="4282334007" sldId="300"/>
            <ac:spMk id="849" creationId="{00000000-0000-0000-0000-000000000000}"/>
          </ac:spMkLst>
        </pc:spChg>
        <pc:picChg chg="mod">
          <ac:chgData name="Rhoda Chan" userId="7a9c14a08ee8c240" providerId="LiveId" clId="{826E622D-9449-5D4E-916F-093AB5C0D9FE}" dt="2021-01-30T05:32:05.681" v="111" actId="1076"/>
          <ac:picMkLst>
            <pc:docMk/>
            <pc:sldMk cId="4282334007" sldId="300"/>
            <ac:picMk id="3" creationId="{0FAF4FA1-8F70-544D-8252-2E8E89E9D83D}"/>
          </ac:picMkLst>
        </pc:picChg>
      </pc:sldChg>
      <pc:sldChg chg="delSp modSp add mod ord setBg">
        <pc:chgData name="Rhoda Chan" userId="7a9c14a08ee8c240" providerId="LiveId" clId="{826E622D-9449-5D4E-916F-093AB5C0D9FE}" dt="2021-01-30T05:32:46.834" v="116" actId="20578"/>
        <pc:sldMkLst>
          <pc:docMk/>
          <pc:sldMk cId="3688757309" sldId="301"/>
        </pc:sldMkLst>
        <pc:spChg chg="mod">
          <ac:chgData name="Rhoda Chan" userId="7a9c14a08ee8c240" providerId="LiveId" clId="{826E622D-9449-5D4E-916F-093AB5C0D9FE}" dt="2021-01-30T05:31:47.391" v="107" actId="207"/>
          <ac:spMkLst>
            <pc:docMk/>
            <pc:sldMk cId="3688757309" sldId="301"/>
            <ac:spMk id="1023" creationId="{00000000-0000-0000-0000-000000000000}"/>
          </ac:spMkLst>
        </pc:spChg>
        <pc:spChg chg="del mod">
          <ac:chgData name="Rhoda Chan" userId="7a9c14a08ee8c240" providerId="LiveId" clId="{826E622D-9449-5D4E-916F-093AB5C0D9FE}" dt="2021-01-30T05:31:40.928" v="105" actId="478"/>
          <ac:spMkLst>
            <pc:docMk/>
            <pc:sldMk cId="3688757309" sldId="301"/>
            <ac:spMk id="1024" creationId="{00000000-0000-0000-0000-000000000000}"/>
          </ac:spMkLst>
        </pc:spChg>
      </pc:sldChg>
      <pc:sldChg chg="new del">
        <pc:chgData name="Rhoda Chan" userId="7a9c14a08ee8c240" providerId="LiveId" clId="{826E622D-9449-5D4E-916F-093AB5C0D9FE}" dt="2021-01-30T05:34:41.949" v="130" actId="2696"/>
        <pc:sldMkLst>
          <pc:docMk/>
          <pc:sldMk cId="1589377260" sldId="302"/>
        </pc:sldMkLst>
      </pc:sldChg>
      <pc:sldChg chg="addSp modSp new del mod">
        <pc:chgData name="Rhoda Chan" userId="7a9c14a08ee8c240" providerId="LiveId" clId="{826E622D-9449-5D4E-916F-093AB5C0D9FE}" dt="2021-01-30T05:36:37.805" v="143" actId="2696"/>
        <pc:sldMkLst>
          <pc:docMk/>
          <pc:sldMk cId="2207608934" sldId="302"/>
        </pc:sldMkLst>
        <pc:picChg chg="add mod">
          <ac:chgData name="Rhoda Chan" userId="7a9c14a08ee8c240" providerId="LiveId" clId="{826E622D-9449-5D4E-916F-093AB5C0D9FE}" dt="2021-01-30T05:35:31.492" v="141" actId="1076"/>
          <ac:picMkLst>
            <pc:docMk/>
            <pc:sldMk cId="2207608934" sldId="302"/>
            <ac:picMk id="5" creationId="{233E6C1D-3333-7040-B6A5-126CDA65B6A2}"/>
          </ac:picMkLst>
        </pc:picChg>
      </pc:sldChg>
      <pc:sldChg chg="new del setBg">
        <pc:chgData name="Rhoda Chan" userId="7a9c14a08ee8c240" providerId="LiveId" clId="{826E622D-9449-5D4E-916F-093AB5C0D9FE}" dt="2021-01-30T05:35:06.642" v="136" actId="2696"/>
        <pc:sldMkLst>
          <pc:docMk/>
          <pc:sldMk cId="894894523" sldId="3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a:extLst>
            <a:ext uri="{FF2B5EF4-FFF2-40B4-BE49-F238E27FC236}">
              <a16:creationId xmlns:a16="http://schemas.microsoft.com/office/drawing/2014/main" id="{4FC4FFCF-C517-D39F-728C-6AB44C68E058}"/>
            </a:ext>
          </a:extLst>
        </p:cNvPr>
        <p:cNvGrpSpPr/>
        <p:nvPr/>
      </p:nvGrpSpPr>
      <p:grpSpPr>
        <a:xfrm>
          <a:off x="0" y="0"/>
          <a:ext cx="0" cy="0"/>
          <a:chOff x="0" y="0"/>
          <a:chExt cx="0" cy="0"/>
        </a:xfrm>
      </p:grpSpPr>
      <p:sp>
        <p:nvSpPr>
          <p:cNvPr id="797" name="Google Shape;797;g35f391192_09:notes">
            <a:extLst>
              <a:ext uri="{FF2B5EF4-FFF2-40B4-BE49-F238E27FC236}">
                <a16:creationId xmlns:a16="http://schemas.microsoft.com/office/drawing/2014/main" id="{8809E71F-3DFA-8816-E184-2971BC61AC1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a:extLst>
              <a:ext uri="{FF2B5EF4-FFF2-40B4-BE49-F238E27FC236}">
                <a16:creationId xmlns:a16="http://schemas.microsoft.com/office/drawing/2014/main" id="{8DCF13F4-FDC0-509C-2101-660E2E5656A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1748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a:extLst>
            <a:ext uri="{FF2B5EF4-FFF2-40B4-BE49-F238E27FC236}">
              <a16:creationId xmlns:a16="http://schemas.microsoft.com/office/drawing/2014/main" id="{4BEDEDB4-113B-54F4-44C3-3AEFB56DCF5C}"/>
            </a:ext>
          </a:extLst>
        </p:cNvPr>
        <p:cNvGrpSpPr/>
        <p:nvPr/>
      </p:nvGrpSpPr>
      <p:grpSpPr>
        <a:xfrm>
          <a:off x="0" y="0"/>
          <a:ext cx="0" cy="0"/>
          <a:chOff x="0" y="0"/>
          <a:chExt cx="0" cy="0"/>
        </a:xfrm>
      </p:grpSpPr>
      <p:sp>
        <p:nvSpPr>
          <p:cNvPr id="797" name="Google Shape;797;g35f391192_09:notes">
            <a:extLst>
              <a:ext uri="{FF2B5EF4-FFF2-40B4-BE49-F238E27FC236}">
                <a16:creationId xmlns:a16="http://schemas.microsoft.com/office/drawing/2014/main" id="{131A17F1-50BA-D2BB-4012-A27C81A0B8F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a:extLst>
              <a:ext uri="{FF2B5EF4-FFF2-40B4-BE49-F238E27FC236}">
                <a16:creationId xmlns:a16="http://schemas.microsoft.com/office/drawing/2014/main" id="{EC8BF4D2-E16C-285C-498E-D4BDF031BF5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9138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a:extLst>
            <a:ext uri="{FF2B5EF4-FFF2-40B4-BE49-F238E27FC236}">
              <a16:creationId xmlns:a16="http://schemas.microsoft.com/office/drawing/2014/main" id="{690EDAFB-1B54-59DD-911A-328FE18DE0B5}"/>
            </a:ext>
          </a:extLst>
        </p:cNvPr>
        <p:cNvGrpSpPr/>
        <p:nvPr/>
      </p:nvGrpSpPr>
      <p:grpSpPr>
        <a:xfrm>
          <a:off x="0" y="0"/>
          <a:ext cx="0" cy="0"/>
          <a:chOff x="0" y="0"/>
          <a:chExt cx="0" cy="0"/>
        </a:xfrm>
      </p:grpSpPr>
      <p:sp>
        <p:nvSpPr>
          <p:cNvPr id="1019" name="Google Shape;1019;g35ed75ccf_022:notes">
            <a:extLst>
              <a:ext uri="{FF2B5EF4-FFF2-40B4-BE49-F238E27FC236}">
                <a16:creationId xmlns:a16="http://schemas.microsoft.com/office/drawing/2014/main" id="{033729CE-55AD-9703-B2A6-09FD733140C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0" name="Google Shape;1020;g35ed75ccf_022:notes">
            <a:extLst>
              <a:ext uri="{FF2B5EF4-FFF2-40B4-BE49-F238E27FC236}">
                <a16:creationId xmlns:a16="http://schemas.microsoft.com/office/drawing/2014/main" id="{CDBD8ED8-6ED3-0CF8-A747-278E1FE273C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1459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9805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a:extLst>
            <a:ext uri="{FF2B5EF4-FFF2-40B4-BE49-F238E27FC236}">
              <a16:creationId xmlns:a16="http://schemas.microsoft.com/office/drawing/2014/main" id="{68E344B6-BD7F-1C4D-22E8-D03941F005D7}"/>
            </a:ext>
          </a:extLst>
        </p:cNvPr>
        <p:cNvGrpSpPr/>
        <p:nvPr/>
      </p:nvGrpSpPr>
      <p:grpSpPr>
        <a:xfrm>
          <a:off x="0" y="0"/>
          <a:ext cx="0" cy="0"/>
          <a:chOff x="0" y="0"/>
          <a:chExt cx="0" cy="0"/>
        </a:xfrm>
      </p:grpSpPr>
      <p:sp>
        <p:nvSpPr>
          <p:cNvPr id="797" name="Google Shape;797;g35f391192_09:notes">
            <a:extLst>
              <a:ext uri="{FF2B5EF4-FFF2-40B4-BE49-F238E27FC236}">
                <a16:creationId xmlns:a16="http://schemas.microsoft.com/office/drawing/2014/main" id="{38944151-335A-9E7E-3DAF-DA7397320F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a:extLst>
              <a:ext uri="{FF2B5EF4-FFF2-40B4-BE49-F238E27FC236}">
                <a16:creationId xmlns:a16="http://schemas.microsoft.com/office/drawing/2014/main" id="{F76D08AF-E197-39E8-082E-6E55F51902B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2425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a:extLst>
            <a:ext uri="{FF2B5EF4-FFF2-40B4-BE49-F238E27FC236}">
              <a16:creationId xmlns:a16="http://schemas.microsoft.com/office/drawing/2014/main" id="{69DDD156-A230-E118-1B57-0779553EB1ED}"/>
            </a:ext>
          </a:extLst>
        </p:cNvPr>
        <p:cNvGrpSpPr/>
        <p:nvPr/>
      </p:nvGrpSpPr>
      <p:grpSpPr>
        <a:xfrm>
          <a:off x="0" y="0"/>
          <a:ext cx="0" cy="0"/>
          <a:chOff x="0" y="0"/>
          <a:chExt cx="0" cy="0"/>
        </a:xfrm>
      </p:grpSpPr>
      <p:sp>
        <p:nvSpPr>
          <p:cNvPr id="797" name="Google Shape;797;g35f391192_09:notes">
            <a:extLst>
              <a:ext uri="{FF2B5EF4-FFF2-40B4-BE49-F238E27FC236}">
                <a16:creationId xmlns:a16="http://schemas.microsoft.com/office/drawing/2014/main" id="{6571B324-30A6-B9FA-7F26-4E27006472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a:extLst>
              <a:ext uri="{FF2B5EF4-FFF2-40B4-BE49-F238E27FC236}">
                <a16:creationId xmlns:a16="http://schemas.microsoft.com/office/drawing/2014/main" id="{1E9A3356-ACCC-C6FF-D62C-97F8D0108E7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2990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6848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a:extLst>
            <a:ext uri="{FF2B5EF4-FFF2-40B4-BE49-F238E27FC236}">
              <a16:creationId xmlns:a16="http://schemas.microsoft.com/office/drawing/2014/main" id="{283E2C56-3000-0E5F-B206-85C8A4EBA707}"/>
            </a:ext>
          </a:extLst>
        </p:cNvPr>
        <p:cNvGrpSpPr/>
        <p:nvPr/>
      </p:nvGrpSpPr>
      <p:grpSpPr>
        <a:xfrm>
          <a:off x="0" y="0"/>
          <a:ext cx="0" cy="0"/>
          <a:chOff x="0" y="0"/>
          <a:chExt cx="0" cy="0"/>
        </a:xfrm>
      </p:grpSpPr>
      <p:sp>
        <p:nvSpPr>
          <p:cNvPr id="764" name="Google Shape;764;g35f391192_00:notes">
            <a:extLst>
              <a:ext uri="{FF2B5EF4-FFF2-40B4-BE49-F238E27FC236}">
                <a16:creationId xmlns:a16="http://schemas.microsoft.com/office/drawing/2014/main" id="{87305794-6DB1-777F-3435-1CD97434436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35f391192_00:notes">
            <a:extLst>
              <a:ext uri="{FF2B5EF4-FFF2-40B4-BE49-F238E27FC236}">
                <a16:creationId xmlns:a16="http://schemas.microsoft.com/office/drawing/2014/main" id="{FF2C07FA-7804-15E0-8A34-CEA8AF90577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33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a:extLst>
            <a:ext uri="{FF2B5EF4-FFF2-40B4-BE49-F238E27FC236}">
              <a16:creationId xmlns:a16="http://schemas.microsoft.com/office/drawing/2014/main" id="{0A4F5ACC-B0BB-9F6C-816B-01C972F9E701}"/>
            </a:ext>
          </a:extLst>
        </p:cNvPr>
        <p:cNvGrpSpPr/>
        <p:nvPr/>
      </p:nvGrpSpPr>
      <p:grpSpPr>
        <a:xfrm>
          <a:off x="0" y="0"/>
          <a:ext cx="0" cy="0"/>
          <a:chOff x="0" y="0"/>
          <a:chExt cx="0" cy="0"/>
        </a:xfrm>
      </p:grpSpPr>
      <p:sp>
        <p:nvSpPr>
          <p:cNvPr id="830" name="Google Shape;830;g35f391192_045:notes">
            <a:extLst>
              <a:ext uri="{FF2B5EF4-FFF2-40B4-BE49-F238E27FC236}">
                <a16:creationId xmlns:a16="http://schemas.microsoft.com/office/drawing/2014/main" id="{DEDD6266-9CD9-B610-FB39-1925F1C336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35f391192_045:notes">
            <a:extLst>
              <a:ext uri="{FF2B5EF4-FFF2-40B4-BE49-F238E27FC236}">
                <a16:creationId xmlns:a16="http://schemas.microsoft.com/office/drawing/2014/main" id="{AF5104B4-E604-DB90-0D38-FFD408B0D56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9585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0" name="Google Shape;102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3710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7" name="Google Shape;847;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4511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a:extLst>
            <a:ext uri="{FF2B5EF4-FFF2-40B4-BE49-F238E27FC236}">
              <a16:creationId xmlns:a16="http://schemas.microsoft.com/office/drawing/2014/main" id="{A12FD4A2-E37E-0D4D-8367-6EA644DA3C89}"/>
            </a:ext>
          </a:extLst>
        </p:cNvPr>
        <p:cNvGrpSpPr/>
        <p:nvPr/>
      </p:nvGrpSpPr>
      <p:grpSpPr>
        <a:xfrm>
          <a:off x="0" y="0"/>
          <a:ext cx="0" cy="0"/>
          <a:chOff x="0" y="0"/>
          <a:chExt cx="0" cy="0"/>
        </a:xfrm>
      </p:grpSpPr>
      <p:sp>
        <p:nvSpPr>
          <p:cNvPr id="1019" name="Google Shape;1019;g35ed75ccf_022:notes">
            <a:extLst>
              <a:ext uri="{FF2B5EF4-FFF2-40B4-BE49-F238E27FC236}">
                <a16:creationId xmlns:a16="http://schemas.microsoft.com/office/drawing/2014/main" id="{8A7F448B-ABDB-8B5A-ABD0-B708630BD25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0" name="Google Shape;1020;g35ed75ccf_022:notes">
            <a:extLst>
              <a:ext uri="{FF2B5EF4-FFF2-40B4-BE49-F238E27FC236}">
                <a16:creationId xmlns:a16="http://schemas.microsoft.com/office/drawing/2014/main" id="{3163748C-FEFA-0F1B-B894-74A5A948F7B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9589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a:extLst>
            <a:ext uri="{FF2B5EF4-FFF2-40B4-BE49-F238E27FC236}">
              <a16:creationId xmlns:a16="http://schemas.microsoft.com/office/drawing/2014/main" id="{35851747-663D-7E84-C974-FD4333D3D9BD}"/>
            </a:ext>
          </a:extLst>
        </p:cNvPr>
        <p:cNvGrpSpPr/>
        <p:nvPr/>
      </p:nvGrpSpPr>
      <p:grpSpPr>
        <a:xfrm>
          <a:off x="0" y="0"/>
          <a:ext cx="0" cy="0"/>
          <a:chOff x="0" y="0"/>
          <a:chExt cx="0" cy="0"/>
        </a:xfrm>
      </p:grpSpPr>
      <p:sp>
        <p:nvSpPr>
          <p:cNvPr id="797" name="Google Shape;797;g35f391192_09:notes">
            <a:extLst>
              <a:ext uri="{FF2B5EF4-FFF2-40B4-BE49-F238E27FC236}">
                <a16:creationId xmlns:a16="http://schemas.microsoft.com/office/drawing/2014/main" id="{594EE6A5-AA4F-2160-EC86-B24B0C50819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a:extLst>
              <a:ext uri="{FF2B5EF4-FFF2-40B4-BE49-F238E27FC236}">
                <a16:creationId xmlns:a16="http://schemas.microsoft.com/office/drawing/2014/main" id="{F9E1A527-C0FD-A3F3-79C2-B42C92E70E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1764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a:extLst>
            <a:ext uri="{FF2B5EF4-FFF2-40B4-BE49-F238E27FC236}">
              <a16:creationId xmlns:a16="http://schemas.microsoft.com/office/drawing/2014/main" id="{5439A1A1-D3F4-BBC5-8F75-539871E18F69}"/>
            </a:ext>
          </a:extLst>
        </p:cNvPr>
        <p:cNvGrpSpPr/>
        <p:nvPr/>
      </p:nvGrpSpPr>
      <p:grpSpPr>
        <a:xfrm>
          <a:off x="0" y="0"/>
          <a:ext cx="0" cy="0"/>
          <a:chOff x="0" y="0"/>
          <a:chExt cx="0" cy="0"/>
        </a:xfrm>
      </p:grpSpPr>
      <p:sp>
        <p:nvSpPr>
          <p:cNvPr id="797" name="Google Shape;797;g35f391192_09:notes">
            <a:extLst>
              <a:ext uri="{FF2B5EF4-FFF2-40B4-BE49-F238E27FC236}">
                <a16:creationId xmlns:a16="http://schemas.microsoft.com/office/drawing/2014/main" id="{DD48BE1E-8274-3FFF-2CDF-E79035421F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a:extLst>
              <a:ext uri="{FF2B5EF4-FFF2-40B4-BE49-F238E27FC236}">
                <a16:creationId xmlns:a16="http://schemas.microsoft.com/office/drawing/2014/main" id="{649611B2-1B97-4867-4F1F-A1995CD1024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6014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flaticon.com/"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s://freepik.com/"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2"/>
        </a:solidFill>
        <a:effectLst/>
      </p:bgPr>
    </p:bg>
    <p:spTree>
      <p:nvGrpSpPr>
        <p:cNvPr id="1" name="Shape 8"/>
        <p:cNvGrpSpPr/>
        <p:nvPr/>
      </p:nvGrpSpPr>
      <p:grpSpPr>
        <a:xfrm>
          <a:off x="0" y="0"/>
          <a:ext cx="0" cy="0"/>
          <a:chOff x="0" y="0"/>
          <a:chExt cx="0" cy="0"/>
        </a:xfrm>
      </p:grpSpPr>
      <p:cxnSp>
        <p:nvCxnSpPr>
          <p:cNvPr id="9" name="Google Shape;9;p2"/>
          <p:cNvCxnSpPr/>
          <p:nvPr/>
        </p:nvCxnSpPr>
        <p:spPr>
          <a:xfrm rot="10800000">
            <a:off x="1990800" y="3537500"/>
            <a:ext cx="0" cy="1591200"/>
          </a:xfrm>
          <a:prstGeom prst="straightConnector1">
            <a:avLst/>
          </a:prstGeom>
          <a:noFill/>
          <a:ln w="19050" cap="flat" cmpd="sng">
            <a:solidFill>
              <a:schemeClr val="lt1"/>
            </a:solidFill>
            <a:prstDash val="solid"/>
            <a:round/>
            <a:headEnd type="none" w="med" len="med"/>
            <a:tailEnd type="none" w="med" len="med"/>
          </a:ln>
        </p:spPr>
      </p:cxnSp>
      <p:sp>
        <p:nvSpPr>
          <p:cNvPr id="10" name="Google Shape;10;p2"/>
          <p:cNvSpPr/>
          <p:nvPr/>
        </p:nvSpPr>
        <p:spPr>
          <a:xfrm>
            <a:off x="-173825" y="-2436650"/>
            <a:ext cx="1619100" cy="4846200"/>
          </a:xfrm>
          <a:prstGeom prst="roundRect">
            <a:avLst>
              <a:gd name="adj" fmla="val 5000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6653932" y="3502005"/>
            <a:ext cx="3128501" cy="3130908"/>
            <a:chOff x="6281291" y="3064670"/>
            <a:chExt cx="4075160" cy="4078296"/>
          </a:xfrm>
        </p:grpSpPr>
        <p:sp>
          <p:nvSpPr>
            <p:cNvPr id="12" name="Google Shape;12;p2"/>
            <p:cNvSpPr/>
            <p:nvPr/>
          </p:nvSpPr>
          <p:spPr>
            <a:xfrm>
              <a:off x="6798403" y="5047546"/>
              <a:ext cx="1481130" cy="149"/>
            </a:xfrm>
            <a:custGeom>
              <a:avLst/>
              <a:gdLst/>
              <a:ahLst/>
              <a:cxnLst/>
              <a:rect l="l" t="t" r="r" b="b"/>
              <a:pathLst>
                <a:path w="9919" h="1" fill="none" extrusionOk="0">
                  <a:moveTo>
                    <a:pt x="0" y="0"/>
                  </a:moveTo>
                  <a:lnTo>
                    <a:pt x="9918"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804376" y="4916738"/>
              <a:ext cx="1475157" cy="130956"/>
            </a:xfrm>
            <a:custGeom>
              <a:avLst/>
              <a:gdLst/>
              <a:ahLst/>
              <a:cxnLst/>
              <a:rect l="l" t="t" r="r" b="b"/>
              <a:pathLst>
                <a:path w="9879" h="877" fill="none" extrusionOk="0">
                  <a:moveTo>
                    <a:pt x="1" y="1"/>
                  </a:moveTo>
                  <a:lnTo>
                    <a:pt x="9878" y="8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822743" y="4789066"/>
              <a:ext cx="1456790" cy="258627"/>
            </a:xfrm>
            <a:custGeom>
              <a:avLst/>
              <a:gdLst/>
              <a:ahLst/>
              <a:cxnLst/>
              <a:rect l="l" t="t" r="r" b="b"/>
              <a:pathLst>
                <a:path w="9756" h="1732" fill="none" extrusionOk="0">
                  <a:moveTo>
                    <a:pt x="0" y="0"/>
                  </a:moveTo>
                  <a:lnTo>
                    <a:pt x="9755" y="173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850069" y="4664380"/>
              <a:ext cx="1429464" cy="383311"/>
            </a:xfrm>
            <a:custGeom>
              <a:avLst/>
              <a:gdLst/>
              <a:ahLst/>
              <a:cxnLst/>
              <a:rect l="l" t="t" r="r" b="b"/>
              <a:pathLst>
                <a:path w="9573" h="2567" fill="none" extrusionOk="0">
                  <a:moveTo>
                    <a:pt x="0" y="0"/>
                  </a:moveTo>
                  <a:lnTo>
                    <a:pt x="9572" y="256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889640" y="4539695"/>
              <a:ext cx="1389894" cy="507995"/>
            </a:xfrm>
            <a:custGeom>
              <a:avLst/>
              <a:gdLst/>
              <a:ahLst/>
              <a:cxnLst/>
              <a:rect l="l" t="t" r="r" b="b"/>
              <a:pathLst>
                <a:path w="9308" h="3402" fill="none" extrusionOk="0">
                  <a:moveTo>
                    <a:pt x="0" y="0"/>
                  </a:moveTo>
                  <a:lnTo>
                    <a:pt x="9307" y="340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938171" y="4420982"/>
              <a:ext cx="1341364" cy="626707"/>
            </a:xfrm>
            <a:custGeom>
              <a:avLst/>
              <a:gdLst/>
              <a:ahLst/>
              <a:cxnLst/>
              <a:rect l="l" t="t" r="r" b="b"/>
              <a:pathLst>
                <a:path w="8983" h="4197" fill="none" extrusionOk="0">
                  <a:moveTo>
                    <a:pt x="1" y="1"/>
                  </a:moveTo>
                  <a:lnTo>
                    <a:pt x="8982" y="419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999095" y="4305554"/>
              <a:ext cx="1280440" cy="742133"/>
            </a:xfrm>
            <a:custGeom>
              <a:avLst/>
              <a:gdLst/>
              <a:ahLst/>
              <a:cxnLst/>
              <a:rect l="l" t="t" r="r" b="b"/>
              <a:pathLst>
                <a:path w="8575" h="4970" fill="none" extrusionOk="0">
                  <a:moveTo>
                    <a:pt x="0" y="0"/>
                  </a:moveTo>
                  <a:lnTo>
                    <a:pt x="8574" y="4969"/>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065993" y="4199086"/>
              <a:ext cx="1213544" cy="848600"/>
            </a:xfrm>
            <a:custGeom>
              <a:avLst/>
              <a:gdLst/>
              <a:ahLst/>
              <a:cxnLst/>
              <a:rect l="l" t="t" r="r" b="b"/>
              <a:pathLst>
                <a:path w="8127" h="5683" fill="none" extrusionOk="0">
                  <a:moveTo>
                    <a:pt x="0" y="0"/>
                  </a:moveTo>
                  <a:lnTo>
                    <a:pt x="8126" y="568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144985" y="4095605"/>
              <a:ext cx="1134552" cy="952080"/>
            </a:xfrm>
            <a:custGeom>
              <a:avLst/>
              <a:gdLst/>
              <a:ahLst/>
              <a:cxnLst/>
              <a:rect l="l" t="t" r="r" b="b"/>
              <a:pathLst>
                <a:path w="7598" h="6376" fill="none" extrusionOk="0">
                  <a:moveTo>
                    <a:pt x="1" y="1"/>
                  </a:moveTo>
                  <a:lnTo>
                    <a:pt x="7597" y="637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233236" y="3998394"/>
              <a:ext cx="1046303" cy="1049289"/>
            </a:xfrm>
            <a:custGeom>
              <a:avLst/>
              <a:gdLst/>
              <a:ahLst/>
              <a:cxnLst/>
              <a:rect l="l" t="t" r="r" b="b"/>
              <a:pathLst>
                <a:path w="7007" h="7027" fill="none" extrusionOk="0">
                  <a:moveTo>
                    <a:pt x="0" y="0"/>
                  </a:moveTo>
                  <a:lnTo>
                    <a:pt x="7006" y="70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327460" y="3913130"/>
              <a:ext cx="952080" cy="1134552"/>
            </a:xfrm>
            <a:custGeom>
              <a:avLst/>
              <a:gdLst/>
              <a:ahLst/>
              <a:cxnLst/>
              <a:rect l="l" t="t" r="r" b="b"/>
              <a:pathLst>
                <a:path w="6376" h="7598" fill="none" extrusionOk="0">
                  <a:moveTo>
                    <a:pt x="1" y="1"/>
                  </a:moveTo>
                  <a:lnTo>
                    <a:pt x="6375" y="7597"/>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430942" y="3834138"/>
              <a:ext cx="848600" cy="1213544"/>
            </a:xfrm>
            <a:custGeom>
              <a:avLst/>
              <a:gdLst/>
              <a:ahLst/>
              <a:cxnLst/>
              <a:rect l="l" t="t" r="r" b="b"/>
              <a:pathLst>
                <a:path w="5683" h="8127" fill="none" extrusionOk="0">
                  <a:moveTo>
                    <a:pt x="0" y="0"/>
                  </a:moveTo>
                  <a:lnTo>
                    <a:pt x="5682" y="81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540397" y="3764105"/>
              <a:ext cx="739146" cy="1283576"/>
            </a:xfrm>
            <a:custGeom>
              <a:avLst/>
              <a:gdLst/>
              <a:ahLst/>
              <a:cxnLst/>
              <a:rect l="l" t="t" r="r" b="b"/>
              <a:pathLst>
                <a:path w="4950" h="8596" fill="none" extrusionOk="0">
                  <a:moveTo>
                    <a:pt x="0" y="1"/>
                  </a:moveTo>
                  <a:lnTo>
                    <a:pt x="4949" y="859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652839" y="3703330"/>
              <a:ext cx="626707" cy="1344350"/>
            </a:xfrm>
            <a:custGeom>
              <a:avLst/>
              <a:gdLst/>
              <a:ahLst/>
              <a:cxnLst/>
              <a:rect l="l" t="t" r="r" b="b"/>
              <a:pathLst>
                <a:path w="4197" h="9003" fill="none" extrusionOk="0">
                  <a:moveTo>
                    <a:pt x="1" y="1"/>
                  </a:moveTo>
                  <a:lnTo>
                    <a:pt x="4196" y="900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774538" y="3654650"/>
              <a:ext cx="505009" cy="1393030"/>
            </a:xfrm>
            <a:custGeom>
              <a:avLst/>
              <a:gdLst/>
              <a:ahLst/>
              <a:cxnLst/>
              <a:rect l="l" t="t" r="r" b="b"/>
              <a:pathLst>
                <a:path w="3382" h="9329" fill="none" extrusionOk="0">
                  <a:moveTo>
                    <a:pt x="0" y="1"/>
                  </a:moveTo>
                  <a:lnTo>
                    <a:pt x="3381" y="93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896238" y="3618215"/>
              <a:ext cx="383311" cy="1429464"/>
            </a:xfrm>
            <a:custGeom>
              <a:avLst/>
              <a:gdLst/>
              <a:ahLst/>
              <a:cxnLst/>
              <a:rect l="l" t="t" r="r" b="b"/>
              <a:pathLst>
                <a:path w="2567" h="9573" fill="none" extrusionOk="0">
                  <a:moveTo>
                    <a:pt x="0" y="0"/>
                  </a:moveTo>
                  <a:lnTo>
                    <a:pt x="2566" y="957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020924" y="3587753"/>
              <a:ext cx="258627" cy="1459926"/>
            </a:xfrm>
            <a:custGeom>
              <a:avLst/>
              <a:gdLst/>
              <a:ahLst/>
              <a:cxnLst/>
              <a:rect l="l" t="t" r="r" b="b"/>
              <a:pathLst>
                <a:path w="1732" h="9777" fill="none" extrusionOk="0">
                  <a:moveTo>
                    <a:pt x="0" y="1"/>
                  </a:moveTo>
                  <a:lnTo>
                    <a:pt x="1731" y="97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151583" y="3572522"/>
              <a:ext cx="127969" cy="1475157"/>
            </a:xfrm>
            <a:custGeom>
              <a:avLst/>
              <a:gdLst/>
              <a:ahLst/>
              <a:cxnLst/>
              <a:rect l="l" t="t" r="r" b="b"/>
              <a:pathLst>
                <a:path w="857" h="9879" fill="none" extrusionOk="0">
                  <a:moveTo>
                    <a:pt x="1" y="1"/>
                  </a:moveTo>
                  <a:lnTo>
                    <a:pt x="856" y="987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279405" y="3566549"/>
              <a:ext cx="149" cy="1481130"/>
            </a:xfrm>
            <a:custGeom>
              <a:avLst/>
              <a:gdLst/>
              <a:ahLst/>
              <a:cxnLst/>
              <a:rect l="l" t="t" r="r" b="b"/>
              <a:pathLst>
                <a:path w="1" h="9919" fill="none" extrusionOk="0">
                  <a:moveTo>
                    <a:pt x="0" y="0"/>
                  </a:moveTo>
                  <a:lnTo>
                    <a:pt x="0" y="991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279405" y="3572522"/>
              <a:ext cx="130807" cy="1475157"/>
            </a:xfrm>
            <a:custGeom>
              <a:avLst/>
              <a:gdLst/>
              <a:ahLst/>
              <a:cxnLst/>
              <a:rect l="l" t="t" r="r" b="b"/>
              <a:pathLst>
                <a:path w="876" h="9879" fill="none" extrusionOk="0">
                  <a:moveTo>
                    <a:pt x="876" y="1"/>
                  </a:moveTo>
                  <a:lnTo>
                    <a:pt x="0" y="987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279405" y="3587753"/>
              <a:ext cx="258627" cy="1459926"/>
            </a:xfrm>
            <a:custGeom>
              <a:avLst/>
              <a:gdLst/>
              <a:ahLst/>
              <a:cxnLst/>
              <a:rect l="l" t="t" r="r" b="b"/>
              <a:pathLst>
                <a:path w="1732" h="9777" fill="none" extrusionOk="0">
                  <a:moveTo>
                    <a:pt x="1731" y="1"/>
                  </a:moveTo>
                  <a:lnTo>
                    <a:pt x="0" y="97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279405" y="3618215"/>
              <a:ext cx="383311" cy="1429464"/>
            </a:xfrm>
            <a:custGeom>
              <a:avLst/>
              <a:gdLst/>
              <a:ahLst/>
              <a:cxnLst/>
              <a:rect l="l" t="t" r="r" b="b"/>
              <a:pathLst>
                <a:path w="2567" h="9573" fill="none" extrusionOk="0">
                  <a:moveTo>
                    <a:pt x="2566" y="0"/>
                  </a:moveTo>
                  <a:lnTo>
                    <a:pt x="0" y="957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279405" y="3654650"/>
              <a:ext cx="507995" cy="1393030"/>
            </a:xfrm>
            <a:custGeom>
              <a:avLst/>
              <a:gdLst/>
              <a:ahLst/>
              <a:cxnLst/>
              <a:rect l="l" t="t" r="r" b="b"/>
              <a:pathLst>
                <a:path w="3402" h="9329" fill="none" extrusionOk="0">
                  <a:moveTo>
                    <a:pt x="3401" y="1"/>
                  </a:moveTo>
                  <a:lnTo>
                    <a:pt x="0" y="93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279405" y="3703330"/>
              <a:ext cx="626557" cy="1344350"/>
            </a:xfrm>
            <a:custGeom>
              <a:avLst/>
              <a:gdLst/>
              <a:ahLst/>
              <a:cxnLst/>
              <a:rect l="l" t="t" r="r" b="b"/>
              <a:pathLst>
                <a:path w="4196" h="9003" fill="none" extrusionOk="0">
                  <a:moveTo>
                    <a:pt x="4195" y="1"/>
                  </a:moveTo>
                  <a:lnTo>
                    <a:pt x="0" y="900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279405" y="3764105"/>
              <a:ext cx="738997" cy="1283576"/>
            </a:xfrm>
            <a:custGeom>
              <a:avLst/>
              <a:gdLst/>
              <a:ahLst/>
              <a:cxnLst/>
              <a:rect l="l" t="t" r="r" b="b"/>
              <a:pathLst>
                <a:path w="4949" h="8596" fill="none" extrusionOk="0">
                  <a:moveTo>
                    <a:pt x="4949" y="1"/>
                  </a:moveTo>
                  <a:lnTo>
                    <a:pt x="0" y="859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279405" y="3834138"/>
              <a:ext cx="848600" cy="1213544"/>
            </a:xfrm>
            <a:custGeom>
              <a:avLst/>
              <a:gdLst/>
              <a:ahLst/>
              <a:cxnLst/>
              <a:rect l="l" t="t" r="r" b="b"/>
              <a:pathLst>
                <a:path w="5683" h="8127" fill="none" extrusionOk="0">
                  <a:moveTo>
                    <a:pt x="5682" y="0"/>
                  </a:moveTo>
                  <a:lnTo>
                    <a:pt x="0" y="81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279405" y="3913130"/>
              <a:ext cx="951931" cy="1134552"/>
            </a:xfrm>
            <a:custGeom>
              <a:avLst/>
              <a:gdLst/>
              <a:ahLst/>
              <a:cxnLst/>
              <a:rect l="l" t="t" r="r" b="b"/>
              <a:pathLst>
                <a:path w="6375" h="7598" fill="none" extrusionOk="0">
                  <a:moveTo>
                    <a:pt x="6375" y="1"/>
                  </a:moveTo>
                  <a:lnTo>
                    <a:pt x="0" y="7597"/>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279405" y="3998394"/>
              <a:ext cx="1046153" cy="1049289"/>
            </a:xfrm>
            <a:custGeom>
              <a:avLst/>
              <a:gdLst/>
              <a:ahLst/>
              <a:cxnLst/>
              <a:rect l="l" t="t" r="r" b="b"/>
              <a:pathLst>
                <a:path w="7006" h="7027" fill="none" extrusionOk="0">
                  <a:moveTo>
                    <a:pt x="7006" y="0"/>
                  </a:moveTo>
                  <a:lnTo>
                    <a:pt x="0" y="70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279405" y="4095605"/>
              <a:ext cx="1134403" cy="952080"/>
            </a:xfrm>
            <a:custGeom>
              <a:avLst/>
              <a:gdLst/>
              <a:ahLst/>
              <a:cxnLst/>
              <a:rect l="l" t="t" r="r" b="b"/>
              <a:pathLst>
                <a:path w="7597" h="6376" fill="none" extrusionOk="0">
                  <a:moveTo>
                    <a:pt x="7597" y="1"/>
                  </a:moveTo>
                  <a:lnTo>
                    <a:pt x="0" y="637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279405" y="4199086"/>
              <a:ext cx="1213544" cy="848600"/>
            </a:xfrm>
            <a:custGeom>
              <a:avLst/>
              <a:gdLst/>
              <a:ahLst/>
              <a:cxnLst/>
              <a:rect l="l" t="t" r="r" b="b"/>
              <a:pathLst>
                <a:path w="8127" h="5683" fill="none" extrusionOk="0">
                  <a:moveTo>
                    <a:pt x="8126" y="0"/>
                  </a:moveTo>
                  <a:lnTo>
                    <a:pt x="0" y="568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279405" y="4305554"/>
              <a:ext cx="1283427" cy="742133"/>
            </a:xfrm>
            <a:custGeom>
              <a:avLst/>
              <a:gdLst/>
              <a:ahLst/>
              <a:cxnLst/>
              <a:rect l="l" t="t" r="r" b="b"/>
              <a:pathLst>
                <a:path w="8595" h="4970" fill="none" extrusionOk="0">
                  <a:moveTo>
                    <a:pt x="8594" y="0"/>
                  </a:moveTo>
                  <a:lnTo>
                    <a:pt x="0" y="4969"/>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279405" y="4420982"/>
              <a:ext cx="1341215" cy="626707"/>
            </a:xfrm>
            <a:custGeom>
              <a:avLst/>
              <a:gdLst/>
              <a:ahLst/>
              <a:cxnLst/>
              <a:rect l="l" t="t" r="r" b="b"/>
              <a:pathLst>
                <a:path w="8982" h="4197" fill="none" extrusionOk="0">
                  <a:moveTo>
                    <a:pt x="8981" y="1"/>
                  </a:moveTo>
                  <a:lnTo>
                    <a:pt x="0" y="419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279405" y="4539695"/>
              <a:ext cx="1392880" cy="507995"/>
            </a:xfrm>
            <a:custGeom>
              <a:avLst/>
              <a:gdLst/>
              <a:ahLst/>
              <a:cxnLst/>
              <a:rect l="l" t="t" r="r" b="b"/>
              <a:pathLst>
                <a:path w="9328" h="3402" fill="none" extrusionOk="0">
                  <a:moveTo>
                    <a:pt x="9328" y="0"/>
                  </a:moveTo>
                  <a:lnTo>
                    <a:pt x="0" y="340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279405" y="4664380"/>
              <a:ext cx="1429315" cy="383311"/>
            </a:xfrm>
            <a:custGeom>
              <a:avLst/>
              <a:gdLst/>
              <a:ahLst/>
              <a:cxnLst/>
              <a:rect l="l" t="t" r="r" b="b"/>
              <a:pathLst>
                <a:path w="9572" h="2567" fill="none" extrusionOk="0">
                  <a:moveTo>
                    <a:pt x="9572" y="0"/>
                  </a:moveTo>
                  <a:lnTo>
                    <a:pt x="0" y="256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279405" y="4789066"/>
              <a:ext cx="1456790" cy="258627"/>
            </a:xfrm>
            <a:custGeom>
              <a:avLst/>
              <a:gdLst/>
              <a:ahLst/>
              <a:cxnLst/>
              <a:rect l="l" t="t" r="r" b="b"/>
              <a:pathLst>
                <a:path w="9756" h="1732" fill="none" extrusionOk="0">
                  <a:moveTo>
                    <a:pt x="9755" y="0"/>
                  </a:moveTo>
                  <a:lnTo>
                    <a:pt x="0" y="173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279405" y="4916738"/>
              <a:ext cx="1475008" cy="130956"/>
            </a:xfrm>
            <a:custGeom>
              <a:avLst/>
              <a:gdLst/>
              <a:ahLst/>
              <a:cxnLst/>
              <a:rect l="l" t="t" r="r" b="b"/>
              <a:pathLst>
                <a:path w="9878" h="877" fill="none" extrusionOk="0">
                  <a:moveTo>
                    <a:pt x="9877" y="1"/>
                  </a:moveTo>
                  <a:lnTo>
                    <a:pt x="0" y="8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279405" y="5047546"/>
              <a:ext cx="1481130" cy="149"/>
            </a:xfrm>
            <a:custGeom>
              <a:avLst/>
              <a:gdLst/>
              <a:ahLst/>
              <a:cxnLst/>
              <a:rect l="l" t="t" r="r" b="b"/>
              <a:pathLst>
                <a:path w="9919" h="1" fill="none" extrusionOk="0">
                  <a:moveTo>
                    <a:pt x="9918" y="0"/>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281291" y="3064670"/>
              <a:ext cx="4075160" cy="4078296"/>
            </a:xfrm>
            <a:custGeom>
              <a:avLst/>
              <a:gdLst/>
              <a:ahLst/>
              <a:cxnLst/>
              <a:rect l="l" t="t" r="r" b="b"/>
              <a:pathLst>
                <a:path w="27291" h="27312" fill="none" extrusionOk="0">
                  <a:moveTo>
                    <a:pt x="27291" y="13646"/>
                  </a:moveTo>
                  <a:cubicBezTo>
                    <a:pt x="27291" y="21201"/>
                    <a:pt x="21181" y="27311"/>
                    <a:pt x="13646" y="27311"/>
                  </a:cubicBezTo>
                  <a:cubicBezTo>
                    <a:pt x="6111" y="27311"/>
                    <a:pt x="1" y="21201"/>
                    <a:pt x="1" y="13646"/>
                  </a:cubicBezTo>
                  <a:cubicBezTo>
                    <a:pt x="1" y="6111"/>
                    <a:pt x="6111" y="1"/>
                    <a:pt x="13646" y="1"/>
                  </a:cubicBezTo>
                  <a:cubicBezTo>
                    <a:pt x="21181" y="1"/>
                    <a:pt x="27291" y="6111"/>
                    <a:pt x="27291" y="13646"/>
                  </a:cubicBezTo>
                  <a:close/>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flipH="1">
            <a:off x="1226153" y="1115648"/>
            <a:ext cx="6952500" cy="2651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51;p2"/>
          <p:cNvGrpSpPr/>
          <p:nvPr/>
        </p:nvGrpSpPr>
        <p:grpSpPr>
          <a:xfrm>
            <a:off x="8544090" y="2165997"/>
            <a:ext cx="288519" cy="1007900"/>
            <a:chOff x="8417577" y="1974911"/>
            <a:chExt cx="412524" cy="1441092"/>
          </a:xfrm>
        </p:grpSpPr>
        <p:sp>
          <p:nvSpPr>
            <p:cNvPr id="52" name="Google Shape;52;p2"/>
            <p:cNvSpPr/>
            <p:nvPr/>
          </p:nvSpPr>
          <p:spPr>
            <a:xfrm>
              <a:off x="8417577" y="2181068"/>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623842" y="1974911"/>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478767" y="2033766"/>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8478767" y="2033766"/>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417577" y="2695403"/>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8623842" y="2489246"/>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8478767" y="2548101"/>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478767" y="2548101"/>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8417577" y="3209738"/>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8623842" y="3001356"/>
              <a:ext cx="111" cy="414647"/>
            </a:xfrm>
            <a:custGeom>
              <a:avLst/>
              <a:gdLst/>
              <a:ahLst/>
              <a:cxnLst/>
              <a:rect l="l" t="t" r="r" b="b"/>
              <a:pathLst>
                <a:path w="1" h="3727" fill="none" extrusionOk="0">
                  <a:moveTo>
                    <a:pt x="0" y="372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8478767" y="3062436"/>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478767" y="3062436"/>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2"/>
          <p:cNvGrpSpPr/>
          <p:nvPr/>
        </p:nvGrpSpPr>
        <p:grpSpPr>
          <a:xfrm>
            <a:off x="324889" y="3116150"/>
            <a:ext cx="240572" cy="1062223"/>
            <a:chOff x="375714" y="3116150"/>
            <a:chExt cx="240572" cy="1062223"/>
          </a:xfrm>
        </p:grpSpPr>
        <p:sp>
          <p:nvSpPr>
            <p:cNvPr id="65" name="Google Shape;65;p2"/>
            <p:cNvSpPr/>
            <p:nvPr/>
          </p:nvSpPr>
          <p:spPr>
            <a:xfrm>
              <a:off x="375714" y="3937903"/>
              <a:ext cx="240572" cy="240471"/>
            </a:xfrm>
            <a:custGeom>
              <a:avLst/>
              <a:gdLst/>
              <a:ahLst/>
              <a:cxnLst/>
              <a:rect l="l" t="t" r="r" b="b"/>
              <a:pathLst>
                <a:path w="2242" h="2241" extrusionOk="0">
                  <a:moveTo>
                    <a:pt x="1121" y="0"/>
                  </a:moveTo>
                  <a:cubicBezTo>
                    <a:pt x="490" y="0"/>
                    <a:pt x="1" y="509"/>
                    <a:pt x="1" y="1120"/>
                  </a:cubicBezTo>
                  <a:cubicBezTo>
                    <a:pt x="1" y="1731"/>
                    <a:pt x="490" y="2240"/>
                    <a:pt x="1121" y="2240"/>
                  </a:cubicBezTo>
                  <a:cubicBezTo>
                    <a:pt x="1732" y="2240"/>
                    <a:pt x="2241" y="1731"/>
                    <a:pt x="2241" y="1120"/>
                  </a:cubicBezTo>
                  <a:cubicBezTo>
                    <a:pt x="2241" y="489"/>
                    <a:pt x="1732" y="0"/>
                    <a:pt x="11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75714" y="3527026"/>
              <a:ext cx="240572" cy="240471"/>
            </a:xfrm>
            <a:custGeom>
              <a:avLst/>
              <a:gdLst/>
              <a:ahLst/>
              <a:cxnLst/>
              <a:rect l="l" t="t" r="r" b="b"/>
              <a:pathLst>
                <a:path w="2242" h="2241" extrusionOk="0">
                  <a:moveTo>
                    <a:pt x="1121" y="0"/>
                  </a:moveTo>
                  <a:cubicBezTo>
                    <a:pt x="490" y="0"/>
                    <a:pt x="1" y="509"/>
                    <a:pt x="1" y="1120"/>
                  </a:cubicBezTo>
                  <a:cubicBezTo>
                    <a:pt x="1" y="1731"/>
                    <a:pt x="490" y="2241"/>
                    <a:pt x="1121" y="2241"/>
                  </a:cubicBezTo>
                  <a:cubicBezTo>
                    <a:pt x="1732" y="2241"/>
                    <a:pt x="2241" y="1731"/>
                    <a:pt x="2241" y="1120"/>
                  </a:cubicBezTo>
                  <a:cubicBezTo>
                    <a:pt x="2241" y="489"/>
                    <a:pt x="1732" y="0"/>
                    <a:pt x="11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75714" y="3116150"/>
              <a:ext cx="240572" cy="240471"/>
            </a:xfrm>
            <a:custGeom>
              <a:avLst/>
              <a:gdLst/>
              <a:ahLst/>
              <a:cxnLst/>
              <a:rect l="l" t="t" r="r" b="b"/>
              <a:pathLst>
                <a:path w="2242" h="2241" extrusionOk="0">
                  <a:moveTo>
                    <a:pt x="1121" y="1"/>
                  </a:moveTo>
                  <a:cubicBezTo>
                    <a:pt x="490" y="1"/>
                    <a:pt x="1" y="510"/>
                    <a:pt x="1" y="1121"/>
                  </a:cubicBezTo>
                  <a:cubicBezTo>
                    <a:pt x="1" y="1732"/>
                    <a:pt x="490" y="2241"/>
                    <a:pt x="1121" y="2241"/>
                  </a:cubicBezTo>
                  <a:cubicBezTo>
                    <a:pt x="1732" y="2241"/>
                    <a:pt x="2241" y="1732"/>
                    <a:pt x="2241" y="1121"/>
                  </a:cubicBezTo>
                  <a:cubicBezTo>
                    <a:pt x="2241" y="510"/>
                    <a:pt x="1732" y="1"/>
                    <a:pt x="1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2"/>
          <p:cNvSpPr/>
          <p:nvPr/>
        </p:nvSpPr>
        <p:spPr>
          <a:xfrm flipH="1">
            <a:off x="997547" y="1344250"/>
            <a:ext cx="6952500" cy="26514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9" name="Google Shape;69;p2"/>
          <p:cNvCxnSpPr/>
          <p:nvPr/>
        </p:nvCxnSpPr>
        <p:spPr>
          <a:xfrm rot="10800000">
            <a:off x="2679000" y="539500"/>
            <a:ext cx="6601500" cy="0"/>
          </a:xfrm>
          <a:prstGeom prst="straightConnector1">
            <a:avLst/>
          </a:prstGeom>
          <a:noFill/>
          <a:ln w="19050" cap="flat" cmpd="sng">
            <a:solidFill>
              <a:schemeClr val="lt1"/>
            </a:solidFill>
            <a:prstDash val="solid"/>
            <a:round/>
            <a:headEnd type="none" w="med" len="med"/>
            <a:tailEnd type="none" w="med" len="med"/>
          </a:ln>
        </p:spPr>
      </p:cxnSp>
      <p:sp>
        <p:nvSpPr>
          <p:cNvPr id="70" name="Google Shape;70;p2"/>
          <p:cNvSpPr/>
          <p:nvPr/>
        </p:nvSpPr>
        <p:spPr>
          <a:xfrm>
            <a:off x="7704350" y="1029127"/>
            <a:ext cx="726417" cy="728320"/>
          </a:xfrm>
          <a:custGeom>
            <a:avLst/>
            <a:gdLst/>
            <a:ahLst/>
            <a:cxnLst/>
            <a:rect l="l" t="t" r="r" b="b"/>
            <a:pathLst>
              <a:path w="7557" h="7577" extrusionOk="0">
                <a:moveTo>
                  <a:pt x="3769" y="0"/>
                </a:moveTo>
                <a:cubicBezTo>
                  <a:pt x="1691" y="0"/>
                  <a:pt x="1" y="1711"/>
                  <a:pt x="1" y="3788"/>
                </a:cubicBezTo>
                <a:cubicBezTo>
                  <a:pt x="1" y="5886"/>
                  <a:pt x="1691" y="7576"/>
                  <a:pt x="3769" y="7576"/>
                </a:cubicBezTo>
                <a:cubicBezTo>
                  <a:pt x="5866" y="7576"/>
                  <a:pt x="7557" y="5886"/>
                  <a:pt x="7557" y="3788"/>
                </a:cubicBezTo>
                <a:cubicBezTo>
                  <a:pt x="7557" y="1711"/>
                  <a:pt x="5866" y="0"/>
                  <a:pt x="3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 name="Google Shape;71;p2"/>
          <p:cNvGrpSpPr/>
          <p:nvPr/>
        </p:nvGrpSpPr>
        <p:grpSpPr>
          <a:xfrm rot="5400000">
            <a:off x="5286281" y="4269406"/>
            <a:ext cx="122176" cy="976425"/>
            <a:chOff x="1657750" y="470075"/>
            <a:chExt cx="159000" cy="1270725"/>
          </a:xfrm>
        </p:grpSpPr>
        <p:sp>
          <p:nvSpPr>
            <p:cNvPr id="72" name="Google Shape;72;p2"/>
            <p:cNvSpPr/>
            <p:nvPr/>
          </p:nvSpPr>
          <p:spPr>
            <a:xfrm>
              <a:off x="1657750" y="470075"/>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657750" y="840650"/>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657750" y="1211225"/>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657750" y="1581800"/>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2"/>
          <p:cNvGrpSpPr/>
          <p:nvPr/>
        </p:nvGrpSpPr>
        <p:grpSpPr>
          <a:xfrm>
            <a:off x="324912" y="324794"/>
            <a:ext cx="122176" cy="976425"/>
            <a:chOff x="1657750" y="4268845"/>
            <a:chExt cx="159000" cy="1270725"/>
          </a:xfrm>
        </p:grpSpPr>
        <p:sp>
          <p:nvSpPr>
            <p:cNvPr id="77" name="Google Shape;77;p2"/>
            <p:cNvSpPr/>
            <p:nvPr/>
          </p:nvSpPr>
          <p:spPr>
            <a:xfrm>
              <a:off x="1657750" y="4268845"/>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657750" y="4639420"/>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657750" y="5009995"/>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657750" y="5380570"/>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2"/>
          <p:cNvSpPr txBox="1">
            <a:spLocks noGrp="1"/>
          </p:cNvSpPr>
          <p:nvPr>
            <p:ph type="ctrTitle"/>
          </p:nvPr>
        </p:nvSpPr>
        <p:spPr>
          <a:xfrm>
            <a:off x="1748100" y="1655450"/>
            <a:ext cx="5647800" cy="1435800"/>
          </a:xfrm>
          <a:prstGeom prst="rect">
            <a:avLst/>
          </a:prstGeom>
        </p:spPr>
        <p:txBody>
          <a:bodyPr spcFirstLastPara="1" wrap="square" lIns="91425" tIns="91425" rIns="91425" bIns="91425" anchor="b" anchorCtr="0">
            <a:noAutofit/>
          </a:bodyPr>
          <a:lstStyle>
            <a:lvl1pPr lvl="0" algn="ctr">
              <a:lnSpc>
                <a:spcPct val="85000"/>
              </a:lnSpc>
              <a:spcBef>
                <a:spcPts val="0"/>
              </a:spcBef>
              <a:spcAft>
                <a:spcPts val="0"/>
              </a:spcAft>
              <a:buSzPts val="5200"/>
              <a:buNone/>
              <a:defRPr sz="5200"/>
            </a:lvl1pPr>
            <a:lvl2pPr lvl="1" algn="ctr">
              <a:lnSpc>
                <a:spcPct val="85000"/>
              </a:lnSpc>
              <a:spcBef>
                <a:spcPts val="0"/>
              </a:spcBef>
              <a:spcAft>
                <a:spcPts val="0"/>
              </a:spcAft>
              <a:buSzPts val="5200"/>
              <a:buNone/>
              <a:defRPr sz="5200"/>
            </a:lvl2pPr>
            <a:lvl3pPr lvl="2" algn="ctr">
              <a:lnSpc>
                <a:spcPct val="85000"/>
              </a:lnSpc>
              <a:spcBef>
                <a:spcPts val="0"/>
              </a:spcBef>
              <a:spcAft>
                <a:spcPts val="0"/>
              </a:spcAft>
              <a:buSzPts val="5200"/>
              <a:buNone/>
              <a:defRPr sz="5200"/>
            </a:lvl3pPr>
            <a:lvl4pPr lvl="3" algn="ctr">
              <a:lnSpc>
                <a:spcPct val="85000"/>
              </a:lnSpc>
              <a:spcBef>
                <a:spcPts val="0"/>
              </a:spcBef>
              <a:spcAft>
                <a:spcPts val="0"/>
              </a:spcAft>
              <a:buSzPts val="5200"/>
              <a:buNone/>
              <a:defRPr sz="5200"/>
            </a:lvl4pPr>
            <a:lvl5pPr lvl="4" algn="ctr">
              <a:lnSpc>
                <a:spcPct val="85000"/>
              </a:lnSpc>
              <a:spcBef>
                <a:spcPts val="0"/>
              </a:spcBef>
              <a:spcAft>
                <a:spcPts val="0"/>
              </a:spcAft>
              <a:buSzPts val="5200"/>
              <a:buNone/>
              <a:defRPr sz="5200"/>
            </a:lvl5pPr>
            <a:lvl6pPr lvl="5" algn="ctr">
              <a:lnSpc>
                <a:spcPct val="85000"/>
              </a:lnSpc>
              <a:spcBef>
                <a:spcPts val="0"/>
              </a:spcBef>
              <a:spcAft>
                <a:spcPts val="0"/>
              </a:spcAft>
              <a:buSzPts val="5200"/>
              <a:buNone/>
              <a:defRPr sz="5200"/>
            </a:lvl6pPr>
            <a:lvl7pPr lvl="6" algn="ctr">
              <a:lnSpc>
                <a:spcPct val="85000"/>
              </a:lnSpc>
              <a:spcBef>
                <a:spcPts val="0"/>
              </a:spcBef>
              <a:spcAft>
                <a:spcPts val="0"/>
              </a:spcAft>
              <a:buSzPts val="5200"/>
              <a:buNone/>
              <a:defRPr sz="5200"/>
            </a:lvl7pPr>
            <a:lvl8pPr lvl="7" algn="ctr">
              <a:lnSpc>
                <a:spcPct val="85000"/>
              </a:lnSpc>
              <a:spcBef>
                <a:spcPts val="0"/>
              </a:spcBef>
              <a:spcAft>
                <a:spcPts val="0"/>
              </a:spcAft>
              <a:buSzPts val="5200"/>
              <a:buNone/>
              <a:defRPr sz="5200"/>
            </a:lvl8pPr>
            <a:lvl9pPr lvl="8" algn="ctr">
              <a:lnSpc>
                <a:spcPct val="85000"/>
              </a:lnSpc>
              <a:spcBef>
                <a:spcPts val="0"/>
              </a:spcBef>
              <a:spcAft>
                <a:spcPts val="0"/>
              </a:spcAft>
              <a:buSzPts val="5200"/>
              <a:buNone/>
              <a:defRPr sz="5200"/>
            </a:lvl9pPr>
          </a:lstStyle>
          <a:p>
            <a:r>
              <a:rPr lang="en-US"/>
              <a:t>Click to edit Master title style</a:t>
            </a:r>
            <a:endParaRPr/>
          </a:p>
        </p:txBody>
      </p:sp>
      <p:sp>
        <p:nvSpPr>
          <p:cNvPr id="82" name="Google Shape;82;p2"/>
          <p:cNvSpPr txBox="1">
            <a:spLocks noGrp="1"/>
          </p:cNvSpPr>
          <p:nvPr>
            <p:ph type="subTitle" idx="1"/>
          </p:nvPr>
        </p:nvSpPr>
        <p:spPr>
          <a:xfrm>
            <a:off x="2214450" y="3114247"/>
            <a:ext cx="4715100" cy="373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r>
              <a:rPr lang="en-US"/>
              <a:t>Click to edit Master subtitle style</a:t>
            </a:r>
            <a:endParaRPr/>
          </a:p>
        </p:txBody>
      </p:sp>
    </p:spTree>
    <p:extLst>
      <p:ext uri="{BB962C8B-B14F-4D97-AF65-F5344CB8AC3E}">
        <p14:creationId xmlns:p14="http://schemas.microsoft.com/office/powerpoint/2010/main" val="292946647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2"/>
        </a:solidFill>
        <a:effectLst/>
      </p:bgPr>
    </p:bg>
    <p:spTree>
      <p:nvGrpSpPr>
        <p:cNvPr id="1" name="Shape 425"/>
        <p:cNvGrpSpPr/>
        <p:nvPr/>
      </p:nvGrpSpPr>
      <p:grpSpPr>
        <a:xfrm>
          <a:off x="0" y="0"/>
          <a:ext cx="0" cy="0"/>
          <a:chOff x="0" y="0"/>
          <a:chExt cx="0" cy="0"/>
        </a:xfrm>
      </p:grpSpPr>
      <p:sp>
        <p:nvSpPr>
          <p:cNvPr id="426" name="Google Shape;426;p11"/>
          <p:cNvSpPr txBox="1">
            <a:spLocks noGrp="1"/>
          </p:cNvSpPr>
          <p:nvPr>
            <p:ph type="title" hasCustomPrompt="1"/>
          </p:nvPr>
        </p:nvSpPr>
        <p:spPr>
          <a:xfrm>
            <a:off x="3781075" y="1767440"/>
            <a:ext cx="4722300" cy="1008000"/>
          </a:xfrm>
          <a:prstGeom prst="rect">
            <a:avLst/>
          </a:prstGeom>
        </p:spPr>
        <p:txBody>
          <a:bodyPr spcFirstLastPara="1" wrap="square" lIns="91425" tIns="91425" rIns="91425" bIns="91425" anchor="b" anchorCtr="0">
            <a:no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grpSp>
        <p:nvGrpSpPr>
          <p:cNvPr id="427" name="Google Shape;427;p11"/>
          <p:cNvGrpSpPr/>
          <p:nvPr/>
        </p:nvGrpSpPr>
        <p:grpSpPr>
          <a:xfrm>
            <a:off x="-1547996" y="-1492648"/>
            <a:ext cx="3128504" cy="3130911"/>
            <a:chOff x="-1547996" y="-1492648"/>
            <a:chExt cx="3128504" cy="3130911"/>
          </a:xfrm>
        </p:grpSpPr>
        <p:sp>
          <p:nvSpPr>
            <p:cNvPr id="428" name="Google Shape;428;p11"/>
            <p:cNvSpPr/>
            <p:nvPr/>
          </p:nvSpPr>
          <p:spPr>
            <a:xfrm rot="10800000">
              <a:off x="46457" y="115894"/>
              <a:ext cx="1137065" cy="115"/>
            </a:xfrm>
            <a:custGeom>
              <a:avLst/>
              <a:gdLst/>
              <a:ahLst/>
              <a:cxnLst/>
              <a:rect l="l" t="t" r="r" b="b"/>
              <a:pathLst>
                <a:path w="9919" h="1" fill="none" extrusionOk="0">
                  <a:moveTo>
                    <a:pt x="0" y="0"/>
                  </a:moveTo>
                  <a:lnTo>
                    <a:pt x="9918"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1"/>
            <p:cNvSpPr/>
            <p:nvPr/>
          </p:nvSpPr>
          <p:spPr>
            <a:xfrm rot="10800000">
              <a:off x="46457" y="115895"/>
              <a:ext cx="1132479" cy="100535"/>
            </a:xfrm>
            <a:custGeom>
              <a:avLst/>
              <a:gdLst/>
              <a:ahLst/>
              <a:cxnLst/>
              <a:rect l="l" t="t" r="r" b="b"/>
              <a:pathLst>
                <a:path w="9879" h="877" fill="none" extrusionOk="0">
                  <a:moveTo>
                    <a:pt x="1" y="1"/>
                  </a:moveTo>
                  <a:lnTo>
                    <a:pt x="9878" y="8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1"/>
            <p:cNvSpPr/>
            <p:nvPr/>
          </p:nvSpPr>
          <p:spPr>
            <a:xfrm rot="10800000">
              <a:off x="46457" y="115896"/>
              <a:ext cx="1118379" cy="198548"/>
            </a:xfrm>
            <a:custGeom>
              <a:avLst/>
              <a:gdLst/>
              <a:ahLst/>
              <a:cxnLst/>
              <a:rect l="l" t="t" r="r" b="b"/>
              <a:pathLst>
                <a:path w="9756" h="1732" fill="none" extrusionOk="0">
                  <a:moveTo>
                    <a:pt x="0" y="0"/>
                  </a:moveTo>
                  <a:lnTo>
                    <a:pt x="9755" y="173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1"/>
            <p:cNvSpPr/>
            <p:nvPr/>
          </p:nvSpPr>
          <p:spPr>
            <a:xfrm rot="10800000">
              <a:off x="46456" y="115897"/>
              <a:ext cx="1097401" cy="294268"/>
            </a:xfrm>
            <a:custGeom>
              <a:avLst/>
              <a:gdLst/>
              <a:ahLst/>
              <a:cxnLst/>
              <a:rect l="l" t="t" r="r" b="b"/>
              <a:pathLst>
                <a:path w="9573" h="2567" fill="none" extrusionOk="0">
                  <a:moveTo>
                    <a:pt x="0" y="0"/>
                  </a:moveTo>
                  <a:lnTo>
                    <a:pt x="9572" y="256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1"/>
            <p:cNvSpPr/>
            <p:nvPr/>
          </p:nvSpPr>
          <p:spPr>
            <a:xfrm rot="10800000">
              <a:off x="46456" y="115898"/>
              <a:ext cx="1067023" cy="389988"/>
            </a:xfrm>
            <a:custGeom>
              <a:avLst/>
              <a:gdLst/>
              <a:ahLst/>
              <a:cxnLst/>
              <a:rect l="l" t="t" r="r" b="b"/>
              <a:pathLst>
                <a:path w="9308" h="3402" fill="none" extrusionOk="0">
                  <a:moveTo>
                    <a:pt x="0" y="0"/>
                  </a:moveTo>
                  <a:lnTo>
                    <a:pt x="9307" y="340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1"/>
            <p:cNvSpPr/>
            <p:nvPr/>
          </p:nvSpPr>
          <p:spPr>
            <a:xfrm rot="10800000">
              <a:off x="46455" y="115899"/>
              <a:ext cx="1029766" cy="481123"/>
            </a:xfrm>
            <a:custGeom>
              <a:avLst/>
              <a:gdLst/>
              <a:ahLst/>
              <a:cxnLst/>
              <a:rect l="l" t="t" r="r" b="b"/>
              <a:pathLst>
                <a:path w="8983" h="4197" fill="none" extrusionOk="0">
                  <a:moveTo>
                    <a:pt x="1" y="1"/>
                  </a:moveTo>
                  <a:lnTo>
                    <a:pt x="8982" y="419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1"/>
            <p:cNvSpPr/>
            <p:nvPr/>
          </p:nvSpPr>
          <p:spPr>
            <a:xfrm rot="10800000">
              <a:off x="46455" y="115900"/>
              <a:ext cx="982995" cy="569736"/>
            </a:xfrm>
            <a:custGeom>
              <a:avLst/>
              <a:gdLst/>
              <a:ahLst/>
              <a:cxnLst/>
              <a:rect l="l" t="t" r="r" b="b"/>
              <a:pathLst>
                <a:path w="8575" h="4970" fill="none" extrusionOk="0">
                  <a:moveTo>
                    <a:pt x="0" y="0"/>
                  </a:moveTo>
                  <a:lnTo>
                    <a:pt x="8574" y="4969"/>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1"/>
            <p:cNvSpPr/>
            <p:nvPr/>
          </p:nvSpPr>
          <p:spPr>
            <a:xfrm rot="10800000">
              <a:off x="46454" y="115901"/>
              <a:ext cx="931639" cy="651471"/>
            </a:xfrm>
            <a:custGeom>
              <a:avLst/>
              <a:gdLst/>
              <a:ahLst/>
              <a:cxnLst/>
              <a:rect l="l" t="t" r="r" b="b"/>
              <a:pathLst>
                <a:path w="8127" h="5683" fill="none" extrusionOk="0">
                  <a:moveTo>
                    <a:pt x="0" y="0"/>
                  </a:moveTo>
                  <a:lnTo>
                    <a:pt x="8126" y="568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1"/>
            <p:cNvSpPr/>
            <p:nvPr/>
          </p:nvSpPr>
          <p:spPr>
            <a:xfrm rot="10800000">
              <a:off x="46453" y="115902"/>
              <a:ext cx="870997" cy="730913"/>
            </a:xfrm>
            <a:custGeom>
              <a:avLst/>
              <a:gdLst/>
              <a:ahLst/>
              <a:cxnLst/>
              <a:rect l="l" t="t" r="r" b="b"/>
              <a:pathLst>
                <a:path w="7598" h="6376" fill="none" extrusionOk="0">
                  <a:moveTo>
                    <a:pt x="1" y="1"/>
                  </a:moveTo>
                  <a:lnTo>
                    <a:pt x="7597" y="637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1"/>
            <p:cNvSpPr/>
            <p:nvPr/>
          </p:nvSpPr>
          <p:spPr>
            <a:xfrm rot="10800000">
              <a:off x="46452" y="115903"/>
              <a:ext cx="803247" cy="805540"/>
            </a:xfrm>
            <a:custGeom>
              <a:avLst/>
              <a:gdLst/>
              <a:ahLst/>
              <a:cxnLst/>
              <a:rect l="l" t="t" r="r" b="b"/>
              <a:pathLst>
                <a:path w="7007" h="7027" fill="none" extrusionOk="0">
                  <a:moveTo>
                    <a:pt x="0" y="0"/>
                  </a:moveTo>
                  <a:lnTo>
                    <a:pt x="7006" y="70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1"/>
            <p:cNvSpPr/>
            <p:nvPr/>
          </p:nvSpPr>
          <p:spPr>
            <a:xfrm rot="10800000">
              <a:off x="46451" y="115903"/>
              <a:ext cx="730913" cy="870997"/>
            </a:xfrm>
            <a:custGeom>
              <a:avLst/>
              <a:gdLst/>
              <a:ahLst/>
              <a:cxnLst/>
              <a:rect l="l" t="t" r="r" b="b"/>
              <a:pathLst>
                <a:path w="6376" h="7598" fill="none" extrusionOk="0">
                  <a:moveTo>
                    <a:pt x="1" y="1"/>
                  </a:moveTo>
                  <a:lnTo>
                    <a:pt x="6375" y="7597"/>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1"/>
            <p:cNvSpPr/>
            <p:nvPr/>
          </p:nvSpPr>
          <p:spPr>
            <a:xfrm rot="10800000">
              <a:off x="46450" y="115904"/>
              <a:ext cx="651471" cy="931639"/>
            </a:xfrm>
            <a:custGeom>
              <a:avLst/>
              <a:gdLst/>
              <a:ahLst/>
              <a:cxnLst/>
              <a:rect l="l" t="t" r="r" b="b"/>
              <a:pathLst>
                <a:path w="5683" h="8127" fill="none" extrusionOk="0">
                  <a:moveTo>
                    <a:pt x="0" y="0"/>
                  </a:moveTo>
                  <a:lnTo>
                    <a:pt x="5682" y="81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1"/>
            <p:cNvSpPr/>
            <p:nvPr/>
          </p:nvSpPr>
          <p:spPr>
            <a:xfrm rot="10800000">
              <a:off x="46449" y="115905"/>
              <a:ext cx="567443" cy="985402"/>
            </a:xfrm>
            <a:custGeom>
              <a:avLst/>
              <a:gdLst/>
              <a:ahLst/>
              <a:cxnLst/>
              <a:rect l="l" t="t" r="r" b="b"/>
              <a:pathLst>
                <a:path w="4950" h="8596" fill="none" extrusionOk="0">
                  <a:moveTo>
                    <a:pt x="0" y="1"/>
                  </a:moveTo>
                  <a:lnTo>
                    <a:pt x="4949" y="859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1"/>
            <p:cNvSpPr/>
            <p:nvPr/>
          </p:nvSpPr>
          <p:spPr>
            <a:xfrm rot="10800000">
              <a:off x="46448" y="115905"/>
              <a:ext cx="481123" cy="1032059"/>
            </a:xfrm>
            <a:custGeom>
              <a:avLst/>
              <a:gdLst/>
              <a:ahLst/>
              <a:cxnLst/>
              <a:rect l="l" t="t" r="r" b="b"/>
              <a:pathLst>
                <a:path w="4197" h="9003" fill="none" extrusionOk="0">
                  <a:moveTo>
                    <a:pt x="1" y="1"/>
                  </a:moveTo>
                  <a:lnTo>
                    <a:pt x="4196" y="900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1"/>
            <p:cNvSpPr/>
            <p:nvPr/>
          </p:nvSpPr>
          <p:spPr>
            <a:xfrm rot="10800000">
              <a:off x="46447" y="115905"/>
              <a:ext cx="387696" cy="1069430"/>
            </a:xfrm>
            <a:custGeom>
              <a:avLst/>
              <a:gdLst/>
              <a:ahLst/>
              <a:cxnLst/>
              <a:rect l="l" t="t" r="r" b="b"/>
              <a:pathLst>
                <a:path w="3382" h="9329" fill="none" extrusionOk="0">
                  <a:moveTo>
                    <a:pt x="0" y="1"/>
                  </a:moveTo>
                  <a:lnTo>
                    <a:pt x="3381" y="93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1"/>
            <p:cNvSpPr/>
            <p:nvPr/>
          </p:nvSpPr>
          <p:spPr>
            <a:xfrm rot="10800000">
              <a:off x="46445" y="115906"/>
              <a:ext cx="294268" cy="1097401"/>
            </a:xfrm>
            <a:custGeom>
              <a:avLst/>
              <a:gdLst/>
              <a:ahLst/>
              <a:cxnLst/>
              <a:rect l="l" t="t" r="r" b="b"/>
              <a:pathLst>
                <a:path w="2567" h="9573" fill="none" extrusionOk="0">
                  <a:moveTo>
                    <a:pt x="0" y="0"/>
                  </a:moveTo>
                  <a:lnTo>
                    <a:pt x="2566" y="957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1"/>
            <p:cNvSpPr/>
            <p:nvPr/>
          </p:nvSpPr>
          <p:spPr>
            <a:xfrm rot="10800000">
              <a:off x="46444" y="115906"/>
              <a:ext cx="198548" cy="1120786"/>
            </a:xfrm>
            <a:custGeom>
              <a:avLst/>
              <a:gdLst/>
              <a:ahLst/>
              <a:cxnLst/>
              <a:rect l="l" t="t" r="r" b="b"/>
              <a:pathLst>
                <a:path w="1732" h="9777" fill="none" extrusionOk="0">
                  <a:moveTo>
                    <a:pt x="0" y="1"/>
                  </a:moveTo>
                  <a:lnTo>
                    <a:pt x="1731" y="97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1"/>
            <p:cNvSpPr/>
            <p:nvPr/>
          </p:nvSpPr>
          <p:spPr>
            <a:xfrm rot="10800000">
              <a:off x="46443" y="115906"/>
              <a:ext cx="98242" cy="1132479"/>
            </a:xfrm>
            <a:custGeom>
              <a:avLst/>
              <a:gdLst/>
              <a:ahLst/>
              <a:cxnLst/>
              <a:rect l="l" t="t" r="r" b="b"/>
              <a:pathLst>
                <a:path w="857" h="9879" fill="none" extrusionOk="0">
                  <a:moveTo>
                    <a:pt x="1" y="1"/>
                  </a:moveTo>
                  <a:lnTo>
                    <a:pt x="856" y="987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1"/>
            <p:cNvSpPr/>
            <p:nvPr/>
          </p:nvSpPr>
          <p:spPr>
            <a:xfrm rot="10800000">
              <a:off x="46441" y="115906"/>
              <a:ext cx="115" cy="1137065"/>
            </a:xfrm>
            <a:custGeom>
              <a:avLst/>
              <a:gdLst/>
              <a:ahLst/>
              <a:cxnLst/>
              <a:rect l="l" t="t" r="r" b="b"/>
              <a:pathLst>
                <a:path w="1" h="9919" fill="none" extrusionOk="0">
                  <a:moveTo>
                    <a:pt x="0" y="0"/>
                  </a:moveTo>
                  <a:lnTo>
                    <a:pt x="0" y="991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1"/>
            <p:cNvSpPr/>
            <p:nvPr/>
          </p:nvSpPr>
          <p:spPr>
            <a:xfrm rot="10800000">
              <a:off x="-53864" y="115906"/>
              <a:ext cx="100420" cy="1132479"/>
            </a:xfrm>
            <a:custGeom>
              <a:avLst/>
              <a:gdLst/>
              <a:ahLst/>
              <a:cxnLst/>
              <a:rect l="l" t="t" r="r" b="b"/>
              <a:pathLst>
                <a:path w="876" h="9879" fill="none" extrusionOk="0">
                  <a:moveTo>
                    <a:pt x="876" y="1"/>
                  </a:moveTo>
                  <a:lnTo>
                    <a:pt x="0" y="987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1"/>
            <p:cNvSpPr/>
            <p:nvPr/>
          </p:nvSpPr>
          <p:spPr>
            <a:xfrm rot="10800000">
              <a:off x="-151992" y="115906"/>
              <a:ext cx="198548" cy="1120786"/>
            </a:xfrm>
            <a:custGeom>
              <a:avLst/>
              <a:gdLst/>
              <a:ahLst/>
              <a:cxnLst/>
              <a:rect l="l" t="t" r="r" b="b"/>
              <a:pathLst>
                <a:path w="1732" h="9777" fill="none" extrusionOk="0">
                  <a:moveTo>
                    <a:pt x="1731" y="1"/>
                  </a:moveTo>
                  <a:lnTo>
                    <a:pt x="0" y="97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1"/>
            <p:cNvSpPr/>
            <p:nvPr/>
          </p:nvSpPr>
          <p:spPr>
            <a:xfrm rot="10800000">
              <a:off x="-247712" y="115906"/>
              <a:ext cx="294268" cy="1097401"/>
            </a:xfrm>
            <a:custGeom>
              <a:avLst/>
              <a:gdLst/>
              <a:ahLst/>
              <a:cxnLst/>
              <a:rect l="l" t="t" r="r" b="b"/>
              <a:pathLst>
                <a:path w="2567" h="9573" fill="none" extrusionOk="0">
                  <a:moveTo>
                    <a:pt x="2566" y="0"/>
                  </a:moveTo>
                  <a:lnTo>
                    <a:pt x="0" y="957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1"/>
            <p:cNvSpPr/>
            <p:nvPr/>
          </p:nvSpPr>
          <p:spPr>
            <a:xfrm rot="10800000">
              <a:off x="-343432" y="115905"/>
              <a:ext cx="389988" cy="1069430"/>
            </a:xfrm>
            <a:custGeom>
              <a:avLst/>
              <a:gdLst/>
              <a:ahLst/>
              <a:cxnLst/>
              <a:rect l="l" t="t" r="r" b="b"/>
              <a:pathLst>
                <a:path w="3402" h="9329" fill="none" extrusionOk="0">
                  <a:moveTo>
                    <a:pt x="3401" y="1"/>
                  </a:moveTo>
                  <a:lnTo>
                    <a:pt x="0" y="93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1"/>
            <p:cNvSpPr/>
            <p:nvPr/>
          </p:nvSpPr>
          <p:spPr>
            <a:xfrm rot="10800000">
              <a:off x="-434453" y="115905"/>
              <a:ext cx="481008" cy="1032059"/>
            </a:xfrm>
            <a:custGeom>
              <a:avLst/>
              <a:gdLst/>
              <a:ahLst/>
              <a:cxnLst/>
              <a:rect l="l" t="t" r="r" b="b"/>
              <a:pathLst>
                <a:path w="4196" h="9003" fill="none" extrusionOk="0">
                  <a:moveTo>
                    <a:pt x="4195" y="1"/>
                  </a:moveTo>
                  <a:lnTo>
                    <a:pt x="0" y="900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1"/>
            <p:cNvSpPr/>
            <p:nvPr/>
          </p:nvSpPr>
          <p:spPr>
            <a:xfrm rot="10800000">
              <a:off x="-520773" y="115905"/>
              <a:ext cx="567329" cy="985402"/>
            </a:xfrm>
            <a:custGeom>
              <a:avLst/>
              <a:gdLst/>
              <a:ahLst/>
              <a:cxnLst/>
              <a:rect l="l" t="t" r="r" b="b"/>
              <a:pathLst>
                <a:path w="4949" h="8596" fill="none" extrusionOk="0">
                  <a:moveTo>
                    <a:pt x="4949" y="1"/>
                  </a:moveTo>
                  <a:lnTo>
                    <a:pt x="0" y="859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1"/>
            <p:cNvSpPr/>
            <p:nvPr/>
          </p:nvSpPr>
          <p:spPr>
            <a:xfrm rot="10800000">
              <a:off x="-604915" y="115904"/>
              <a:ext cx="651471" cy="931639"/>
            </a:xfrm>
            <a:custGeom>
              <a:avLst/>
              <a:gdLst/>
              <a:ahLst/>
              <a:cxnLst/>
              <a:rect l="l" t="t" r="r" b="b"/>
              <a:pathLst>
                <a:path w="5683" h="8127" fill="none" extrusionOk="0">
                  <a:moveTo>
                    <a:pt x="5682" y="0"/>
                  </a:moveTo>
                  <a:lnTo>
                    <a:pt x="0" y="81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1"/>
            <p:cNvSpPr/>
            <p:nvPr/>
          </p:nvSpPr>
          <p:spPr>
            <a:xfrm rot="10800000">
              <a:off x="-684242" y="115903"/>
              <a:ext cx="730798" cy="870997"/>
            </a:xfrm>
            <a:custGeom>
              <a:avLst/>
              <a:gdLst/>
              <a:ahLst/>
              <a:cxnLst/>
              <a:rect l="l" t="t" r="r" b="b"/>
              <a:pathLst>
                <a:path w="6375" h="7598" fill="none" extrusionOk="0">
                  <a:moveTo>
                    <a:pt x="6375" y="1"/>
                  </a:moveTo>
                  <a:lnTo>
                    <a:pt x="0" y="7597"/>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1"/>
            <p:cNvSpPr/>
            <p:nvPr/>
          </p:nvSpPr>
          <p:spPr>
            <a:xfrm rot="10800000">
              <a:off x="-756577" y="115903"/>
              <a:ext cx="803133" cy="805540"/>
            </a:xfrm>
            <a:custGeom>
              <a:avLst/>
              <a:gdLst/>
              <a:ahLst/>
              <a:cxnLst/>
              <a:rect l="l" t="t" r="r" b="b"/>
              <a:pathLst>
                <a:path w="7006" h="7027" fill="none" extrusionOk="0">
                  <a:moveTo>
                    <a:pt x="7006" y="0"/>
                  </a:moveTo>
                  <a:lnTo>
                    <a:pt x="0" y="70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1"/>
            <p:cNvSpPr/>
            <p:nvPr/>
          </p:nvSpPr>
          <p:spPr>
            <a:xfrm rot="10800000">
              <a:off x="-824326" y="115902"/>
              <a:ext cx="870882" cy="730913"/>
            </a:xfrm>
            <a:custGeom>
              <a:avLst/>
              <a:gdLst/>
              <a:ahLst/>
              <a:cxnLst/>
              <a:rect l="l" t="t" r="r" b="b"/>
              <a:pathLst>
                <a:path w="7597" h="6376" fill="none" extrusionOk="0">
                  <a:moveTo>
                    <a:pt x="7597" y="1"/>
                  </a:moveTo>
                  <a:lnTo>
                    <a:pt x="0" y="637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1"/>
            <p:cNvSpPr/>
            <p:nvPr/>
          </p:nvSpPr>
          <p:spPr>
            <a:xfrm rot="10800000">
              <a:off x="-885083" y="115901"/>
              <a:ext cx="931639" cy="651471"/>
            </a:xfrm>
            <a:custGeom>
              <a:avLst/>
              <a:gdLst/>
              <a:ahLst/>
              <a:cxnLst/>
              <a:rect l="l" t="t" r="r" b="b"/>
              <a:pathLst>
                <a:path w="8127" h="5683" fill="none" extrusionOk="0">
                  <a:moveTo>
                    <a:pt x="8126" y="0"/>
                  </a:moveTo>
                  <a:lnTo>
                    <a:pt x="0" y="568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1"/>
            <p:cNvSpPr/>
            <p:nvPr/>
          </p:nvSpPr>
          <p:spPr>
            <a:xfrm rot="10800000">
              <a:off x="-938732" y="115900"/>
              <a:ext cx="985288" cy="569736"/>
            </a:xfrm>
            <a:custGeom>
              <a:avLst/>
              <a:gdLst/>
              <a:ahLst/>
              <a:cxnLst/>
              <a:rect l="l" t="t" r="r" b="b"/>
              <a:pathLst>
                <a:path w="8595" h="4970" fill="none" extrusionOk="0">
                  <a:moveTo>
                    <a:pt x="8594" y="0"/>
                  </a:moveTo>
                  <a:lnTo>
                    <a:pt x="0" y="4969"/>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1"/>
            <p:cNvSpPr/>
            <p:nvPr/>
          </p:nvSpPr>
          <p:spPr>
            <a:xfrm rot="10800000">
              <a:off x="-983096" y="115899"/>
              <a:ext cx="1029652" cy="481123"/>
            </a:xfrm>
            <a:custGeom>
              <a:avLst/>
              <a:gdLst/>
              <a:ahLst/>
              <a:cxnLst/>
              <a:rect l="l" t="t" r="r" b="b"/>
              <a:pathLst>
                <a:path w="8982" h="4197" fill="none" extrusionOk="0">
                  <a:moveTo>
                    <a:pt x="8981" y="1"/>
                  </a:moveTo>
                  <a:lnTo>
                    <a:pt x="0" y="419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1"/>
            <p:cNvSpPr/>
            <p:nvPr/>
          </p:nvSpPr>
          <p:spPr>
            <a:xfrm rot="10800000">
              <a:off x="-1022759" y="115898"/>
              <a:ext cx="1069315" cy="389988"/>
            </a:xfrm>
            <a:custGeom>
              <a:avLst/>
              <a:gdLst/>
              <a:ahLst/>
              <a:cxnLst/>
              <a:rect l="l" t="t" r="r" b="b"/>
              <a:pathLst>
                <a:path w="9328" h="3402" fill="none" extrusionOk="0">
                  <a:moveTo>
                    <a:pt x="9328" y="0"/>
                  </a:moveTo>
                  <a:lnTo>
                    <a:pt x="0" y="340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1"/>
            <p:cNvSpPr/>
            <p:nvPr/>
          </p:nvSpPr>
          <p:spPr>
            <a:xfrm rot="10800000">
              <a:off x="-1050730" y="115897"/>
              <a:ext cx="1097286" cy="294268"/>
            </a:xfrm>
            <a:custGeom>
              <a:avLst/>
              <a:gdLst/>
              <a:ahLst/>
              <a:cxnLst/>
              <a:rect l="l" t="t" r="r" b="b"/>
              <a:pathLst>
                <a:path w="9572" h="2567" fill="none" extrusionOk="0">
                  <a:moveTo>
                    <a:pt x="9572" y="0"/>
                  </a:moveTo>
                  <a:lnTo>
                    <a:pt x="0" y="256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1"/>
            <p:cNvSpPr/>
            <p:nvPr/>
          </p:nvSpPr>
          <p:spPr>
            <a:xfrm rot="10800000">
              <a:off x="-1071823" y="115896"/>
              <a:ext cx="1118379" cy="198548"/>
            </a:xfrm>
            <a:custGeom>
              <a:avLst/>
              <a:gdLst/>
              <a:ahLst/>
              <a:cxnLst/>
              <a:rect l="l" t="t" r="r" b="b"/>
              <a:pathLst>
                <a:path w="9756" h="1732" fill="none" extrusionOk="0">
                  <a:moveTo>
                    <a:pt x="9755" y="0"/>
                  </a:moveTo>
                  <a:lnTo>
                    <a:pt x="0" y="173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1"/>
            <p:cNvSpPr/>
            <p:nvPr/>
          </p:nvSpPr>
          <p:spPr>
            <a:xfrm rot="10800000">
              <a:off x="-1085809" y="115895"/>
              <a:ext cx="1132365" cy="100535"/>
            </a:xfrm>
            <a:custGeom>
              <a:avLst/>
              <a:gdLst/>
              <a:ahLst/>
              <a:cxnLst/>
              <a:rect l="l" t="t" r="r" b="b"/>
              <a:pathLst>
                <a:path w="9878" h="877" fill="none" extrusionOk="0">
                  <a:moveTo>
                    <a:pt x="9877" y="1"/>
                  </a:moveTo>
                  <a:lnTo>
                    <a:pt x="0" y="8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1"/>
            <p:cNvSpPr/>
            <p:nvPr/>
          </p:nvSpPr>
          <p:spPr>
            <a:xfrm rot="10800000">
              <a:off x="-1090509" y="115894"/>
              <a:ext cx="1137065" cy="115"/>
            </a:xfrm>
            <a:custGeom>
              <a:avLst/>
              <a:gdLst/>
              <a:ahLst/>
              <a:cxnLst/>
              <a:rect l="l" t="t" r="r" b="b"/>
              <a:pathLst>
                <a:path w="9919" h="1" fill="none" extrusionOk="0">
                  <a:moveTo>
                    <a:pt x="9918" y="0"/>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1"/>
            <p:cNvSpPr/>
            <p:nvPr/>
          </p:nvSpPr>
          <p:spPr>
            <a:xfrm rot="10800000">
              <a:off x="-1547996" y="-1492648"/>
              <a:ext cx="3128504" cy="3130911"/>
            </a:xfrm>
            <a:custGeom>
              <a:avLst/>
              <a:gdLst/>
              <a:ahLst/>
              <a:cxnLst/>
              <a:rect l="l" t="t" r="r" b="b"/>
              <a:pathLst>
                <a:path w="27291" h="27312" fill="none" extrusionOk="0">
                  <a:moveTo>
                    <a:pt x="27291" y="13646"/>
                  </a:moveTo>
                  <a:cubicBezTo>
                    <a:pt x="27291" y="21201"/>
                    <a:pt x="21181" y="27311"/>
                    <a:pt x="13646" y="27311"/>
                  </a:cubicBezTo>
                  <a:cubicBezTo>
                    <a:pt x="6111" y="27311"/>
                    <a:pt x="1" y="21201"/>
                    <a:pt x="1" y="13646"/>
                  </a:cubicBezTo>
                  <a:cubicBezTo>
                    <a:pt x="1" y="6111"/>
                    <a:pt x="6111" y="1"/>
                    <a:pt x="13646" y="1"/>
                  </a:cubicBezTo>
                  <a:cubicBezTo>
                    <a:pt x="21181" y="1"/>
                    <a:pt x="27291" y="6111"/>
                    <a:pt x="27291" y="13646"/>
                  </a:cubicBezTo>
                  <a:close/>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6" name="Google Shape;466;p11"/>
          <p:cNvSpPr/>
          <p:nvPr/>
        </p:nvSpPr>
        <p:spPr>
          <a:xfrm>
            <a:off x="3825250" y="4453375"/>
            <a:ext cx="1745100" cy="31311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7" name="Google Shape;467;p11"/>
          <p:cNvCxnSpPr/>
          <p:nvPr/>
        </p:nvCxnSpPr>
        <p:spPr>
          <a:xfrm rot="10800000">
            <a:off x="8826600" y="1184050"/>
            <a:ext cx="0" cy="4521900"/>
          </a:xfrm>
          <a:prstGeom prst="straightConnector1">
            <a:avLst/>
          </a:prstGeom>
          <a:noFill/>
          <a:ln w="19050" cap="flat" cmpd="sng">
            <a:solidFill>
              <a:schemeClr val="lt1"/>
            </a:solidFill>
            <a:prstDash val="solid"/>
            <a:round/>
            <a:headEnd type="none" w="med" len="med"/>
            <a:tailEnd type="none" w="med" len="med"/>
          </a:ln>
        </p:spPr>
      </p:cxnSp>
      <p:grpSp>
        <p:nvGrpSpPr>
          <p:cNvPr id="468" name="Google Shape;468;p11"/>
          <p:cNvGrpSpPr/>
          <p:nvPr/>
        </p:nvGrpSpPr>
        <p:grpSpPr>
          <a:xfrm rot="5400000">
            <a:off x="7458465" y="4093684"/>
            <a:ext cx="288519" cy="1007900"/>
            <a:chOff x="14219889" y="-2617453"/>
            <a:chExt cx="412524" cy="1441092"/>
          </a:xfrm>
        </p:grpSpPr>
        <p:sp>
          <p:nvSpPr>
            <p:cNvPr id="469" name="Google Shape;469;p11"/>
            <p:cNvSpPr/>
            <p:nvPr/>
          </p:nvSpPr>
          <p:spPr>
            <a:xfrm>
              <a:off x="14219889" y="-2411297"/>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1"/>
            <p:cNvSpPr/>
            <p:nvPr/>
          </p:nvSpPr>
          <p:spPr>
            <a:xfrm>
              <a:off x="14426155" y="-2617453"/>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1"/>
            <p:cNvSpPr/>
            <p:nvPr/>
          </p:nvSpPr>
          <p:spPr>
            <a:xfrm>
              <a:off x="14281079" y="-2558599"/>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1"/>
            <p:cNvSpPr/>
            <p:nvPr/>
          </p:nvSpPr>
          <p:spPr>
            <a:xfrm>
              <a:off x="14281079" y="-2558599"/>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1"/>
            <p:cNvSpPr/>
            <p:nvPr/>
          </p:nvSpPr>
          <p:spPr>
            <a:xfrm>
              <a:off x="14219889" y="-1896962"/>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1"/>
            <p:cNvSpPr/>
            <p:nvPr/>
          </p:nvSpPr>
          <p:spPr>
            <a:xfrm>
              <a:off x="14426155" y="-2103118"/>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1"/>
            <p:cNvSpPr/>
            <p:nvPr/>
          </p:nvSpPr>
          <p:spPr>
            <a:xfrm>
              <a:off x="14281079" y="-2044264"/>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1"/>
            <p:cNvSpPr/>
            <p:nvPr/>
          </p:nvSpPr>
          <p:spPr>
            <a:xfrm>
              <a:off x="14281079" y="-2044264"/>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1"/>
            <p:cNvSpPr/>
            <p:nvPr/>
          </p:nvSpPr>
          <p:spPr>
            <a:xfrm>
              <a:off x="14219889" y="-1382627"/>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1"/>
            <p:cNvSpPr/>
            <p:nvPr/>
          </p:nvSpPr>
          <p:spPr>
            <a:xfrm>
              <a:off x="14426155" y="-1591009"/>
              <a:ext cx="111" cy="414647"/>
            </a:xfrm>
            <a:custGeom>
              <a:avLst/>
              <a:gdLst/>
              <a:ahLst/>
              <a:cxnLst/>
              <a:rect l="l" t="t" r="r" b="b"/>
              <a:pathLst>
                <a:path w="1" h="3727" fill="none" extrusionOk="0">
                  <a:moveTo>
                    <a:pt x="0" y="372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1"/>
            <p:cNvSpPr/>
            <p:nvPr/>
          </p:nvSpPr>
          <p:spPr>
            <a:xfrm>
              <a:off x="14281079" y="-1529929"/>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1"/>
            <p:cNvSpPr/>
            <p:nvPr/>
          </p:nvSpPr>
          <p:spPr>
            <a:xfrm>
              <a:off x="14281079" y="-1529929"/>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81" name="Google Shape;481;p11"/>
          <p:cNvCxnSpPr/>
          <p:nvPr/>
        </p:nvCxnSpPr>
        <p:spPr>
          <a:xfrm rot="10800000">
            <a:off x="3991388" y="-429112"/>
            <a:ext cx="0" cy="1690800"/>
          </a:xfrm>
          <a:prstGeom prst="straightConnector1">
            <a:avLst/>
          </a:prstGeom>
          <a:noFill/>
          <a:ln w="19050" cap="flat" cmpd="sng">
            <a:solidFill>
              <a:schemeClr val="lt1"/>
            </a:solidFill>
            <a:prstDash val="solid"/>
            <a:round/>
            <a:headEnd type="none" w="med" len="med"/>
            <a:tailEnd type="none" w="med" len="med"/>
          </a:ln>
        </p:spPr>
      </p:cxnSp>
      <p:cxnSp>
        <p:nvCxnSpPr>
          <p:cNvPr id="482" name="Google Shape;482;p11"/>
          <p:cNvCxnSpPr/>
          <p:nvPr/>
        </p:nvCxnSpPr>
        <p:spPr>
          <a:xfrm rot="10800000">
            <a:off x="3470300" y="539500"/>
            <a:ext cx="1042200" cy="0"/>
          </a:xfrm>
          <a:prstGeom prst="straightConnector1">
            <a:avLst/>
          </a:prstGeom>
          <a:noFill/>
          <a:ln w="19050" cap="flat" cmpd="sng">
            <a:solidFill>
              <a:schemeClr val="lt1"/>
            </a:solidFill>
            <a:prstDash val="solid"/>
            <a:round/>
            <a:headEnd type="none" w="med" len="med"/>
            <a:tailEnd type="none" w="med" len="med"/>
          </a:ln>
        </p:spPr>
      </p:cxnSp>
      <p:sp>
        <p:nvSpPr>
          <p:cNvPr id="483" name="Google Shape;483;p11"/>
          <p:cNvSpPr/>
          <p:nvPr/>
        </p:nvSpPr>
        <p:spPr>
          <a:xfrm>
            <a:off x="7796925" y="-293650"/>
            <a:ext cx="2427600" cy="24276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1"/>
          <p:cNvSpPr txBox="1">
            <a:spLocks noGrp="1"/>
          </p:cNvSpPr>
          <p:nvPr>
            <p:ph type="subTitle" idx="1"/>
          </p:nvPr>
        </p:nvSpPr>
        <p:spPr>
          <a:xfrm>
            <a:off x="4125175" y="2827057"/>
            <a:ext cx="4045200" cy="54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700"/>
              <a:buNone/>
              <a:defRPr sz="17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None/>
              <a:defRPr sz="1700"/>
            </a:lvl4pPr>
            <a:lvl5pPr lvl="4" algn="ctr" rtl="0">
              <a:lnSpc>
                <a:spcPct val="100000"/>
              </a:lnSpc>
              <a:spcBef>
                <a:spcPts val="0"/>
              </a:spcBef>
              <a:spcAft>
                <a:spcPts val="0"/>
              </a:spcAft>
              <a:buSzPts val="1700"/>
              <a:buNone/>
              <a:defRPr sz="1700"/>
            </a:lvl5pPr>
            <a:lvl6pPr lvl="5" algn="ctr" rtl="0">
              <a:lnSpc>
                <a:spcPct val="100000"/>
              </a:lnSpc>
              <a:spcBef>
                <a:spcPts val="0"/>
              </a:spcBef>
              <a:spcAft>
                <a:spcPts val="0"/>
              </a:spcAft>
              <a:buSzPts val="1700"/>
              <a:buNone/>
              <a:defRPr sz="1700"/>
            </a:lvl6pPr>
            <a:lvl7pPr lvl="6" algn="ctr" rtl="0">
              <a:lnSpc>
                <a:spcPct val="100000"/>
              </a:lnSpc>
              <a:spcBef>
                <a:spcPts val="0"/>
              </a:spcBef>
              <a:spcAft>
                <a:spcPts val="0"/>
              </a:spcAft>
              <a:buSzPts val="1700"/>
              <a:buNone/>
              <a:defRPr sz="1700"/>
            </a:lvl7pPr>
            <a:lvl8pPr lvl="7" algn="ctr" rtl="0">
              <a:lnSpc>
                <a:spcPct val="100000"/>
              </a:lnSpc>
              <a:spcBef>
                <a:spcPts val="0"/>
              </a:spcBef>
              <a:spcAft>
                <a:spcPts val="0"/>
              </a:spcAft>
              <a:buSzPts val="1700"/>
              <a:buNone/>
              <a:defRPr sz="1700"/>
            </a:lvl8pPr>
            <a:lvl9pPr lvl="8" algn="ctr" rtl="0">
              <a:lnSpc>
                <a:spcPct val="100000"/>
              </a:lnSpc>
              <a:spcBef>
                <a:spcPts val="0"/>
              </a:spcBef>
              <a:spcAft>
                <a:spcPts val="0"/>
              </a:spcAft>
              <a:buSzPts val="1700"/>
              <a:buNone/>
              <a:defRPr sz="1700"/>
            </a:lvl9pPr>
          </a:lstStyle>
          <a:p>
            <a:r>
              <a:rPr lang="en-US"/>
              <a:t>Click to edit Master subtitle style</a:t>
            </a:r>
            <a:endParaRPr/>
          </a:p>
        </p:txBody>
      </p:sp>
    </p:spTree>
    <p:extLst>
      <p:ext uri="{BB962C8B-B14F-4D97-AF65-F5344CB8AC3E}">
        <p14:creationId xmlns:p14="http://schemas.microsoft.com/office/powerpoint/2010/main" val="290018296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485"/>
        <p:cNvGrpSpPr/>
        <p:nvPr/>
      </p:nvGrpSpPr>
      <p:grpSpPr>
        <a:xfrm>
          <a:off x="0" y="0"/>
          <a:ext cx="0" cy="0"/>
          <a:chOff x="0" y="0"/>
          <a:chExt cx="0" cy="0"/>
        </a:xfrm>
      </p:grpSpPr>
    </p:spTree>
    <p:extLst>
      <p:ext uri="{BB962C8B-B14F-4D97-AF65-F5344CB8AC3E}">
        <p14:creationId xmlns:p14="http://schemas.microsoft.com/office/powerpoint/2010/main" val="453223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dk2"/>
        </a:solidFill>
        <a:effectLst/>
      </p:bgPr>
    </p:bg>
    <p:spTree>
      <p:nvGrpSpPr>
        <p:cNvPr id="1" name="Shape 486"/>
        <p:cNvGrpSpPr/>
        <p:nvPr/>
      </p:nvGrpSpPr>
      <p:grpSpPr>
        <a:xfrm>
          <a:off x="0" y="0"/>
          <a:ext cx="0" cy="0"/>
          <a:chOff x="0" y="0"/>
          <a:chExt cx="0" cy="0"/>
        </a:xfrm>
      </p:grpSpPr>
      <p:sp>
        <p:nvSpPr>
          <p:cNvPr id="487" name="Google Shape;487;p13"/>
          <p:cNvSpPr txBox="1">
            <a:spLocks noGrp="1"/>
          </p:cNvSpPr>
          <p:nvPr>
            <p:ph type="title"/>
          </p:nvPr>
        </p:nvSpPr>
        <p:spPr>
          <a:xfrm>
            <a:off x="713250" y="539525"/>
            <a:ext cx="7717500" cy="478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cxnSp>
        <p:nvCxnSpPr>
          <p:cNvPr id="488" name="Google Shape;488;p13"/>
          <p:cNvCxnSpPr/>
          <p:nvPr/>
        </p:nvCxnSpPr>
        <p:spPr>
          <a:xfrm rot="10800000">
            <a:off x="323450" y="517950"/>
            <a:ext cx="0" cy="3666300"/>
          </a:xfrm>
          <a:prstGeom prst="straightConnector1">
            <a:avLst/>
          </a:prstGeom>
          <a:noFill/>
          <a:ln w="19050" cap="flat" cmpd="sng">
            <a:solidFill>
              <a:schemeClr val="lt1"/>
            </a:solidFill>
            <a:prstDash val="solid"/>
            <a:round/>
            <a:headEnd type="none" w="med" len="med"/>
            <a:tailEnd type="none" w="med" len="med"/>
          </a:ln>
        </p:spPr>
      </p:cxnSp>
      <p:sp>
        <p:nvSpPr>
          <p:cNvPr id="489" name="Google Shape;489;p13"/>
          <p:cNvSpPr/>
          <p:nvPr/>
        </p:nvSpPr>
        <p:spPr>
          <a:xfrm rot="5400000">
            <a:off x="-995132" y="-1183188"/>
            <a:ext cx="1959600" cy="35157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0" name="Google Shape;490;p13"/>
          <p:cNvGrpSpPr/>
          <p:nvPr/>
        </p:nvGrpSpPr>
        <p:grpSpPr>
          <a:xfrm rot="10800000">
            <a:off x="7482482" y="-1492645"/>
            <a:ext cx="3128501" cy="3130908"/>
            <a:chOff x="6281291" y="3064670"/>
            <a:chExt cx="4075160" cy="4078296"/>
          </a:xfrm>
        </p:grpSpPr>
        <p:sp>
          <p:nvSpPr>
            <p:cNvPr id="491" name="Google Shape;491;p13"/>
            <p:cNvSpPr/>
            <p:nvPr/>
          </p:nvSpPr>
          <p:spPr>
            <a:xfrm>
              <a:off x="6798403" y="5047546"/>
              <a:ext cx="1481130" cy="149"/>
            </a:xfrm>
            <a:custGeom>
              <a:avLst/>
              <a:gdLst/>
              <a:ahLst/>
              <a:cxnLst/>
              <a:rect l="l" t="t" r="r" b="b"/>
              <a:pathLst>
                <a:path w="9919" h="1" fill="none" extrusionOk="0">
                  <a:moveTo>
                    <a:pt x="0" y="0"/>
                  </a:moveTo>
                  <a:lnTo>
                    <a:pt x="9918"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3"/>
            <p:cNvSpPr/>
            <p:nvPr/>
          </p:nvSpPr>
          <p:spPr>
            <a:xfrm>
              <a:off x="6804376" y="4916738"/>
              <a:ext cx="1475157" cy="130956"/>
            </a:xfrm>
            <a:custGeom>
              <a:avLst/>
              <a:gdLst/>
              <a:ahLst/>
              <a:cxnLst/>
              <a:rect l="l" t="t" r="r" b="b"/>
              <a:pathLst>
                <a:path w="9879" h="877" fill="none" extrusionOk="0">
                  <a:moveTo>
                    <a:pt x="1" y="1"/>
                  </a:moveTo>
                  <a:lnTo>
                    <a:pt x="9878" y="8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3"/>
            <p:cNvSpPr/>
            <p:nvPr/>
          </p:nvSpPr>
          <p:spPr>
            <a:xfrm>
              <a:off x="6822743" y="4789066"/>
              <a:ext cx="1456790" cy="258627"/>
            </a:xfrm>
            <a:custGeom>
              <a:avLst/>
              <a:gdLst/>
              <a:ahLst/>
              <a:cxnLst/>
              <a:rect l="l" t="t" r="r" b="b"/>
              <a:pathLst>
                <a:path w="9756" h="1732" fill="none" extrusionOk="0">
                  <a:moveTo>
                    <a:pt x="0" y="0"/>
                  </a:moveTo>
                  <a:lnTo>
                    <a:pt x="9755" y="173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3"/>
            <p:cNvSpPr/>
            <p:nvPr/>
          </p:nvSpPr>
          <p:spPr>
            <a:xfrm>
              <a:off x="6850069" y="4664380"/>
              <a:ext cx="1429464" cy="383311"/>
            </a:xfrm>
            <a:custGeom>
              <a:avLst/>
              <a:gdLst/>
              <a:ahLst/>
              <a:cxnLst/>
              <a:rect l="l" t="t" r="r" b="b"/>
              <a:pathLst>
                <a:path w="9573" h="2567" fill="none" extrusionOk="0">
                  <a:moveTo>
                    <a:pt x="0" y="0"/>
                  </a:moveTo>
                  <a:lnTo>
                    <a:pt x="9572" y="256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3"/>
            <p:cNvSpPr/>
            <p:nvPr/>
          </p:nvSpPr>
          <p:spPr>
            <a:xfrm>
              <a:off x="6889640" y="4539695"/>
              <a:ext cx="1389894" cy="507995"/>
            </a:xfrm>
            <a:custGeom>
              <a:avLst/>
              <a:gdLst/>
              <a:ahLst/>
              <a:cxnLst/>
              <a:rect l="l" t="t" r="r" b="b"/>
              <a:pathLst>
                <a:path w="9308" h="3402" fill="none" extrusionOk="0">
                  <a:moveTo>
                    <a:pt x="0" y="0"/>
                  </a:moveTo>
                  <a:lnTo>
                    <a:pt x="9307" y="340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3"/>
            <p:cNvSpPr/>
            <p:nvPr/>
          </p:nvSpPr>
          <p:spPr>
            <a:xfrm>
              <a:off x="6938171" y="4420982"/>
              <a:ext cx="1341364" cy="626707"/>
            </a:xfrm>
            <a:custGeom>
              <a:avLst/>
              <a:gdLst/>
              <a:ahLst/>
              <a:cxnLst/>
              <a:rect l="l" t="t" r="r" b="b"/>
              <a:pathLst>
                <a:path w="8983" h="4197" fill="none" extrusionOk="0">
                  <a:moveTo>
                    <a:pt x="1" y="1"/>
                  </a:moveTo>
                  <a:lnTo>
                    <a:pt x="8982" y="419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3"/>
            <p:cNvSpPr/>
            <p:nvPr/>
          </p:nvSpPr>
          <p:spPr>
            <a:xfrm>
              <a:off x="6999095" y="4305554"/>
              <a:ext cx="1280440" cy="742133"/>
            </a:xfrm>
            <a:custGeom>
              <a:avLst/>
              <a:gdLst/>
              <a:ahLst/>
              <a:cxnLst/>
              <a:rect l="l" t="t" r="r" b="b"/>
              <a:pathLst>
                <a:path w="8575" h="4970" fill="none" extrusionOk="0">
                  <a:moveTo>
                    <a:pt x="0" y="0"/>
                  </a:moveTo>
                  <a:lnTo>
                    <a:pt x="8574" y="4969"/>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3"/>
            <p:cNvSpPr/>
            <p:nvPr/>
          </p:nvSpPr>
          <p:spPr>
            <a:xfrm>
              <a:off x="7065993" y="4199086"/>
              <a:ext cx="1213544" cy="848600"/>
            </a:xfrm>
            <a:custGeom>
              <a:avLst/>
              <a:gdLst/>
              <a:ahLst/>
              <a:cxnLst/>
              <a:rect l="l" t="t" r="r" b="b"/>
              <a:pathLst>
                <a:path w="8127" h="5683" fill="none" extrusionOk="0">
                  <a:moveTo>
                    <a:pt x="0" y="0"/>
                  </a:moveTo>
                  <a:lnTo>
                    <a:pt x="8126" y="568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3"/>
            <p:cNvSpPr/>
            <p:nvPr/>
          </p:nvSpPr>
          <p:spPr>
            <a:xfrm>
              <a:off x="7144985" y="4095605"/>
              <a:ext cx="1134552" cy="952080"/>
            </a:xfrm>
            <a:custGeom>
              <a:avLst/>
              <a:gdLst/>
              <a:ahLst/>
              <a:cxnLst/>
              <a:rect l="l" t="t" r="r" b="b"/>
              <a:pathLst>
                <a:path w="7598" h="6376" fill="none" extrusionOk="0">
                  <a:moveTo>
                    <a:pt x="1" y="1"/>
                  </a:moveTo>
                  <a:lnTo>
                    <a:pt x="7597" y="637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3"/>
            <p:cNvSpPr/>
            <p:nvPr/>
          </p:nvSpPr>
          <p:spPr>
            <a:xfrm>
              <a:off x="7233236" y="3998394"/>
              <a:ext cx="1046303" cy="1049289"/>
            </a:xfrm>
            <a:custGeom>
              <a:avLst/>
              <a:gdLst/>
              <a:ahLst/>
              <a:cxnLst/>
              <a:rect l="l" t="t" r="r" b="b"/>
              <a:pathLst>
                <a:path w="7007" h="7027" fill="none" extrusionOk="0">
                  <a:moveTo>
                    <a:pt x="0" y="0"/>
                  </a:moveTo>
                  <a:lnTo>
                    <a:pt x="7006" y="70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3"/>
            <p:cNvSpPr/>
            <p:nvPr/>
          </p:nvSpPr>
          <p:spPr>
            <a:xfrm>
              <a:off x="7327460" y="3913130"/>
              <a:ext cx="952080" cy="1134552"/>
            </a:xfrm>
            <a:custGeom>
              <a:avLst/>
              <a:gdLst/>
              <a:ahLst/>
              <a:cxnLst/>
              <a:rect l="l" t="t" r="r" b="b"/>
              <a:pathLst>
                <a:path w="6376" h="7598" fill="none" extrusionOk="0">
                  <a:moveTo>
                    <a:pt x="1" y="1"/>
                  </a:moveTo>
                  <a:lnTo>
                    <a:pt x="6375" y="7597"/>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3"/>
            <p:cNvSpPr/>
            <p:nvPr/>
          </p:nvSpPr>
          <p:spPr>
            <a:xfrm>
              <a:off x="7430942" y="3834138"/>
              <a:ext cx="848600" cy="1213544"/>
            </a:xfrm>
            <a:custGeom>
              <a:avLst/>
              <a:gdLst/>
              <a:ahLst/>
              <a:cxnLst/>
              <a:rect l="l" t="t" r="r" b="b"/>
              <a:pathLst>
                <a:path w="5683" h="8127" fill="none" extrusionOk="0">
                  <a:moveTo>
                    <a:pt x="0" y="0"/>
                  </a:moveTo>
                  <a:lnTo>
                    <a:pt x="5682" y="81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3"/>
            <p:cNvSpPr/>
            <p:nvPr/>
          </p:nvSpPr>
          <p:spPr>
            <a:xfrm>
              <a:off x="7540397" y="3764105"/>
              <a:ext cx="739146" cy="1283576"/>
            </a:xfrm>
            <a:custGeom>
              <a:avLst/>
              <a:gdLst/>
              <a:ahLst/>
              <a:cxnLst/>
              <a:rect l="l" t="t" r="r" b="b"/>
              <a:pathLst>
                <a:path w="4950" h="8596" fill="none" extrusionOk="0">
                  <a:moveTo>
                    <a:pt x="0" y="1"/>
                  </a:moveTo>
                  <a:lnTo>
                    <a:pt x="4949" y="859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3"/>
            <p:cNvSpPr/>
            <p:nvPr/>
          </p:nvSpPr>
          <p:spPr>
            <a:xfrm>
              <a:off x="7652839" y="3703330"/>
              <a:ext cx="626707" cy="1344350"/>
            </a:xfrm>
            <a:custGeom>
              <a:avLst/>
              <a:gdLst/>
              <a:ahLst/>
              <a:cxnLst/>
              <a:rect l="l" t="t" r="r" b="b"/>
              <a:pathLst>
                <a:path w="4197" h="9003" fill="none" extrusionOk="0">
                  <a:moveTo>
                    <a:pt x="1" y="1"/>
                  </a:moveTo>
                  <a:lnTo>
                    <a:pt x="4196" y="900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3"/>
            <p:cNvSpPr/>
            <p:nvPr/>
          </p:nvSpPr>
          <p:spPr>
            <a:xfrm>
              <a:off x="7774538" y="3654650"/>
              <a:ext cx="505009" cy="1393030"/>
            </a:xfrm>
            <a:custGeom>
              <a:avLst/>
              <a:gdLst/>
              <a:ahLst/>
              <a:cxnLst/>
              <a:rect l="l" t="t" r="r" b="b"/>
              <a:pathLst>
                <a:path w="3382" h="9329" fill="none" extrusionOk="0">
                  <a:moveTo>
                    <a:pt x="0" y="1"/>
                  </a:moveTo>
                  <a:lnTo>
                    <a:pt x="3381" y="93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3"/>
            <p:cNvSpPr/>
            <p:nvPr/>
          </p:nvSpPr>
          <p:spPr>
            <a:xfrm>
              <a:off x="7896238" y="3618215"/>
              <a:ext cx="383311" cy="1429464"/>
            </a:xfrm>
            <a:custGeom>
              <a:avLst/>
              <a:gdLst/>
              <a:ahLst/>
              <a:cxnLst/>
              <a:rect l="l" t="t" r="r" b="b"/>
              <a:pathLst>
                <a:path w="2567" h="9573" fill="none" extrusionOk="0">
                  <a:moveTo>
                    <a:pt x="0" y="0"/>
                  </a:moveTo>
                  <a:lnTo>
                    <a:pt x="2566" y="957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3"/>
            <p:cNvSpPr/>
            <p:nvPr/>
          </p:nvSpPr>
          <p:spPr>
            <a:xfrm>
              <a:off x="8020924" y="3587753"/>
              <a:ext cx="258627" cy="1459926"/>
            </a:xfrm>
            <a:custGeom>
              <a:avLst/>
              <a:gdLst/>
              <a:ahLst/>
              <a:cxnLst/>
              <a:rect l="l" t="t" r="r" b="b"/>
              <a:pathLst>
                <a:path w="1732" h="9777" fill="none" extrusionOk="0">
                  <a:moveTo>
                    <a:pt x="0" y="1"/>
                  </a:moveTo>
                  <a:lnTo>
                    <a:pt x="1731" y="97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3"/>
            <p:cNvSpPr/>
            <p:nvPr/>
          </p:nvSpPr>
          <p:spPr>
            <a:xfrm>
              <a:off x="8151583" y="3572522"/>
              <a:ext cx="127969" cy="1475157"/>
            </a:xfrm>
            <a:custGeom>
              <a:avLst/>
              <a:gdLst/>
              <a:ahLst/>
              <a:cxnLst/>
              <a:rect l="l" t="t" r="r" b="b"/>
              <a:pathLst>
                <a:path w="857" h="9879" fill="none" extrusionOk="0">
                  <a:moveTo>
                    <a:pt x="1" y="1"/>
                  </a:moveTo>
                  <a:lnTo>
                    <a:pt x="856" y="987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3"/>
            <p:cNvSpPr/>
            <p:nvPr/>
          </p:nvSpPr>
          <p:spPr>
            <a:xfrm>
              <a:off x="8279405" y="3566549"/>
              <a:ext cx="149" cy="1481130"/>
            </a:xfrm>
            <a:custGeom>
              <a:avLst/>
              <a:gdLst/>
              <a:ahLst/>
              <a:cxnLst/>
              <a:rect l="l" t="t" r="r" b="b"/>
              <a:pathLst>
                <a:path w="1" h="9919" fill="none" extrusionOk="0">
                  <a:moveTo>
                    <a:pt x="0" y="0"/>
                  </a:moveTo>
                  <a:lnTo>
                    <a:pt x="0" y="991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3"/>
            <p:cNvSpPr/>
            <p:nvPr/>
          </p:nvSpPr>
          <p:spPr>
            <a:xfrm>
              <a:off x="8279405" y="3572522"/>
              <a:ext cx="130807" cy="1475157"/>
            </a:xfrm>
            <a:custGeom>
              <a:avLst/>
              <a:gdLst/>
              <a:ahLst/>
              <a:cxnLst/>
              <a:rect l="l" t="t" r="r" b="b"/>
              <a:pathLst>
                <a:path w="876" h="9879" fill="none" extrusionOk="0">
                  <a:moveTo>
                    <a:pt x="876" y="1"/>
                  </a:moveTo>
                  <a:lnTo>
                    <a:pt x="0" y="987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3"/>
            <p:cNvSpPr/>
            <p:nvPr/>
          </p:nvSpPr>
          <p:spPr>
            <a:xfrm>
              <a:off x="8279405" y="3587753"/>
              <a:ext cx="258627" cy="1459926"/>
            </a:xfrm>
            <a:custGeom>
              <a:avLst/>
              <a:gdLst/>
              <a:ahLst/>
              <a:cxnLst/>
              <a:rect l="l" t="t" r="r" b="b"/>
              <a:pathLst>
                <a:path w="1732" h="9777" fill="none" extrusionOk="0">
                  <a:moveTo>
                    <a:pt x="1731" y="1"/>
                  </a:moveTo>
                  <a:lnTo>
                    <a:pt x="0" y="97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3"/>
            <p:cNvSpPr/>
            <p:nvPr/>
          </p:nvSpPr>
          <p:spPr>
            <a:xfrm>
              <a:off x="8279405" y="3618215"/>
              <a:ext cx="383311" cy="1429464"/>
            </a:xfrm>
            <a:custGeom>
              <a:avLst/>
              <a:gdLst/>
              <a:ahLst/>
              <a:cxnLst/>
              <a:rect l="l" t="t" r="r" b="b"/>
              <a:pathLst>
                <a:path w="2567" h="9573" fill="none" extrusionOk="0">
                  <a:moveTo>
                    <a:pt x="2566" y="0"/>
                  </a:moveTo>
                  <a:lnTo>
                    <a:pt x="0" y="957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3"/>
            <p:cNvSpPr/>
            <p:nvPr/>
          </p:nvSpPr>
          <p:spPr>
            <a:xfrm>
              <a:off x="8279405" y="3654650"/>
              <a:ext cx="507995" cy="1393030"/>
            </a:xfrm>
            <a:custGeom>
              <a:avLst/>
              <a:gdLst/>
              <a:ahLst/>
              <a:cxnLst/>
              <a:rect l="l" t="t" r="r" b="b"/>
              <a:pathLst>
                <a:path w="3402" h="9329" fill="none" extrusionOk="0">
                  <a:moveTo>
                    <a:pt x="3401" y="1"/>
                  </a:moveTo>
                  <a:lnTo>
                    <a:pt x="0" y="93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3"/>
            <p:cNvSpPr/>
            <p:nvPr/>
          </p:nvSpPr>
          <p:spPr>
            <a:xfrm>
              <a:off x="8279405" y="3703330"/>
              <a:ext cx="626557" cy="1344350"/>
            </a:xfrm>
            <a:custGeom>
              <a:avLst/>
              <a:gdLst/>
              <a:ahLst/>
              <a:cxnLst/>
              <a:rect l="l" t="t" r="r" b="b"/>
              <a:pathLst>
                <a:path w="4196" h="9003" fill="none" extrusionOk="0">
                  <a:moveTo>
                    <a:pt x="4195" y="1"/>
                  </a:moveTo>
                  <a:lnTo>
                    <a:pt x="0" y="900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3"/>
            <p:cNvSpPr/>
            <p:nvPr/>
          </p:nvSpPr>
          <p:spPr>
            <a:xfrm>
              <a:off x="8279405" y="3764105"/>
              <a:ext cx="738997" cy="1283576"/>
            </a:xfrm>
            <a:custGeom>
              <a:avLst/>
              <a:gdLst/>
              <a:ahLst/>
              <a:cxnLst/>
              <a:rect l="l" t="t" r="r" b="b"/>
              <a:pathLst>
                <a:path w="4949" h="8596" fill="none" extrusionOk="0">
                  <a:moveTo>
                    <a:pt x="4949" y="1"/>
                  </a:moveTo>
                  <a:lnTo>
                    <a:pt x="0" y="859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3"/>
            <p:cNvSpPr/>
            <p:nvPr/>
          </p:nvSpPr>
          <p:spPr>
            <a:xfrm>
              <a:off x="8279405" y="3834138"/>
              <a:ext cx="848600" cy="1213544"/>
            </a:xfrm>
            <a:custGeom>
              <a:avLst/>
              <a:gdLst/>
              <a:ahLst/>
              <a:cxnLst/>
              <a:rect l="l" t="t" r="r" b="b"/>
              <a:pathLst>
                <a:path w="5683" h="8127" fill="none" extrusionOk="0">
                  <a:moveTo>
                    <a:pt x="5682" y="0"/>
                  </a:moveTo>
                  <a:lnTo>
                    <a:pt x="0" y="81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3"/>
            <p:cNvSpPr/>
            <p:nvPr/>
          </p:nvSpPr>
          <p:spPr>
            <a:xfrm>
              <a:off x="8279405" y="3913130"/>
              <a:ext cx="951931" cy="1134552"/>
            </a:xfrm>
            <a:custGeom>
              <a:avLst/>
              <a:gdLst/>
              <a:ahLst/>
              <a:cxnLst/>
              <a:rect l="l" t="t" r="r" b="b"/>
              <a:pathLst>
                <a:path w="6375" h="7598" fill="none" extrusionOk="0">
                  <a:moveTo>
                    <a:pt x="6375" y="1"/>
                  </a:moveTo>
                  <a:lnTo>
                    <a:pt x="0" y="7597"/>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3"/>
            <p:cNvSpPr/>
            <p:nvPr/>
          </p:nvSpPr>
          <p:spPr>
            <a:xfrm>
              <a:off x="8279405" y="3998394"/>
              <a:ext cx="1046153" cy="1049289"/>
            </a:xfrm>
            <a:custGeom>
              <a:avLst/>
              <a:gdLst/>
              <a:ahLst/>
              <a:cxnLst/>
              <a:rect l="l" t="t" r="r" b="b"/>
              <a:pathLst>
                <a:path w="7006" h="7027" fill="none" extrusionOk="0">
                  <a:moveTo>
                    <a:pt x="7006" y="0"/>
                  </a:moveTo>
                  <a:lnTo>
                    <a:pt x="0" y="70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3"/>
            <p:cNvSpPr/>
            <p:nvPr/>
          </p:nvSpPr>
          <p:spPr>
            <a:xfrm>
              <a:off x="8279405" y="4095605"/>
              <a:ext cx="1134403" cy="952080"/>
            </a:xfrm>
            <a:custGeom>
              <a:avLst/>
              <a:gdLst/>
              <a:ahLst/>
              <a:cxnLst/>
              <a:rect l="l" t="t" r="r" b="b"/>
              <a:pathLst>
                <a:path w="7597" h="6376" fill="none" extrusionOk="0">
                  <a:moveTo>
                    <a:pt x="7597" y="1"/>
                  </a:moveTo>
                  <a:lnTo>
                    <a:pt x="0" y="637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3"/>
            <p:cNvSpPr/>
            <p:nvPr/>
          </p:nvSpPr>
          <p:spPr>
            <a:xfrm>
              <a:off x="8279405" y="4199086"/>
              <a:ext cx="1213544" cy="848600"/>
            </a:xfrm>
            <a:custGeom>
              <a:avLst/>
              <a:gdLst/>
              <a:ahLst/>
              <a:cxnLst/>
              <a:rect l="l" t="t" r="r" b="b"/>
              <a:pathLst>
                <a:path w="8127" h="5683" fill="none" extrusionOk="0">
                  <a:moveTo>
                    <a:pt x="8126" y="0"/>
                  </a:moveTo>
                  <a:lnTo>
                    <a:pt x="0" y="568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3"/>
            <p:cNvSpPr/>
            <p:nvPr/>
          </p:nvSpPr>
          <p:spPr>
            <a:xfrm>
              <a:off x="8279405" y="4305554"/>
              <a:ext cx="1283427" cy="742133"/>
            </a:xfrm>
            <a:custGeom>
              <a:avLst/>
              <a:gdLst/>
              <a:ahLst/>
              <a:cxnLst/>
              <a:rect l="l" t="t" r="r" b="b"/>
              <a:pathLst>
                <a:path w="8595" h="4970" fill="none" extrusionOk="0">
                  <a:moveTo>
                    <a:pt x="8594" y="0"/>
                  </a:moveTo>
                  <a:lnTo>
                    <a:pt x="0" y="4969"/>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3"/>
            <p:cNvSpPr/>
            <p:nvPr/>
          </p:nvSpPr>
          <p:spPr>
            <a:xfrm>
              <a:off x="8279405" y="4420982"/>
              <a:ext cx="1341215" cy="626707"/>
            </a:xfrm>
            <a:custGeom>
              <a:avLst/>
              <a:gdLst/>
              <a:ahLst/>
              <a:cxnLst/>
              <a:rect l="l" t="t" r="r" b="b"/>
              <a:pathLst>
                <a:path w="8982" h="4197" fill="none" extrusionOk="0">
                  <a:moveTo>
                    <a:pt x="8981" y="1"/>
                  </a:moveTo>
                  <a:lnTo>
                    <a:pt x="0" y="419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3"/>
            <p:cNvSpPr/>
            <p:nvPr/>
          </p:nvSpPr>
          <p:spPr>
            <a:xfrm>
              <a:off x="8279405" y="4539695"/>
              <a:ext cx="1392880" cy="507995"/>
            </a:xfrm>
            <a:custGeom>
              <a:avLst/>
              <a:gdLst/>
              <a:ahLst/>
              <a:cxnLst/>
              <a:rect l="l" t="t" r="r" b="b"/>
              <a:pathLst>
                <a:path w="9328" h="3402" fill="none" extrusionOk="0">
                  <a:moveTo>
                    <a:pt x="9328" y="0"/>
                  </a:moveTo>
                  <a:lnTo>
                    <a:pt x="0" y="340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3"/>
            <p:cNvSpPr/>
            <p:nvPr/>
          </p:nvSpPr>
          <p:spPr>
            <a:xfrm>
              <a:off x="8279405" y="4664380"/>
              <a:ext cx="1429315" cy="383311"/>
            </a:xfrm>
            <a:custGeom>
              <a:avLst/>
              <a:gdLst/>
              <a:ahLst/>
              <a:cxnLst/>
              <a:rect l="l" t="t" r="r" b="b"/>
              <a:pathLst>
                <a:path w="9572" h="2567" fill="none" extrusionOk="0">
                  <a:moveTo>
                    <a:pt x="9572" y="0"/>
                  </a:moveTo>
                  <a:lnTo>
                    <a:pt x="0" y="256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3"/>
            <p:cNvSpPr/>
            <p:nvPr/>
          </p:nvSpPr>
          <p:spPr>
            <a:xfrm>
              <a:off x="8279405" y="4789066"/>
              <a:ext cx="1456790" cy="258627"/>
            </a:xfrm>
            <a:custGeom>
              <a:avLst/>
              <a:gdLst/>
              <a:ahLst/>
              <a:cxnLst/>
              <a:rect l="l" t="t" r="r" b="b"/>
              <a:pathLst>
                <a:path w="9756" h="1732" fill="none" extrusionOk="0">
                  <a:moveTo>
                    <a:pt x="9755" y="0"/>
                  </a:moveTo>
                  <a:lnTo>
                    <a:pt x="0" y="173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3"/>
            <p:cNvSpPr/>
            <p:nvPr/>
          </p:nvSpPr>
          <p:spPr>
            <a:xfrm>
              <a:off x="8279405" y="4916738"/>
              <a:ext cx="1475008" cy="130956"/>
            </a:xfrm>
            <a:custGeom>
              <a:avLst/>
              <a:gdLst/>
              <a:ahLst/>
              <a:cxnLst/>
              <a:rect l="l" t="t" r="r" b="b"/>
              <a:pathLst>
                <a:path w="9878" h="877" fill="none" extrusionOk="0">
                  <a:moveTo>
                    <a:pt x="9877" y="1"/>
                  </a:moveTo>
                  <a:lnTo>
                    <a:pt x="0" y="8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3"/>
            <p:cNvSpPr/>
            <p:nvPr/>
          </p:nvSpPr>
          <p:spPr>
            <a:xfrm>
              <a:off x="8279405" y="5047546"/>
              <a:ext cx="1481130" cy="149"/>
            </a:xfrm>
            <a:custGeom>
              <a:avLst/>
              <a:gdLst/>
              <a:ahLst/>
              <a:cxnLst/>
              <a:rect l="l" t="t" r="r" b="b"/>
              <a:pathLst>
                <a:path w="9919" h="1" fill="none" extrusionOk="0">
                  <a:moveTo>
                    <a:pt x="9918" y="0"/>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3"/>
            <p:cNvSpPr/>
            <p:nvPr/>
          </p:nvSpPr>
          <p:spPr>
            <a:xfrm>
              <a:off x="6281291" y="3064670"/>
              <a:ext cx="4075160" cy="4078296"/>
            </a:xfrm>
            <a:custGeom>
              <a:avLst/>
              <a:gdLst/>
              <a:ahLst/>
              <a:cxnLst/>
              <a:rect l="l" t="t" r="r" b="b"/>
              <a:pathLst>
                <a:path w="27291" h="27312" fill="none" extrusionOk="0">
                  <a:moveTo>
                    <a:pt x="27291" y="13646"/>
                  </a:moveTo>
                  <a:cubicBezTo>
                    <a:pt x="27291" y="21201"/>
                    <a:pt x="21181" y="27311"/>
                    <a:pt x="13646" y="27311"/>
                  </a:cubicBezTo>
                  <a:cubicBezTo>
                    <a:pt x="6111" y="27311"/>
                    <a:pt x="1" y="21201"/>
                    <a:pt x="1" y="13646"/>
                  </a:cubicBezTo>
                  <a:cubicBezTo>
                    <a:pt x="1" y="6111"/>
                    <a:pt x="6111" y="1"/>
                    <a:pt x="13646" y="1"/>
                  </a:cubicBezTo>
                  <a:cubicBezTo>
                    <a:pt x="21181" y="1"/>
                    <a:pt x="27291" y="6111"/>
                    <a:pt x="27291" y="13646"/>
                  </a:cubicBezTo>
                  <a:close/>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9" name="Google Shape;529;p13"/>
          <p:cNvGrpSpPr/>
          <p:nvPr/>
        </p:nvGrpSpPr>
        <p:grpSpPr>
          <a:xfrm>
            <a:off x="8702512" y="3842281"/>
            <a:ext cx="122176" cy="976425"/>
            <a:chOff x="1657750" y="470075"/>
            <a:chExt cx="159000" cy="1270725"/>
          </a:xfrm>
        </p:grpSpPr>
        <p:sp>
          <p:nvSpPr>
            <p:cNvPr id="530" name="Google Shape;530;p13"/>
            <p:cNvSpPr/>
            <p:nvPr/>
          </p:nvSpPr>
          <p:spPr>
            <a:xfrm>
              <a:off x="1657750" y="470075"/>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3"/>
            <p:cNvSpPr/>
            <p:nvPr/>
          </p:nvSpPr>
          <p:spPr>
            <a:xfrm>
              <a:off x="1657750" y="840650"/>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3"/>
            <p:cNvSpPr/>
            <p:nvPr/>
          </p:nvSpPr>
          <p:spPr>
            <a:xfrm>
              <a:off x="1657750" y="1211225"/>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3"/>
            <p:cNvSpPr/>
            <p:nvPr/>
          </p:nvSpPr>
          <p:spPr>
            <a:xfrm>
              <a:off x="1657750" y="1581800"/>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4" name="Google Shape;534;p13"/>
          <p:cNvSpPr/>
          <p:nvPr/>
        </p:nvSpPr>
        <p:spPr>
          <a:xfrm rot="5400000">
            <a:off x="-871650" y="-1437081"/>
            <a:ext cx="1959600" cy="3515700"/>
          </a:xfrm>
          <a:prstGeom prst="round2SameRect">
            <a:avLst>
              <a:gd name="adj1" fmla="val 50000"/>
              <a:gd name="adj2" fmla="val 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3"/>
          <p:cNvSpPr/>
          <p:nvPr/>
        </p:nvSpPr>
        <p:spPr>
          <a:xfrm>
            <a:off x="1387875" y="324802"/>
            <a:ext cx="726417" cy="728320"/>
          </a:xfrm>
          <a:custGeom>
            <a:avLst/>
            <a:gdLst/>
            <a:ahLst/>
            <a:cxnLst/>
            <a:rect l="l" t="t" r="r" b="b"/>
            <a:pathLst>
              <a:path w="7557" h="7577" extrusionOk="0">
                <a:moveTo>
                  <a:pt x="3769" y="0"/>
                </a:moveTo>
                <a:cubicBezTo>
                  <a:pt x="1691" y="0"/>
                  <a:pt x="1" y="1711"/>
                  <a:pt x="1" y="3788"/>
                </a:cubicBezTo>
                <a:cubicBezTo>
                  <a:pt x="1" y="5886"/>
                  <a:pt x="1691" y="7576"/>
                  <a:pt x="3769" y="7576"/>
                </a:cubicBezTo>
                <a:cubicBezTo>
                  <a:pt x="5866" y="7576"/>
                  <a:pt x="7557" y="5886"/>
                  <a:pt x="7557" y="3788"/>
                </a:cubicBezTo>
                <a:cubicBezTo>
                  <a:pt x="7557" y="1711"/>
                  <a:pt x="5866" y="0"/>
                  <a:pt x="3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3"/>
          <p:cNvSpPr/>
          <p:nvPr/>
        </p:nvSpPr>
        <p:spPr>
          <a:xfrm rot="5400000">
            <a:off x="1858725" y="2536975"/>
            <a:ext cx="1959600" cy="6075300"/>
          </a:xfrm>
          <a:prstGeom prst="round2SameRect">
            <a:avLst>
              <a:gd name="adj1" fmla="val 50000"/>
              <a:gd name="adj2" fmla="val 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3"/>
          <p:cNvSpPr txBox="1">
            <a:spLocks noGrp="1"/>
          </p:cNvSpPr>
          <p:nvPr>
            <p:ph type="title" idx="2" hasCustomPrompt="1"/>
          </p:nvPr>
        </p:nvSpPr>
        <p:spPr>
          <a:xfrm>
            <a:off x="1255199" y="1592950"/>
            <a:ext cx="708000" cy="97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3500"/>
            </a:lvl1pPr>
            <a:lvl2pPr lvl="1" algn="ctr" rtl="0">
              <a:spcBef>
                <a:spcPts val="0"/>
              </a:spcBef>
              <a:spcAft>
                <a:spcPts val="0"/>
              </a:spcAft>
              <a:buSzPts val="3500"/>
              <a:buNone/>
              <a:defRPr sz="3500"/>
            </a:lvl2pPr>
            <a:lvl3pPr lvl="2" algn="ctr" rtl="0">
              <a:spcBef>
                <a:spcPts val="0"/>
              </a:spcBef>
              <a:spcAft>
                <a:spcPts val="0"/>
              </a:spcAft>
              <a:buSzPts val="3500"/>
              <a:buNone/>
              <a:defRPr sz="3500"/>
            </a:lvl3pPr>
            <a:lvl4pPr lvl="3" algn="ctr" rtl="0">
              <a:spcBef>
                <a:spcPts val="0"/>
              </a:spcBef>
              <a:spcAft>
                <a:spcPts val="0"/>
              </a:spcAft>
              <a:buSzPts val="3500"/>
              <a:buNone/>
              <a:defRPr sz="3500"/>
            </a:lvl4pPr>
            <a:lvl5pPr lvl="4" algn="ctr" rtl="0">
              <a:spcBef>
                <a:spcPts val="0"/>
              </a:spcBef>
              <a:spcAft>
                <a:spcPts val="0"/>
              </a:spcAft>
              <a:buSzPts val="3500"/>
              <a:buNone/>
              <a:defRPr sz="3500"/>
            </a:lvl5pPr>
            <a:lvl6pPr lvl="5" algn="ctr" rtl="0">
              <a:spcBef>
                <a:spcPts val="0"/>
              </a:spcBef>
              <a:spcAft>
                <a:spcPts val="0"/>
              </a:spcAft>
              <a:buSzPts val="3500"/>
              <a:buNone/>
              <a:defRPr sz="3500"/>
            </a:lvl6pPr>
            <a:lvl7pPr lvl="6" algn="ctr" rtl="0">
              <a:spcBef>
                <a:spcPts val="0"/>
              </a:spcBef>
              <a:spcAft>
                <a:spcPts val="0"/>
              </a:spcAft>
              <a:buSzPts val="3500"/>
              <a:buNone/>
              <a:defRPr sz="3500"/>
            </a:lvl7pPr>
            <a:lvl8pPr lvl="7" algn="ctr" rtl="0">
              <a:spcBef>
                <a:spcPts val="0"/>
              </a:spcBef>
              <a:spcAft>
                <a:spcPts val="0"/>
              </a:spcAft>
              <a:buSzPts val="3500"/>
              <a:buNone/>
              <a:defRPr sz="3500"/>
            </a:lvl8pPr>
            <a:lvl9pPr lvl="8" algn="ctr" rtl="0">
              <a:spcBef>
                <a:spcPts val="0"/>
              </a:spcBef>
              <a:spcAft>
                <a:spcPts val="0"/>
              </a:spcAft>
              <a:buSzPts val="3500"/>
              <a:buNone/>
              <a:defRPr sz="3500"/>
            </a:lvl9pPr>
          </a:lstStyle>
          <a:p>
            <a:r>
              <a:t>xx%</a:t>
            </a:r>
          </a:p>
        </p:txBody>
      </p:sp>
      <p:sp>
        <p:nvSpPr>
          <p:cNvPr id="538" name="Google Shape;538;p13"/>
          <p:cNvSpPr txBox="1">
            <a:spLocks noGrp="1"/>
          </p:cNvSpPr>
          <p:nvPr>
            <p:ph type="title" idx="3" hasCustomPrompt="1"/>
          </p:nvPr>
        </p:nvSpPr>
        <p:spPr>
          <a:xfrm>
            <a:off x="1255199" y="3092975"/>
            <a:ext cx="708000" cy="97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3500"/>
            </a:lvl1pPr>
            <a:lvl2pPr lvl="1" algn="ctr" rtl="0">
              <a:spcBef>
                <a:spcPts val="0"/>
              </a:spcBef>
              <a:spcAft>
                <a:spcPts val="0"/>
              </a:spcAft>
              <a:buSzPts val="3500"/>
              <a:buNone/>
              <a:defRPr sz="3500"/>
            </a:lvl2pPr>
            <a:lvl3pPr lvl="2" algn="ctr" rtl="0">
              <a:spcBef>
                <a:spcPts val="0"/>
              </a:spcBef>
              <a:spcAft>
                <a:spcPts val="0"/>
              </a:spcAft>
              <a:buSzPts val="3500"/>
              <a:buNone/>
              <a:defRPr sz="3500"/>
            </a:lvl3pPr>
            <a:lvl4pPr lvl="3" algn="ctr" rtl="0">
              <a:spcBef>
                <a:spcPts val="0"/>
              </a:spcBef>
              <a:spcAft>
                <a:spcPts val="0"/>
              </a:spcAft>
              <a:buSzPts val="3500"/>
              <a:buNone/>
              <a:defRPr sz="3500"/>
            </a:lvl4pPr>
            <a:lvl5pPr lvl="4" algn="ctr" rtl="0">
              <a:spcBef>
                <a:spcPts val="0"/>
              </a:spcBef>
              <a:spcAft>
                <a:spcPts val="0"/>
              </a:spcAft>
              <a:buSzPts val="3500"/>
              <a:buNone/>
              <a:defRPr sz="3500"/>
            </a:lvl5pPr>
            <a:lvl6pPr lvl="5" algn="ctr" rtl="0">
              <a:spcBef>
                <a:spcPts val="0"/>
              </a:spcBef>
              <a:spcAft>
                <a:spcPts val="0"/>
              </a:spcAft>
              <a:buSzPts val="3500"/>
              <a:buNone/>
              <a:defRPr sz="3500"/>
            </a:lvl6pPr>
            <a:lvl7pPr lvl="6" algn="ctr" rtl="0">
              <a:spcBef>
                <a:spcPts val="0"/>
              </a:spcBef>
              <a:spcAft>
                <a:spcPts val="0"/>
              </a:spcAft>
              <a:buSzPts val="3500"/>
              <a:buNone/>
              <a:defRPr sz="3500"/>
            </a:lvl7pPr>
            <a:lvl8pPr lvl="7" algn="ctr" rtl="0">
              <a:spcBef>
                <a:spcPts val="0"/>
              </a:spcBef>
              <a:spcAft>
                <a:spcPts val="0"/>
              </a:spcAft>
              <a:buSzPts val="3500"/>
              <a:buNone/>
              <a:defRPr sz="3500"/>
            </a:lvl8pPr>
            <a:lvl9pPr lvl="8" algn="ctr" rtl="0">
              <a:spcBef>
                <a:spcPts val="0"/>
              </a:spcBef>
              <a:spcAft>
                <a:spcPts val="0"/>
              </a:spcAft>
              <a:buSzPts val="3500"/>
              <a:buNone/>
              <a:defRPr sz="3500"/>
            </a:lvl9pPr>
          </a:lstStyle>
          <a:p>
            <a:r>
              <a:t>xx%</a:t>
            </a:r>
          </a:p>
        </p:txBody>
      </p:sp>
      <p:sp>
        <p:nvSpPr>
          <p:cNvPr id="539" name="Google Shape;539;p13"/>
          <p:cNvSpPr txBox="1">
            <a:spLocks noGrp="1"/>
          </p:cNvSpPr>
          <p:nvPr>
            <p:ph type="subTitle" idx="1"/>
          </p:nvPr>
        </p:nvSpPr>
        <p:spPr>
          <a:xfrm>
            <a:off x="2068150" y="1673025"/>
            <a:ext cx="2211300" cy="30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1pPr>
            <a:lvl2pPr lvl="1"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2pPr>
            <a:lvl3pPr lvl="2"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3pPr>
            <a:lvl4pPr lvl="3"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4pPr>
            <a:lvl5pPr lvl="4"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5pPr>
            <a:lvl6pPr lvl="5"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6pPr>
            <a:lvl7pPr lvl="6"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7pPr>
            <a:lvl8pPr lvl="7"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8pPr>
            <a:lvl9pPr lvl="8"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9pPr>
          </a:lstStyle>
          <a:p>
            <a:r>
              <a:rPr lang="en-US"/>
              <a:t>Click to edit Master subtitle style</a:t>
            </a:r>
            <a:endParaRPr/>
          </a:p>
        </p:txBody>
      </p:sp>
      <p:sp>
        <p:nvSpPr>
          <p:cNvPr id="540" name="Google Shape;540;p13"/>
          <p:cNvSpPr txBox="1">
            <a:spLocks noGrp="1"/>
          </p:cNvSpPr>
          <p:nvPr>
            <p:ph type="subTitle" idx="4"/>
          </p:nvPr>
        </p:nvSpPr>
        <p:spPr>
          <a:xfrm>
            <a:off x="2068150" y="2033844"/>
            <a:ext cx="2211300" cy="46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Click to edit Master subtitle style</a:t>
            </a:r>
            <a:endParaRPr/>
          </a:p>
        </p:txBody>
      </p:sp>
      <p:sp>
        <p:nvSpPr>
          <p:cNvPr id="541" name="Google Shape;541;p13"/>
          <p:cNvSpPr txBox="1">
            <a:spLocks noGrp="1"/>
          </p:cNvSpPr>
          <p:nvPr>
            <p:ph type="subTitle" idx="5"/>
          </p:nvPr>
        </p:nvSpPr>
        <p:spPr>
          <a:xfrm>
            <a:off x="2068150" y="3167263"/>
            <a:ext cx="2211300" cy="30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1pPr>
            <a:lvl2pPr lvl="1"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2pPr>
            <a:lvl3pPr lvl="2"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3pPr>
            <a:lvl4pPr lvl="3"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4pPr>
            <a:lvl5pPr lvl="4"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5pPr>
            <a:lvl6pPr lvl="5"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6pPr>
            <a:lvl7pPr lvl="6"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7pPr>
            <a:lvl8pPr lvl="7"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8pPr>
            <a:lvl9pPr lvl="8"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9pPr>
          </a:lstStyle>
          <a:p>
            <a:r>
              <a:rPr lang="en-US"/>
              <a:t>Click to edit Master subtitle style</a:t>
            </a:r>
            <a:endParaRPr/>
          </a:p>
        </p:txBody>
      </p:sp>
      <p:sp>
        <p:nvSpPr>
          <p:cNvPr id="542" name="Google Shape;542;p13"/>
          <p:cNvSpPr txBox="1">
            <a:spLocks noGrp="1"/>
          </p:cNvSpPr>
          <p:nvPr>
            <p:ph type="subTitle" idx="6"/>
          </p:nvPr>
        </p:nvSpPr>
        <p:spPr>
          <a:xfrm>
            <a:off x="2068150" y="3528081"/>
            <a:ext cx="2211300" cy="46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Click to edit Master subtitle style</a:t>
            </a:r>
            <a:endParaRPr/>
          </a:p>
        </p:txBody>
      </p:sp>
      <p:sp>
        <p:nvSpPr>
          <p:cNvPr id="543" name="Google Shape;543;p13"/>
          <p:cNvSpPr txBox="1">
            <a:spLocks noGrp="1"/>
          </p:cNvSpPr>
          <p:nvPr>
            <p:ph type="title" idx="7" hasCustomPrompt="1"/>
          </p:nvPr>
        </p:nvSpPr>
        <p:spPr>
          <a:xfrm>
            <a:off x="4940749" y="1592950"/>
            <a:ext cx="708000" cy="97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3500"/>
            </a:lvl1pPr>
            <a:lvl2pPr lvl="1" algn="ctr" rtl="0">
              <a:spcBef>
                <a:spcPts val="0"/>
              </a:spcBef>
              <a:spcAft>
                <a:spcPts val="0"/>
              </a:spcAft>
              <a:buSzPts val="3500"/>
              <a:buNone/>
              <a:defRPr sz="3500"/>
            </a:lvl2pPr>
            <a:lvl3pPr lvl="2" algn="ctr" rtl="0">
              <a:spcBef>
                <a:spcPts val="0"/>
              </a:spcBef>
              <a:spcAft>
                <a:spcPts val="0"/>
              </a:spcAft>
              <a:buSzPts val="3500"/>
              <a:buNone/>
              <a:defRPr sz="3500"/>
            </a:lvl3pPr>
            <a:lvl4pPr lvl="3" algn="ctr" rtl="0">
              <a:spcBef>
                <a:spcPts val="0"/>
              </a:spcBef>
              <a:spcAft>
                <a:spcPts val="0"/>
              </a:spcAft>
              <a:buSzPts val="3500"/>
              <a:buNone/>
              <a:defRPr sz="3500"/>
            </a:lvl4pPr>
            <a:lvl5pPr lvl="4" algn="ctr" rtl="0">
              <a:spcBef>
                <a:spcPts val="0"/>
              </a:spcBef>
              <a:spcAft>
                <a:spcPts val="0"/>
              </a:spcAft>
              <a:buSzPts val="3500"/>
              <a:buNone/>
              <a:defRPr sz="3500"/>
            </a:lvl5pPr>
            <a:lvl6pPr lvl="5" algn="ctr" rtl="0">
              <a:spcBef>
                <a:spcPts val="0"/>
              </a:spcBef>
              <a:spcAft>
                <a:spcPts val="0"/>
              </a:spcAft>
              <a:buSzPts val="3500"/>
              <a:buNone/>
              <a:defRPr sz="3500"/>
            </a:lvl6pPr>
            <a:lvl7pPr lvl="6" algn="ctr" rtl="0">
              <a:spcBef>
                <a:spcPts val="0"/>
              </a:spcBef>
              <a:spcAft>
                <a:spcPts val="0"/>
              </a:spcAft>
              <a:buSzPts val="3500"/>
              <a:buNone/>
              <a:defRPr sz="3500"/>
            </a:lvl7pPr>
            <a:lvl8pPr lvl="7" algn="ctr" rtl="0">
              <a:spcBef>
                <a:spcPts val="0"/>
              </a:spcBef>
              <a:spcAft>
                <a:spcPts val="0"/>
              </a:spcAft>
              <a:buSzPts val="3500"/>
              <a:buNone/>
              <a:defRPr sz="3500"/>
            </a:lvl8pPr>
            <a:lvl9pPr lvl="8" algn="ctr" rtl="0">
              <a:spcBef>
                <a:spcPts val="0"/>
              </a:spcBef>
              <a:spcAft>
                <a:spcPts val="0"/>
              </a:spcAft>
              <a:buSzPts val="3500"/>
              <a:buNone/>
              <a:defRPr sz="3500"/>
            </a:lvl9pPr>
          </a:lstStyle>
          <a:p>
            <a:r>
              <a:t>xx%</a:t>
            </a:r>
          </a:p>
        </p:txBody>
      </p:sp>
      <p:sp>
        <p:nvSpPr>
          <p:cNvPr id="544" name="Google Shape;544;p13"/>
          <p:cNvSpPr txBox="1">
            <a:spLocks noGrp="1"/>
          </p:cNvSpPr>
          <p:nvPr>
            <p:ph type="title" idx="8" hasCustomPrompt="1"/>
          </p:nvPr>
        </p:nvSpPr>
        <p:spPr>
          <a:xfrm>
            <a:off x="4940749" y="3092975"/>
            <a:ext cx="708000" cy="97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3500"/>
            </a:lvl1pPr>
            <a:lvl2pPr lvl="1" algn="ctr" rtl="0">
              <a:spcBef>
                <a:spcPts val="0"/>
              </a:spcBef>
              <a:spcAft>
                <a:spcPts val="0"/>
              </a:spcAft>
              <a:buSzPts val="3500"/>
              <a:buNone/>
              <a:defRPr sz="3500"/>
            </a:lvl2pPr>
            <a:lvl3pPr lvl="2" algn="ctr" rtl="0">
              <a:spcBef>
                <a:spcPts val="0"/>
              </a:spcBef>
              <a:spcAft>
                <a:spcPts val="0"/>
              </a:spcAft>
              <a:buSzPts val="3500"/>
              <a:buNone/>
              <a:defRPr sz="3500"/>
            </a:lvl3pPr>
            <a:lvl4pPr lvl="3" algn="ctr" rtl="0">
              <a:spcBef>
                <a:spcPts val="0"/>
              </a:spcBef>
              <a:spcAft>
                <a:spcPts val="0"/>
              </a:spcAft>
              <a:buSzPts val="3500"/>
              <a:buNone/>
              <a:defRPr sz="3500"/>
            </a:lvl4pPr>
            <a:lvl5pPr lvl="4" algn="ctr" rtl="0">
              <a:spcBef>
                <a:spcPts val="0"/>
              </a:spcBef>
              <a:spcAft>
                <a:spcPts val="0"/>
              </a:spcAft>
              <a:buSzPts val="3500"/>
              <a:buNone/>
              <a:defRPr sz="3500"/>
            </a:lvl5pPr>
            <a:lvl6pPr lvl="5" algn="ctr" rtl="0">
              <a:spcBef>
                <a:spcPts val="0"/>
              </a:spcBef>
              <a:spcAft>
                <a:spcPts val="0"/>
              </a:spcAft>
              <a:buSzPts val="3500"/>
              <a:buNone/>
              <a:defRPr sz="3500"/>
            </a:lvl6pPr>
            <a:lvl7pPr lvl="6" algn="ctr" rtl="0">
              <a:spcBef>
                <a:spcPts val="0"/>
              </a:spcBef>
              <a:spcAft>
                <a:spcPts val="0"/>
              </a:spcAft>
              <a:buSzPts val="3500"/>
              <a:buNone/>
              <a:defRPr sz="3500"/>
            </a:lvl7pPr>
            <a:lvl8pPr lvl="7" algn="ctr" rtl="0">
              <a:spcBef>
                <a:spcPts val="0"/>
              </a:spcBef>
              <a:spcAft>
                <a:spcPts val="0"/>
              </a:spcAft>
              <a:buSzPts val="3500"/>
              <a:buNone/>
              <a:defRPr sz="3500"/>
            </a:lvl8pPr>
            <a:lvl9pPr lvl="8" algn="ctr" rtl="0">
              <a:spcBef>
                <a:spcPts val="0"/>
              </a:spcBef>
              <a:spcAft>
                <a:spcPts val="0"/>
              </a:spcAft>
              <a:buSzPts val="3500"/>
              <a:buNone/>
              <a:defRPr sz="3500"/>
            </a:lvl9pPr>
          </a:lstStyle>
          <a:p>
            <a:r>
              <a:t>xx%</a:t>
            </a:r>
          </a:p>
        </p:txBody>
      </p:sp>
      <p:sp>
        <p:nvSpPr>
          <p:cNvPr id="545" name="Google Shape;545;p13"/>
          <p:cNvSpPr txBox="1">
            <a:spLocks noGrp="1"/>
          </p:cNvSpPr>
          <p:nvPr>
            <p:ph type="subTitle" idx="9"/>
          </p:nvPr>
        </p:nvSpPr>
        <p:spPr>
          <a:xfrm>
            <a:off x="5753700" y="1673025"/>
            <a:ext cx="2211300" cy="30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1pPr>
            <a:lvl2pPr lvl="1"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2pPr>
            <a:lvl3pPr lvl="2"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3pPr>
            <a:lvl4pPr lvl="3"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4pPr>
            <a:lvl5pPr lvl="4"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5pPr>
            <a:lvl6pPr lvl="5"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6pPr>
            <a:lvl7pPr lvl="6"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7pPr>
            <a:lvl8pPr lvl="7"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8pPr>
            <a:lvl9pPr lvl="8"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9pPr>
          </a:lstStyle>
          <a:p>
            <a:r>
              <a:rPr lang="en-US"/>
              <a:t>Click to edit Master subtitle style</a:t>
            </a:r>
            <a:endParaRPr/>
          </a:p>
        </p:txBody>
      </p:sp>
      <p:sp>
        <p:nvSpPr>
          <p:cNvPr id="546" name="Google Shape;546;p13"/>
          <p:cNvSpPr txBox="1">
            <a:spLocks noGrp="1"/>
          </p:cNvSpPr>
          <p:nvPr>
            <p:ph type="subTitle" idx="13"/>
          </p:nvPr>
        </p:nvSpPr>
        <p:spPr>
          <a:xfrm>
            <a:off x="5753700" y="2033844"/>
            <a:ext cx="2211300" cy="46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Click to edit Master subtitle style</a:t>
            </a:r>
            <a:endParaRPr/>
          </a:p>
        </p:txBody>
      </p:sp>
      <p:sp>
        <p:nvSpPr>
          <p:cNvPr id="547" name="Google Shape;547;p13"/>
          <p:cNvSpPr txBox="1">
            <a:spLocks noGrp="1"/>
          </p:cNvSpPr>
          <p:nvPr>
            <p:ph type="subTitle" idx="14"/>
          </p:nvPr>
        </p:nvSpPr>
        <p:spPr>
          <a:xfrm>
            <a:off x="5753700" y="3167263"/>
            <a:ext cx="2211300" cy="30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1pPr>
            <a:lvl2pPr lvl="1"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2pPr>
            <a:lvl3pPr lvl="2"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3pPr>
            <a:lvl4pPr lvl="3"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4pPr>
            <a:lvl5pPr lvl="4"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5pPr>
            <a:lvl6pPr lvl="5"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6pPr>
            <a:lvl7pPr lvl="6"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7pPr>
            <a:lvl8pPr lvl="7"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8pPr>
            <a:lvl9pPr lvl="8"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9pPr>
          </a:lstStyle>
          <a:p>
            <a:r>
              <a:rPr lang="en-US"/>
              <a:t>Click to edit Master subtitle style</a:t>
            </a:r>
            <a:endParaRPr/>
          </a:p>
        </p:txBody>
      </p:sp>
      <p:sp>
        <p:nvSpPr>
          <p:cNvPr id="548" name="Google Shape;548;p13"/>
          <p:cNvSpPr txBox="1">
            <a:spLocks noGrp="1"/>
          </p:cNvSpPr>
          <p:nvPr>
            <p:ph type="subTitle" idx="15"/>
          </p:nvPr>
        </p:nvSpPr>
        <p:spPr>
          <a:xfrm>
            <a:off x="5753700" y="3528081"/>
            <a:ext cx="2211300" cy="46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421935206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dk2"/>
        </a:solidFill>
        <a:effectLst/>
      </p:bgPr>
    </p:bg>
    <p:spTree>
      <p:nvGrpSpPr>
        <p:cNvPr id="1" name="Shape 549"/>
        <p:cNvGrpSpPr/>
        <p:nvPr/>
      </p:nvGrpSpPr>
      <p:grpSpPr>
        <a:xfrm>
          <a:off x="0" y="0"/>
          <a:ext cx="0" cy="0"/>
          <a:chOff x="0" y="0"/>
          <a:chExt cx="0" cy="0"/>
        </a:xfrm>
      </p:grpSpPr>
      <p:grpSp>
        <p:nvGrpSpPr>
          <p:cNvPr id="550" name="Google Shape;550;p14"/>
          <p:cNvGrpSpPr/>
          <p:nvPr/>
        </p:nvGrpSpPr>
        <p:grpSpPr>
          <a:xfrm rot="10800000">
            <a:off x="-1191443" y="-1484295"/>
            <a:ext cx="3128501" cy="3130908"/>
            <a:chOff x="6281291" y="3064670"/>
            <a:chExt cx="4075160" cy="4078296"/>
          </a:xfrm>
        </p:grpSpPr>
        <p:sp>
          <p:nvSpPr>
            <p:cNvPr id="551" name="Google Shape;551;p14"/>
            <p:cNvSpPr/>
            <p:nvPr/>
          </p:nvSpPr>
          <p:spPr>
            <a:xfrm>
              <a:off x="6798403" y="5047546"/>
              <a:ext cx="1481130" cy="149"/>
            </a:xfrm>
            <a:custGeom>
              <a:avLst/>
              <a:gdLst/>
              <a:ahLst/>
              <a:cxnLst/>
              <a:rect l="l" t="t" r="r" b="b"/>
              <a:pathLst>
                <a:path w="9919" h="1" fill="none" extrusionOk="0">
                  <a:moveTo>
                    <a:pt x="0" y="0"/>
                  </a:moveTo>
                  <a:lnTo>
                    <a:pt x="9918"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4"/>
            <p:cNvSpPr/>
            <p:nvPr/>
          </p:nvSpPr>
          <p:spPr>
            <a:xfrm>
              <a:off x="6804376" y="4916738"/>
              <a:ext cx="1475157" cy="130956"/>
            </a:xfrm>
            <a:custGeom>
              <a:avLst/>
              <a:gdLst/>
              <a:ahLst/>
              <a:cxnLst/>
              <a:rect l="l" t="t" r="r" b="b"/>
              <a:pathLst>
                <a:path w="9879" h="877" fill="none" extrusionOk="0">
                  <a:moveTo>
                    <a:pt x="1" y="1"/>
                  </a:moveTo>
                  <a:lnTo>
                    <a:pt x="9878" y="8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4"/>
            <p:cNvSpPr/>
            <p:nvPr/>
          </p:nvSpPr>
          <p:spPr>
            <a:xfrm>
              <a:off x="6822743" y="4789066"/>
              <a:ext cx="1456790" cy="258627"/>
            </a:xfrm>
            <a:custGeom>
              <a:avLst/>
              <a:gdLst/>
              <a:ahLst/>
              <a:cxnLst/>
              <a:rect l="l" t="t" r="r" b="b"/>
              <a:pathLst>
                <a:path w="9756" h="1732" fill="none" extrusionOk="0">
                  <a:moveTo>
                    <a:pt x="0" y="0"/>
                  </a:moveTo>
                  <a:lnTo>
                    <a:pt x="9755" y="173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4"/>
            <p:cNvSpPr/>
            <p:nvPr/>
          </p:nvSpPr>
          <p:spPr>
            <a:xfrm>
              <a:off x="6850069" y="4664380"/>
              <a:ext cx="1429464" cy="383311"/>
            </a:xfrm>
            <a:custGeom>
              <a:avLst/>
              <a:gdLst/>
              <a:ahLst/>
              <a:cxnLst/>
              <a:rect l="l" t="t" r="r" b="b"/>
              <a:pathLst>
                <a:path w="9573" h="2567" fill="none" extrusionOk="0">
                  <a:moveTo>
                    <a:pt x="0" y="0"/>
                  </a:moveTo>
                  <a:lnTo>
                    <a:pt x="9572" y="256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4"/>
            <p:cNvSpPr/>
            <p:nvPr/>
          </p:nvSpPr>
          <p:spPr>
            <a:xfrm>
              <a:off x="6889640" y="4539695"/>
              <a:ext cx="1389894" cy="507995"/>
            </a:xfrm>
            <a:custGeom>
              <a:avLst/>
              <a:gdLst/>
              <a:ahLst/>
              <a:cxnLst/>
              <a:rect l="l" t="t" r="r" b="b"/>
              <a:pathLst>
                <a:path w="9308" h="3402" fill="none" extrusionOk="0">
                  <a:moveTo>
                    <a:pt x="0" y="0"/>
                  </a:moveTo>
                  <a:lnTo>
                    <a:pt x="9307" y="340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4"/>
            <p:cNvSpPr/>
            <p:nvPr/>
          </p:nvSpPr>
          <p:spPr>
            <a:xfrm>
              <a:off x="6938171" y="4420982"/>
              <a:ext cx="1341364" cy="626707"/>
            </a:xfrm>
            <a:custGeom>
              <a:avLst/>
              <a:gdLst/>
              <a:ahLst/>
              <a:cxnLst/>
              <a:rect l="l" t="t" r="r" b="b"/>
              <a:pathLst>
                <a:path w="8983" h="4197" fill="none" extrusionOk="0">
                  <a:moveTo>
                    <a:pt x="1" y="1"/>
                  </a:moveTo>
                  <a:lnTo>
                    <a:pt x="8982" y="419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4"/>
            <p:cNvSpPr/>
            <p:nvPr/>
          </p:nvSpPr>
          <p:spPr>
            <a:xfrm>
              <a:off x="6999095" y="4305554"/>
              <a:ext cx="1280440" cy="742133"/>
            </a:xfrm>
            <a:custGeom>
              <a:avLst/>
              <a:gdLst/>
              <a:ahLst/>
              <a:cxnLst/>
              <a:rect l="l" t="t" r="r" b="b"/>
              <a:pathLst>
                <a:path w="8575" h="4970" fill="none" extrusionOk="0">
                  <a:moveTo>
                    <a:pt x="0" y="0"/>
                  </a:moveTo>
                  <a:lnTo>
                    <a:pt x="8574" y="4969"/>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4"/>
            <p:cNvSpPr/>
            <p:nvPr/>
          </p:nvSpPr>
          <p:spPr>
            <a:xfrm>
              <a:off x="7065993" y="4199086"/>
              <a:ext cx="1213544" cy="848600"/>
            </a:xfrm>
            <a:custGeom>
              <a:avLst/>
              <a:gdLst/>
              <a:ahLst/>
              <a:cxnLst/>
              <a:rect l="l" t="t" r="r" b="b"/>
              <a:pathLst>
                <a:path w="8127" h="5683" fill="none" extrusionOk="0">
                  <a:moveTo>
                    <a:pt x="0" y="0"/>
                  </a:moveTo>
                  <a:lnTo>
                    <a:pt x="8126" y="568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4"/>
            <p:cNvSpPr/>
            <p:nvPr/>
          </p:nvSpPr>
          <p:spPr>
            <a:xfrm>
              <a:off x="7144985" y="4095605"/>
              <a:ext cx="1134552" cy="952080"/>
            </a:xfrm>
            <a:custGeom>
              <a:avLst/>
              <a:gdLst/>
              <a:ahLst/>
              <a:cxnLst/>
              <a:rect l="l" t="t" r="r" b="b"/>
              <a:pathLst>
                <a:path w="7598" h="6376" fill="none" extrusionOk="0">
                  <a:moveTo>
                    <a:pt x="1" y="1"/>
                  </a:moveTo>
                  <a:lnTo>
                    <a:pt x="7597" y="637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4"/>
            <p:cNvSpPr/>
            <p:nvPr/>
          </p:nvSpPr>
          <p:spPr>
            <a:xfrm>
              <a:off x="7233236" y="3998394"/>
              <a:ext cx="1046303" cy="1049289"/>
            </a:xfrm>
            <a:custGeom>
              <a:avLst/>
              <a:gdLst/>
              <a:ahLst/>
              <a:cxnLst/>
              <a:rect l="l" t="t" r="r" b="b"/>
              <a:pathLst>
                <a:path w="7007" h="7027" fill="none" extrusionOk="0">
                  <a:moveTo>
                    <a:pt x="0" y="0"/>
                  </a:moveTo>
                  <a:lnTo>
                    <a:pt x="7006" y="70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4"/>
            <p:cNvSpPr/>
            <p:nvPr/>
          </p:nvSpPr>
          <p:spPr>
            <a:xfrm>
              <a:off x="7327460" y="3913130"/>
              <a:ext cx="952080" cy="1134552"/>
            </a:xfrm>
            <a:custGeom>
              <a:avLst/>
              <a:gdLst/>
              <a:ahLst/>
              <a:cxnLst/>
              <a:rect l="l" t="t" r="r" b="b"/>
              <a:pathLst>
                <a:path w="6376" h="7598" fill="none" extrusionOk="0">
                  <a:moveTo>
                    <a:pt x="1" y="1"/>
                  </a:moveTo>
                  <a:lnTo>
                    <a:pt x="6375" y="7597"/>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4"/>
            <p:cNvSpPr/>
            <p:nvPr/>
          </p:nvSpPr>
          <p:spPr>
            <a:xfrm>
              <a:off x="7430942" y="3834138"/>
              <a:ext cx="848600" cy="1213544"/>
            </a:xfrm>
            <a:custGeom>
              <a:avLst/>
              <a:gdLst/>
              <a:ahLst/>
              <a:cxnLst/>
              <a:rect l="l" t="t" r="r" b="b"/>
              <a:pathLst>
                <a:path w="5683" h="8127" fill="none" extrusionOk="0">
                  <a:moveTo>
                    <a:pt x="0" y="0"/>
                  </a:moveTo>
                  <a:lnTo>
                    <a:pt x="5682" y="81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4"/>
            <p:cNvSpPr/>
            <p:nvPr/>
          </p:nvSpPr>
          <p:spPr>
            <a:xfrm>
              <a:off x="7540397" y="3764105"/>
              <a:ext cx="739146" cy="1283576"/>
            </a:xfrm>
            <a:custGeom>
              <a:avLst/>
              <a:gdLst/>
              <a:ahLst/>
              <a:cxnLst/>
              <a:rect l="l" t="t" r="r" b="b"/>
              <a:pathLst>
                <a:path w="4950" h="8596" fill="none" extrusionOk="0">
                  <a:moveTo>
                    <a:pt x="0" y="1"/>
                  </a:moveTo>
                  <a:lnTo>
                    <a:pt x="4949" y="859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4"/>
            <p:cNvSpPr/>
            <p:nvPr/>
          </p:nvSpPr>
          <p:spPr>
            <a:xfrm>
              <a:off x="7652839" y="3703330"/>
              <a:ext cx="626707" cy="1344350"/>
            </a:xfrm>
            <a:custGeom>
              <a:avLst/>
              <a:gdLst/>
              <a:ahLst/>
              <a:cxnLst/>
              <a:rect l="l" t="t" r="r" b="b"/>
              <a:pathLst>
                <a:path w="4197" h="9003" fill="none" extrusionOk="0">
                  <a:moveTo>
                    <a:pt x="1" y="1"/>
                  </a:moveTo>
                  <a:lnTo>
                    <a:pt x="4196" y="900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4"/>
            <p:cNvSpPr/>
            <p:nvPr/>
          </p:nvSpPr>
          <p:spPr>
            <a:xfrm>
              <a:off x="7774538" y="3654650"/>
              <a:ext cx="505009" cy="1393030"/>
            </a:xfrm>
            <a:custGeom>
              <a:avLst/>
              <a:gdLst/>
              <a:ahLst/>
              <a:cxnLst/>
              <a:rect l="l" t="t" r="r" b="b"/>
              <a:pathLst>
                <a:path w="3382" h="9329" fill="none" extrusionOk="0">
                  <a:moveTo>
                    <a:pt x="0" y="1"/>
                  </a:moveTo>
                  <a:lnTo>
                    <a:pt x="3381" y="93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4"/>
            <p:cNvSpPr/>
            <p:nvPr/>
          </p:nvSpPr>
          <p:spPr>
            <a:xfrm>
              <a:off x="7896238" y="3618215"/>
              <a:ext cx="383311" cy="1429464"/>
            </a:xfrm>
            <a:custGeom>
              <a:avLst/>
              <a:gdLst/>
              <a:ahLst/>
              <a:cxnLst/>
              <a:rect l="l" t="t" r="r" b="b"/>
              <a:pathLst>
                <a:path w="2567" h="9573" fill="none" extrusionOk="0">
                  <a:moveTo>
                    <a:pt x="0" y="0"/>
                  </a:moveTo>
                  <a:lnTo>
                    <a:pt x="2566" y="957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4"/>
            <p:cNvSpPr/>
            <p:nvPr/>
          </p:nvSpPr>
          <p:spPr>
            <a:xfrm>
              <a:off x="8020924" y="3587753"/>
              <a:ext cx="258627" cy="1459926"/>
            </a:xfrm>
            <a:custGeom>
              <a:avLst/>
              <a:gdLst/>
              <a:ahLst/>
              <a:cxnLst/>
              <a:rect l="l" t="t" r="r" b="b"/>
              <a:pathLst>
                <a:path w="1732" h="9777" fill="none" extrusionOk="0">
                  <a:moveTo>
                    <a:pt x="0" y="1"/>
                  </a:moveTo>
                  <a:lnTo>
                    <a:pt x="1731" y="97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4"/>
            <p:cNvSpPr/>
            <p:nvPr/>
          </p:nvSpPr>
          <p:spPr>
            <a:xfrm>
              <a:off x="8151583" y="3572522"/>
              <a:ext cx="127969" cy="1475157"/>
            </a:xfrm>
            <a:custGeom>
              <a:avLst/>
              <a:gdLst/>
              <a:ahLst/>
              <a:cxnLst/>
              <a:rect l="l" t="t" r="r" b="b"/>
              <a:pathLst>
                <a:path w="857" h="9879" fill="none" extrusionOk="0">
                  <a:moveTo>
                    <a:pt x="1" y="1"/>
                  </a:moveTo>
                  <a:lnTo>
                    <a:pt x="856" y="987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4"/>
            <p:cNvSpPr/>
            <p:nvPr/>
          </p:nvSpPr>
          <p:spPr>
            <a:xfrm>
              <a:off x="8279405" y="3566549"/>
              <a:ext cx="149" cy="1481130"/>
            </a:xfrm>
            <a:custGeom>
              <a:avLst/>
              <a:gdLst/>
              <a:ahLst/>
              <a:cxnLst/>
              <a:rect l="l" t="t" r="r" b="b"/>
              <a:pathLst>
                <a:path w="1" h="9919" fill="none" extrusionOk="0">
                  <a:moveTo>
                    <a:pt x="0" y="0"/>
                  </a:moveTo>
                  <a:lnTo>
                    <a:pt x="0" y="991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4"/>
            <p:cNvSpPr/>
            <p:nvPr/>
          </p:nvSpPr>
          <p:spPr>
            <a:xfrm>
              <a:off x="8279405" y="3572522"/>
              <a:ext cx="130807" cy="1475157"/>
            </a:xfrm>
            <a:custGeom>
              <a:avLst/>
              <a:gdLst/>
              <a:ahLst/>
              <a:cxnLst/>
              <a:rect l="l" t="t" r="r" b="b"/>
              <a:pathLst>
                <a:path w="876" h="9879" fill="none" extrusionOk="0">
                  <a:moveTo>
                    <a:pt x="876" y="1"/>
                  </a:moveTo>
                  <a:lnTo>
                    <a:pt x="0" y="987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4"/>
            <p:cNvSpPr/>
            <p:nvPr/>
          </p:nvSpPr>
          <p:spPr>
            <a:xfrm>
              <a:off x="8279405" y="3587753"/>
              <a:ext cx="258627" cy="1459926"/>
            </a:xfrm>
            <a:custGeom>
              <a:avLst/>
              <a:gdLst/>
              <a:ahLst/>
              <a:cxnLst/>
              <a:rect l="l" t="t" r="r" b="b"/>
              <a:pathLst>
                <a:path w="1732" h="9777" fill="none" extrusionOk="0">
                  <a:moveTo>
                    <a:pt x="1731" y="1"/>
                  </a:moveTo>
                  <a:lnTo>
                    <a:pt x="0" y="97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4"/>
            <p:cNvSpPr/>
            <p:nvPr/>
          </p:nvSpPr>
          <p:spPr>
            <a:xfrm>
              <a:off x="8279405" y="3618215"/>
              <a:ext cx="383311" cy="1429464"/>
            </a:xfrm>
            <a:custGeom>
              <a:avLst/>
              <a:gdLst/>
              <a:ahLst/>
              <a:cxnLst/>
              <a:rect l="l" t="t" r="r" b="b"/>
              <a:pathLst>
                <a:path w="2567" h="9573" fill="none" extrusionOk="0">
                  <a:moveTo>
                    <a:pt x="2566" y="0"/>
                  </a:moveTo>
                  <a:lnTo>
                    <a:pt x="0" y="957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4"/>
            <p:cNvSpPr/>
            <p:nvPr/>
          </p:nvSpPr>
          <p:spPr>
            <a:xfrm>
              <a:off x="8279405" y="3654650"/>
              <a:ext cx="507995" cy="1393030"/>
            </a:xfrm>
            <a:custGeom>
              <a:avLst/>
              <a:gdLst/>
              <a:ahLst/>
              <a:cxnLst/>
              <a:rect l="l" t="t" r="r" b="b"/>
              <a:pathLst>
                <a:path w="3402" h="9329" fill="none" extrusionOk="0">
                  <a:moveTo>
                    <a:pt x="3401" y="1"/>
                  </a:moveTo>
                  <a:lnTo>
                    <a:pt x="0" y="93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4"/>
            <p:cNvSpPr/>
            <p:nvPr/>
          </p:nvSpPr>
          <p:spPr>
            <a:xfrm>
              <a:off x="8279405" y="3703330"/>
              <a:ext cx="626557" cy="1344350"/>
            </a:xfrm>
            <a:custGeom>
              <a:avLst/>
              <a:gdLst/>
              <a:ahLst/>
              <a:cxnLst/>
              <a:rect l="l" t="t" r="r" b="b"/>
              <a:pathLst>
                <a:path w="4196" h="9003" fill="none" extrusionOk="0">
                  <a:moveTo>
                    <a:pt x="4195" y="1"/>
                  </a:moveTo>
                  <a:lnTo>
                    <a:pt x="0" y="900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4"/>
            <p:cNvSpPr/>
            <p:nvPr/>
          </p:nvSpPr>
          <p:spPr>
            <a:xfrm>
              <a:off x="8279405" y="3764105"/>
              <a:ext cx="738997" cy="1283576"/>
            </a:xfrm>
            <a:custGeom>
              <a:avLst/>
              <a:gdLst/>
              <a:ahLst/>
              <a:cxnLst/>
              <a:rect l="l" t="t" r="r" b="b"/>
              <a:pathLst>
                <a:path w="4949" h="8596" fill="none" extrusionOk="0">
                  <a:moveTo>
                    <a:pt x="4949" y="1"/>
                  </a:moveTo>
                  <a:lnTo>
                    <a:pt x="0" y="859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4"/>
            <p:cNvSpPr/>
            <p:nvPr/>
          </p:nvSpPr>
          <p:spPr>
            <a:xfrm>
              <a:off x="8279405" y="3834138"/>
              <a:ext cx="848600" cy="1213544"/>
            </a:xfrm>
            <a:custGeom>
              <a:avLst/>
              <a:gdLst/>
              <a:ahLst/>
              <a:cxnLst/>
              <a:rect l="l" t="t" r="r" b="b"/>
              <a:pathLst>
                <a:path w="5683" h="8127" fill="none" extrusionOk="0">
                  <a:moveTo>
                    <a:pt x="5682" y="0"/>
                  </a:moveTo>
                  <a:lnTo>
                    <a:pt x="0" y="81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4"/>
            <p:cNvSpPr/>
            <p:nvPr/>
          </p:nvSpPr>
          <p:spPr>
            <a:xfrm>
              <a:off x="8279405" y="3913130"/>
              <a:ext cx="951931" cy="1134552"/>
            </a:xfrm>
            <a:custGeom>
              <a:avLst/>
              <a:gdLst/>
              <a:ahLst/>
              <a:cxnLst/>
              <a:rect l="l" t="t" r="r" b="b"/>
              <a:pathLst>
                <a:path w="6375" h="7598" fill="none" extrusionOk="0">
                  <a:moveTo>
                    <a:pt x="6375" y="1"/>
                  </a:moveTo>
                  <a:lnTo>
                    <a:pt x="0" y="7597"/>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4"/>
            <p:cNvSpPr/>
            <p:nvPr/>
          </p:nvSpPr>
          <p:spPr>
            <a:xfrm>
              <a:off x="8279405" y="3998394"/>
              <a:ext cx="1046153" cy="1049289"/>
            </a:xfrm>
            <a:custGeom>
              <a:avLst/>
              <a:gdLst/>
              <a:ahLst/>
              <a:cxnLst/>
              <a:rect l="l" t="t" r="r" b="b"/>
              <a:pathLst>
                <a:path w="7006" h="7027" fill="none" extrusionOk="0">
                  <a:moveTo>
                    <a:pt x="7006" y="0"/>
                  </a:moveTo>
                  <a:lnTo>
                    <a:pt x="0" y="70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4"/>
            <p:cNvSpPr/>
            <p:nvPr/>
          </p:nvSpPr>
          <p:spPr>
            <a:xfrm>
              <a:off x="8279405" y="4095605"/>
              <a:ext cx="1134403" cy="952080"/>
            </a:xfrm>
            <a:custGeom>
              <a:avLst/>
              <a:gdLst/>
              <a:ahLst/>
              <a:cxnLst/>
              <a:rect l="l" t="t" r="r" b="b"/>
              <a:pathLst>
                <a:path w="7597" h="6376" fill="none" extrusionOk="0">
                  <a:moveTo>
                    <a:pt x="7597" y="1"/>
                  </a:moveTo>
                  <a:lnTo>
                    <a:pt x="0" y="637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4"/>
            <p:cNvSpPr/>
            <p:nvPr/>
          </p:nvSpPr>
          <p:spPr>
            <a:xfrm>
              <a:off x="8279405" y="4199086"/>
              <a:ext cx="1213544" cy="848600"/>
            </a:xfrm>
            <a:custGeom>
              <a:avLst/>
              <a:gdLst/>
              <a:ahLst/>
              <a:cxnLst/>
              <a:rect l="l" t="t" r="r" b="b"/>
              <a:pathLst>
                <a:path w="8127" h="5683" fill="none" extrusionOk="0">
                  <a:moveTo>
                    <a:pt x="8126" y="0"/>
                  </a:moveTo>
                  <a:lnTo>
                    <a:pt x="0" y="568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4"/>
            <p:cNvSpPr/>
            <p:nvPr/>
          </p:nvSpPr>
          <p:spPr>
            <a:xfrm>
              <a:off x="8279405" y="4305554"/>
              <a:ext cx="1283427" cy="742133"/>
            </a:xfrm>
            <a:custGeom>
              <a:avLst/>
              <a:gdLst/>
              <a:ahLst/>
              <a:cxnLst/>
              <a:rect l="l" t="t" r="r" b="b"/>
              <a:pathLst>
                <a:path w="8595" h="4970" fill="none" extrusionOk="0">
                  <a:moveTo>
                    <a:pt x="8594" y="0"/>
                  </a:moveTo>
                  <a:lnTo>
                    <a:pt x="0" y="4969"/>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4"/>
            <p:cNvSpPr/>
            <p:nvPr/>
          </p:nvSpPr>
          <p:spPr>
            <a:xfrm>
              <a:off x="8279405" y="4420982"/>
              <a:ext cx="1341215" cy="626707"/>
            </a:xfrm>
            <a:custGeom>
              <a:avLst/>
              <a:gdLst/>
              <a:ahLst/>
              <a:cxnLst/>
              <a:rect l="l" t="t" r="r" b="b"/>
              <a:pathLst>
                <a:path w="8982" h="4197" fill="none" extrusionOk="0">
                  <a:moveTo>
                    <a:pt x="8981" y="1"/>
                  </a:moveTo>
                  <a:lnTo>
                    <a:pt x="0" y="419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4"/>
            <p:cNvSpPr/>
            <p:nvPr/>
          </p:nvSpPr>
          <p:spPr>
            <a:xfrm>
              <a:off x="8279405" y="4539695"/>
              <a:ext cx="1392880" cy="507995"/>
            </a:xfrm>
            <a:custGeom>
              <a:avLst/>
              <a:gdLst/>
              <a:ahLst/>
              <a:cxnLst/>
              <a:rect l="l" t="t" r="r" b="b"/>
              <a:pathLst>
                <a:path w="9328" h="3402" fill="none" extrusionOk="0">
                  <a:moveTo>
                    <a:pt x="9328" y="0"/>
                  </a:moveTo>
                  <a:lnTo>
                    <a:pt x="0" y="340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4"/>
            <p:cNvSpPr/>
            <p:nvPr/>
          </p:nvSpPr>
          <p:spPr>
            <a:xfrm>
              <a:off x="8279405" y="4664380"/>
              <a:ext cx="1429315" cy="383311"/>
            </a:xfrm>
            <a:custGeom>
              <a:avLst/>
              <a:gdLst/>
              <a:ahLst/>
              <a:cxnLst/>
              <a:rect l="l" t="t" r="r" b="b"/>
              <a:pathLst>
                <a:path w="9572" h="2567" fill="none" extrusionOk="0">
                  <a:moveTo>
                    <a:pt x="9572" y="0"/>
                  </a:moveTo>
                  <a:lnTo>
                    <a:pt x="0" y="256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4"/>
            <p:cNvSpPr/>
            <p:nvPr/>
          </p:nvSpPr>
          <p:spPr>
            <a:xfrm>
              <a:off x="8279405" y="4789066"/>
              <a:ext cx="1456790" cy="258627"/>
            </a:xfrm>
            <a:custGeom>
              <a:avLst/>
              <a:gdLst/>
              <a:ahLst/>
              <a:cxnLst/>
              <a:rect l="l" t="t" r="r" b="b"/>
              <a:pathLst>
                <a:path w="9756" h="1732" fill="none" extrusionOk="0">
                  <a:moveTo>
                    <a:pt x="9755" y="0"/>
                  </a:moveTo>
                  <a:lnTo>
                    <a:pt x="0" y="173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4"/>
            <p:cNvSpPr/>
            <p:nvPr/>
          </p:nvSpPr>
          <p:spPr>
            <a:xfrm>
              <a:off x="8279405" y="4916738"/>
              <a:ext cx="1475008" cy="130956"/>
            </a:xfrm>
            <a:custGeom>
              <a:avLst/>
              <a:gdLst/>
              <a:ahLst/>
              <a:cxnLst/>
              <a:rect l="l" t="t" r="r" b="b"/>
              <a:pathLst>
                <a:path w="9878" h="877" fill="none" extrusionOk="0">
                  <a:moveTo>
                    <a:pt x="9877" y="1"/>
                  </a:moveTo>
                  <a:lnTo>
                    <a:pt x="0" y="8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4"/>
            <p:cNvSpPr/>
            <p:nvPr/>
          </p:nvSpPr>
          <p:spPr>
            <a:xfrm>
              <a:off x="8279405" y="5047546"/>
              <a:ext cx="1481130" cy="149"/>
            </a:xfrm>
            <a:custGeom>
              <a:avLst/>
              <a:gdLst/>
              <a:ahLst/>
              <a:cxnLst/>
              <a:rect l="l" t="t" r="r" b="b"/>
              <a:pathLst>
                <a:path w="9919" h="1" fill="none" extrusionOk="0">
                  <a:moveTo>
                    <a:pt x="9918" y="0"/>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4"/>
            <p:cNvSpPr/>
            <p:nvPr/>
          </p:nvSpPr>
          <p:spPr>
            <a:xfrm>
              <a:off x="6281291" y="3064670"/>
              <a:ext cx="4075160" cy="4078296"/>
            </a:xfrm>
            <a:custGeom>
              <a:avLst/>
              <a:gdLst/>
              <a:ahLst/>
              <a:cxnLst/>
              <a:rect l="l" t="t" r="r" b="b"/>
              <a:pathLst>
                <a:path w="27291" h="27312" fill="none" extrusionOk="0">
                  <a:moveTo>
                    <a:pt x="27291" y="13646"/>
                  </a:moveTo>
                  <a:cubicBezTo>
                    <a:pt x="27291" y="21201"/>
                    <a:pt x="21181" y="27311"/>
                    <a:pt x="13646" y="27311"/>
                  </a:cubicBezTo>
                  <a:cubicBezTo>
                    <a:pt x="6111" y="27311"/>
                    <a:pt x="1" y="21201"/>
                    <a:pt x="1" y="13646"/>
                  </a:cubicBezTo>
                  <a:cubicBezTo>
                    <a:pt x="1" y="6111"/>
                    <a:pt x="6111" y="1"/>
                    <a:pt x="13646" y="1"/>
                  </a:cubicBezTo>
                  <a:cubicBezTo>
                    <a:pt x="21181" y="1"/>
                    <a:pt x="27291" y="6111"/>
                    <a:pt x="27291" y="13646"/>
                  </a:cubicBezTo>
                  <a:close/>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9" name="Google Shape;589;p14"/>
          <p:cNvSpPr/>
          <p:nvPr/>
        </p:nvSpPr>
        <p:spPr>
          <a:xfrm>
            <a:off x="7235113" y="2597425"/>
            <a:ext cx="2681100" cy="8024700"/>
          </a:xfrm>
          <a:prstGeom prst="roundRect">
            <a:avLst>
              <a:gd name="adj" fmla="val 5000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4"/>
          <p:cNvSpPr/>
          <p:nvPr/>
        </p:nvSpPr>
        <p:spPr>
          <a:xfrm flipH="1">
            <a:off x="1305300" y="843600"/>
            <a:ext cx="6990600" cy="2999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4"/>
          <p:cNvSpPr/>
          <p:nvPr/>
        </p:nvSpPr>
        <p:spPr>
          <a:xfrm flipH="1">
            <a:off x="1076700" y="1072200"/>
            <a:ext cx="6990600" cy="29991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2" name="Google Shape;592;p14"/>
          <p:cNvGrpSpPr/>
          <p:nvPr/>
        </p:nvGrpSpPr>
        <p:grpSpPr>
          <a:xfrm rot="5400000">
            <a:off x="5593440" y="4095484"/>
            <a:ext cx="288519" cy="1007900"/>
            <a:chOff x="8417577" y="1974911"/>
            <a:chExt cx="412524" cy="1441092"/>
          </a:xfrm>
        </p:grpSpPr>
        <p:sp>
          <p:nvSpPr>
            <p:cNvPr id="593" name="Google Shape;593;p14"/>
            <p:cNvSpPr/>
            <p:nvPr/>
          </p:nvSpPr>
          <p:spPr>
            <a:xfrm>
              <a:off x="8417577" y="2181068"/>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4"/>
            <p:cNvSpPr/>
            <p:nvPr/>
          </p:nvSpPr>
          <p:spPr>
            <a:xfrm>
              <a:off x="8623842" y="1974911"/>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4"/>
            <p:cNvSpPr/>
            <p:nvPr/>
          </p:nvSpPr>
          <p:spPr>
            <a:xfrm>
              <a:off x="8478767" y="2033766"/>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4"/>
            <p:cNvSpPr/>
            <p:nvPr/>
          </p:nvSpPr>
          <p:spPr>
            <a:xfrm>
              <a:off x="8478767" y="2033766"/>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4"/>
            <p:cNvSpPr/>
            <p:nvPr/>
          </p:nvSpPr>
          <p:spPr>
            <a:xfrm>
              <a:off x="8417577" y="2695403"/>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4"/>
            <p:cNvSpPr/>
            <p:nvPr/>
          </p:nvSpPr>
          <p:spPr>
            <a:xfrm>
              <a:off x="8623842" y="2489246"/>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4"/>
            <p:cNvSpPr/>
            <p:nvPr/>
          </p:nvSpPr>
          <p:spPr>
            <a:xfrm>
              <a:off x="8478767" y="2548101"/>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4"/>
            <p:cNvSpPr/>
            <p:nvPr/>
          </p:nvSpPr>
          <p:spPr>
            <a:xfrm>
              <a:off x="8478767" y="2548101"/>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4"/>
            <p:cNvSpPr/>
            <p:nvPr/>
          </p:nvSpPr>
          <p:spPr>
            <a:xfrm>
              <a:off x="8417577" y="3209738"/>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4"/>
            <p:cNvSpPr/>
            <p:nvPr/>
          </p:nvSpPr>
          <p:spPr>
            <a:xfrm>
              <a:off x="8623842" y="3001356"/>
              <a:ext cx="111" cy="414647"/>
            </a:xfrm>
            <a:custGeom>
              <a:avLst/>
              <a:gdLst/>
              <a:ahLst/>
              <a:cxnLst/>
              <a:rect l="l" t="t" r="r" b="b"/>
              <a:pathLst>
                <a:path w="1" h="3727" fill="none" extrusionOk="0">
                  <a:moveTo>
                    <a:pt x="0" y="372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4"/>
            <p:cNvSpPr/>
            <p:nvPr/>
          </p:nvSpPr>
          <p:spPr>
            <a:xfrm>
              <a:off x="8478767" y="3062436"/>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4"/>
            <p:cNvSpPr/>
            <p:nvPr/>
          </p:nvSpPr>
          <p:spPr>
            <a:xfrm>
              <a:off x="8478767" y="3062436"/>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05" name="Google Shape;605;p14"/>
          <p:cNvCxnSpPr/>
          <p:nvPr/>
        </p:nvCxnSpPr>
        <p:spPr>
          <a:xfrm rot="10800000">
            <a:off x="-25" y="4599425"/>
            <a:ext cx="4810500" cy="0"/>
          </a:xfrm>
          <a:prstGeom prst="straightConnector1">
            <a:avLst/>
          </a:prstGeom>
          <a:noFill/>
          <a:ln w="19050" cap="flat" cmpd="sng">
            <a:solidFill>
              <a:schemeClr val="lt1"/>
            </a:solidFill>
            <a:prstDash val="solid"/>
            <a:round/>
            <a:headEnd type="none" w="med" len="med"/>
            <a:tailEnd type="none" w="med" len="med"/>
          </a:ln>
        </p:spPr>
      </p:cxnSp>
      <p:sp>
        <p:nvSpPr>
          <p:cNvPr id="606" name="Google Shape;606;p14"/>
          <p:cNvSpPr txBox="1">
            <a:spLocks noGrp="1"/>
          </p:cNvSpPr>
          <p:nvPr>
            <p:ph type="title"/>
          </p:nvPr>
        </p:nvSpPr>
        <p:spPr>
          <a:xfrm>
            <a:off x="3060300" y="3303067"/>
            <a:ext cx="3023400" cy="4209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sz="25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en-US"/>
              <a:t>Click to edit Master title style</a:t>
            </a:r>
            <a:endParaRPr/>
          </a:p>
        </p:txBody>
      </p:sp>
      <p:sp>
        <p:nvSpPr>
          <p:cNvPr id="607" name="Google Shape;607;p14"/>
          <p:cNvSpPr txBox="1">
            <a:spLocks noGrp="1"/>
          </p:cNvSpPr>
          <p:nvPr>
            <p:ph type="subTitle" idx="1"/>
          </p:nvPr>
        </p:nvSpPr>
        <p:spPr>
          <a:xfrm>
            <a:off x="1632600" y="1419525"/>
            <a:ext cx="5878800" cy="175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r>
              <a:rPr lang="en-US"/>
              <a:t>Click to edit Master subtitle style</a:t>
            </a:r>
            <a:endParaRPr/>
          </a:p>
        </p:txBody>
      </p:sp>
    </p:spTree>
    <p:extLst>
      <p:ext uri="{BB962C8B-B14F-4D97-AF65-F5344CB8AC3E}">
        <p14:creationId xmlns:p14="http://schemas.microsoft.com/office/powerpoint/2010/main" val="195402134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accent1"/>
        </a:solidFill>
        <a:effectLst/>
      </p:bgPr>
    </p:bg>
    <p:spTree>
      <p:nvGrpSpPr>
        <p:cNvPr id="1" name="Shape 608"/>
        <p:cNvGrpSpPr/>
        <p:nvPr/>
      </p:nvGrpSpPr>
      <p:grpSpPr>
        <a:xfrm>
          <a:off x="0" y="0"/>
          <a:ext cx="0" cy="0"/>
          <a:chOff x="0" y="0"/>
          <a:chExt cx="0" cy="0"/>
        </a:xfrm>
      </p:grpSpPr>
      <p:cxnSp>
        <p:nvCxnSpPr>
          <p:cNvPr id="609" name="Google Shape;609;p15"/>
          <p:cNvCxnSpPr/>
          <p:nvPr/>
        </p:nvCxnSpPr>
        <p:spPr>
          <a:xfrm rot="10800000">
            <a:off x="0" y="4818700"/>
            <a:ext cx="2152800" cy="0"/>
          </a:xfrm>
          <a:prstGeom prst="straightConnector1">
            <a:avLst/>
          </a:prstGeom>
          <a:noFill/>
          <a:ln w="19050" cap="flat" cmpd="sng">
            <a:solidFill>
              <a:schemeClr val="lt1"/>
            </a:solidFill>
            <a:prstDash val="solid"/>
            <a:round/>
            <a:headEnd type="none" w="med" len="med"/>
            <a:tailEnd type="none" w="med" len="med"/>
          </a:ln>
        </p:spPr>
      </p:cxnSp>
      <p:grpSp>
        <p:nvGrpSpPr>
          <p:cNvPr id="610" name="Google Shape;610;p15"/>
          <p:cNvGrpSpPr/>
          <p:nvPr/>
        </p:nvGrpSpPr>
        <p:grpSpPr>
          <a:xfrm>
            <a:off x="324037" y="324794"/>
            <a:ext cx="976425" cy="122176"/>
            <a:chOff x="-11698965" y="1364726"/>
            <a:chExt cx="1270725" cy="159000"/>
          </a:xfrm>
        </p:grpSpPr>
        <p:sp>
          <p:nvSpPr>
            <p:cNvPr id="611" name="Google Shape;611;p15"/>
            <p:cNvSpPr/>
            <p:nvPr/>
          </p:nvSpPr>
          <p:spPr>
            <a:xfrm rot="5400000">
              <a:off x="-10587240" y="1364726"/>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5"/>
            <p:cNvSpPr/>
            <p:nvPr/>
          </p:nvSpPr>
          <p:spPr>
            <a:xfrm rot="5400000">
              <a:off x="-10957815" y="1364726"/>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5"/>
            <p:cNvSpPr/>
            <p:nvPr/>
          </p:nvSpPr>
          <p:spPr>
            <a:xfrm rot="5400000">
              <a:off x="-11328390" y="1364726"/>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5"/>
            <p:cNvSpPr/>
            <p:nvPr/>
          </p:nvSpPr>
          <p:spPr>
            <a:xfrm rot="5400000">
              <a:off x="-11698965" y="1364726"/>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5" name="Google Shape;615;p15"/>
          <p:cNvSpPr/>
          <p:nvPr/>
        </p:nvSpPr>
        <p:spPr>
          <a:xfrm>
            <a:off x="8174862" y="-3296450"/>
            <a:ext cx="1619100" cy="4846200"/>
          </a:xfrm>
          <a:prstGeom prst="roundRect">
            <a:avLst>
              <a:gd name="adj" fmla="val 5000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5"/>
          <p:cNvSpPr/>
          <p:nvPr/>
        </p:nvSpPr>
        <p:spPr>
          <a:xfrm>
            <a:off x="8174875" y="1005358"/>
            <a:ext cx="472728" cy="473941"/>
          </a:xfrm>
          <a:custGeom>
            <a:avLst/>
            <a:gdLst/>
            <a:ahLst/>
            <a:cxnLst/>
            <a:rect l="l" t="t" r="r" b="b"/>
            <a:pathLst>
              <a:path w="7557" h="7577" extrusionOk="0">
                <a:moveTo>
                  <a:pt x="3769" y="0"/>
                </a:moveTo>
                <a:cubicBezTo>
                  <a:pt x="1691" y="0"/>
                  <a:pt x="1" y="1711"/>
                  <a:pt x="1" y="3788"/>
                </a:cubicBezTo>
                <a:cubicBezTo>
                  <a:pt x="1" y="5886"/>
                  <a:pt x="1691" y="7576"/>
                  <a:pt x="3769" y="7576"/>
                </a:cubicBezTo>
                <a:cubicBezTo>
                  <a:pt x="5866" y="7576"/>
                  <a:pt x="7557" y="5886"/>
                  <a:pt x="7557" y="3788"/>
                </a:cubicBezTo>
                <a:cubicBezTo>
                  <a:pt x="7557" y="1711"/>
                  <a:pt x="5866" y="0"/>
                  <a:pt x="3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7" name="Google Shape;617;p15"/>
          <p:cNvCxnSpPr/>
          <p:nvPr/>
        </p:nvCxnSpPr>
        <p:spPr>
          <a:xfrm rot="10800000">
            <a:off x="324025" y="2039650"/>
            <a:ext cx="0" cy="3666300"/>
          </a:xfrm>
          <a:prstGeom prst="straightConnector1">
            <a:avLst/>
          </a:prstGeom>
          <a:noFill/>
          <a:ln w="19050" cap="flat" cmpd="sng">
            <a:solidFill>
              <a:schemeClr val="lt1"/>
            </a:solidFill>
            <a:prstDash val="solid"/>
            <a:round/>
            <a:headEnd type="none" w="med" len="med"/>
            <a:tailEnd type="none" w="med" len="med"/>
          </a:ln>
        </p:spPr>
      </p:cxnSp>
      <p:grpSp>
        <p:nvGrpSpPr>
          <p:cNvPr id="618" name="Google Shape;618;p15"/>
          <p:cNvGrpSpPr/>
          <p:nvPr/>
        </p:nvGrpSpPr>
        <p:grpSpPr>
          <a:xfrm>
            <a:off x="8544078" y="3462747"/>
            <a:ext cx="288519" cy="1007900"/>
            <a:chOff x="20227110" y="2414717"/>
            <a:chExt cx="412524" cy="1441092"/>
          </a:xfrm>
        </p:grpSpPr>
        <p:sp>
          <p:nvSpPr>
            <p:cNvPr id="619" name="Google Shape;619;p15"/>
            <p:cNvSpPr/>
            <p:nvPr/>
          </p:nvSpPr>
          <p:spPr>
            <a:xfrm>
              <a:off x="20227110" y="2620874"/>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5"/>
            <p:cNvSpPr/>
            <p:nvPr/>
          </p:nvSpPr>
          <p:spPr>
            <a:xfrm>
              <a:off x="20433375" y="2414717"/>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5"/>
            <p:cNvSpPr/>
            <p:nvPr/>
          </p:nvSpPr>
          <p:spPr>
            <a:xfrm>
              <a:off x="20288300" y="2473571"/>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5"/>
            <p:cNvSpPr/>
            <p:nvPr/>
          </p:nvSpPr>
          <p:spPr>
            <a:xfrm>
              <a:off x="20288300" y="2473571"/>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5"/>
            <p:cNvSpPr/>
            <p:nvPr/>
          </p:nvSpPr>
          <p:spPr>
            <a:xfrm>
              <a:off x="20227110" y="3135209"/>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5"/>
            <p:cNvSpPr/>
            <p:nvPr/>
          </p:nvSpPr>
          <p:spPr>
            <a:xfrm>
              <a:off x="20433375" y="2929052"/>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5"/>
            <p:cNvSpPr/>
            <p:nvPr/>
          </p:nvSpPr>
          <p:spPr>
            <a:xfrm>
              <a:off x="20288300" y="2987906"/>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5"/>
            <p:cNvSpPr/>
            <p:nvPr/>
          </p:nvSpPr>
          <p:spPr>
            <a:xfrm>
              <a:off x="20288300" y="2987906"/>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5"/>
            <p:cNvSpPr/>
            <p:nvPr/>
          </p:nvSpPr>
          <p:spPr>
            <a:xfrm>
              <a:off x="20227110" y="3649544"/>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5"/>
            <p:cNvSpPr/>
            <p:nvPr/>
          </p:nvSpPr>
          <p:spPr>
            <a:xfrm>
              <a:off x="20433375" y="3441162"/>
              <a:ext cx="111" cy="414647"/>
            </a:xfrm>
            <a:custGeom>
              <a:avLst/>
              <a:gdLst/>
              <a:ahLst/>
              <a:cxnLst/>
              <a:rect l="l" t="t" r="r" b="b"/>
              <a:pathLst>
                <a:path w="1" h="3727" fill="none" extrusionOk="0">
                  <a:moveTo>
                    <a:pt x="0" y="372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5"/>
            <p:cNvSpPr/>
            <p:nvPr/>
          </p:nvSpPr>
          <p:spPr>
            <a:xfrm>
              <a:off x="20288300" y="3502241"/>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5"/>
            <p:cNvSpPr/>
            <p:nvPr/>
          </p:nvSpPr>
          <p:spPr>
            <a:xfrm>
              <a:off x="20288300" y="3502241"/>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1" name="Google Shape;631;p15"/>
          <p:cNvSpPr txBox="1">
            <a:spLocks noGrp="1"/>
          </p:cNvSpPr>
          <p:nvPr>
            <p:ph type="title"/>
          </p:nvPr>
        </p:nvSpPr>
        <p:spPr>
          <a:xfrm>
            <a:off x="713250" y="539525"/>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Tree>
    <p:extLst>
      <p:ext uri="{BB962C8B-B14F-4D97-AF65-F5344CB8AC3E}">
        <p14:creationId xmlns:p14="http://schemas.microsoft.com/office/powerpoint/2010/main" val="312661456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accent1"/>
        </a:solidFill>
        <a:effectLst/>
      </p:bgPr>
    </p:bg>
    <p:spTree>
      <p:nvGrpSpPr>
        <p:cNvPr id="1" name="Shape 632"/>
        <p:cNvGrpSpPr/>
        <p:nvPr/>
      </p:nvGrpSpPr>
      <p:grpSpPr>
        <a:xfrm>
          <a:off x="0" y="0"/>
          <a:ext cx="0" cy="0"/>
          <a:chOff x="0" y="0"/>
          <a:chExt cx="0" cy="0"/>
        </a:xfrm>
      </p:grpSpPr>
      <p:cxnSp>
        <p:nvCxnSpPr>
          <p:cNvPr id="633" name="Google Shape;633;p16"/>
          <p:cNvCxnSpPr/>
          <p:nvPr/>
        </p:nvCxnSpPr>
        <p:spPr>
          <a:xfrm rot="10800000">
            <a:off x="947250" y="4599425"/>
            <a:ext cx="4810500" cy="0"/>
          </a:xfrm>
          <a:prstGeom prst="straightConnector1">
            <a:avLst/>
          </a:prstGeom>
          <a:noFill/>
          <a:ln w="19050" cap="flat" cmpd="sng">
            <a:solidFill>
              <a:schemeClr val="lt1"/>
            </a:solidFill>
            <a:prstDash val="solid"/>
            <a:round/>
            <a:headEnd type="none" w="med" len="med"/>
            <a:tailEnd type="none" w="med" len="med"/>
          </a:ln>
        </p:spPr>
      </p:cxnSp>
      <p:sp>
        <p:nvSpPr>
          <p:cNvPr id="634" name="Google Shape;634;p16"/>
          <p:cNvSpPr/>
          <p:nvPr/>
        </p:nvSpPr>
        <p:spPr>
          <a:xfrm rot="-5400000" flipH="1">
            <a:off x="5850725" y="2232175"/>
            <a:ext cx="1959600" cy="607530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6"/>
          <p:cNvSpPr/>
          <p:nvPr/>
        </p:nvSpPr>
        <p:spPr>
          <a:xfrm rot="-5400000" flipH="1">
            <a:off x="6003125" y="2079775"/>
            <a:ext cx="1959600" cy="6075300"/>
          </a:xfrm>
          <a:prstGeom prst="round2SameRect">
            <a:avLst>
              <a:gd name="adj1" fmla="val 50000"/>
              <a:gd name="adj2" fmla="val 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6"/>
          <p:cNvSpPr/>
          <p:nvPr/>
        </p:nvSpPr>
        <p:spPr>
          <a:xfrm>
            <a:off x="3849825" y="4036477"/>
            <a:ext cx="726417" cy="728320"/>
          </a:xfrm>
          <a:custGeom>
            <a:avLst/>
            <a:gdLst/>
            <a:ahLst/>
            <a:cxnLst/>
            <a:rect l="l" t="t" r="r" b="b"/>
            <a:pathLst>
              <a:path w="7557" h="7577" extrusionOk="0">
                <a:moveTo>
                  <a:pt x="3769" y="0"/>
                </a:moveTo>
                <a:cubicBezTo>
                  <a:pt x="1691" y="0"/>
                  <a:pt x="1" y="1711"/>
                  <a:pt x="1" y="3788"/>
                </a:cubicBezTo>
                <a:cubicBezTo>
                  <a:pt x="1" y="5886"/>
                  <a:pt x="1691" y="7576"/>
                  <a:pt x="3769" y="7576"/>
                </a:cubicBezTo>
                <a:cubicBezTo>
                  <a:pt x="5866" y="7576"/>
                  <a:pt x="7557" y="5886"/>
                  <a:pt x="7557" y="3788"/>
                </a:cubicBezTo>
                <a:cubicBezTo>
                  <a:pt x="7557" y="1711"/>
                  <a:pt x="5866" y="0"/>
                  <a:pt x="3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7" name="Google Shape;637;p16"/>
          <p:cNvGrpSpPr/>
          <p:nvPr/>
        </p:nvGrpSpPr>
        <p:grpSpPr>
          <a:xfrm rot="10800000">
            <a:off x="-1191443" y="-1484295"/>
            <a:ext cx="3128501" cy="3130908"/>
            <a:chOff x="6281291" y="3064670"/>
            <a:chExt cx="4075160" cy="4078296"/>
          </a:xfrm>
        </p:grpSpPr>
        <p:sp>
          <p:nvSpPr>
            <p:cNvPr id="638" name="Google Shape;638;p16"/>
            <p:cNvSpPr/>
            <p:nvPr/>
          </p:nvSpPr>
          <p:spPr>
            <a:xfrm>
              <a:off x="6798403" y="5047546"/>
              <a:ext cx="1481130" cy="149"/>
            </a:xfrm>
            <a:custGeom>
              <a:avLst/>
              <a:gdLst/>
              <a:ahLst/>
              <a:cxnLst/>
              <a:rect l="l" t="t" r="r" b="b"/>
              <a:pathLst>
                <a:path w="9919" h="1" fill="none" extrusionOk="0">
                  <a:moveTo>
                    <a:pt x="0" y="0"/>
                  </a:moveTo>
                  <a:lnTo>
                    <a:pt x="9918"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6"/>
            <p:cNvSpPr/>
            <p:nvPr/>
          </p:nvSpPr>
          <p:spPr>
            <a:xfrm>
              <a:off x="6804376" y="4916738"/>
              <a:ext cx="1475157" cy="130956"/>
            </a:xfrm>
            <a:custGeom>
              <a:avLst/>
              <a:gdLst/>
              <a:ahLst/>
              <a:cxnLst/>
              <a:rect l="l" t="t" r="r" b="b"/>
              <a:pathLst>
                <a:path w="9879" h="877" fill="none" extrusionOk="0">
                  <a:moveTo>
                    <a:pt x="1" y="1"/>
                  </a:moveTo>
                  <a:lnTo>
                    <a:pt x="9878" y="8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6"/>
            <p:cNvSpPr/>
            <p:nvPr/>
          </p:nvSpPr>
          <p:spPr>
            <a:xfrm>
              <a:off x="6822743" y="4789066"/>
              <a:ext cx="1456790" cy="258627"/>
            </a:xfrm>
            <a:custGeom>
              <a:avLst/>
              <a:gdLst/>
              <a:ahLst/>
              <a:cxnLst/>
              <a:rect l="l" t="t" r="r" b="b"/>
              <a:pathLst>
                <a:path w="9756" h="1732" fill="none" extrusionOk="0">
                  <a:moveTo>
                    <a:pt x="0" y="0"/>
                  </a:moveTo>
                  <a:lnTo>
                    <a:pt x="9755" y="173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6"/>
            <p:cNvSpPr/>
            <p:nvPr/>
          </p:nvSpPr>
          <p:spPr>
            <a:xfrm>
              <a:off x="6850069" y="4664380"/>
              <a:ext cx="1429464" cy="383311"/>
            </a:xfrm>
            <a:custGeom>
              <a:avLst/>
              <a:gdLst/>
              <a:ahLst/>
              <a:cxnLst/>
              <a:rect l="l" t="t" r="r" b="b"/>
              <a:pathLst>
                <a:path w="9573" h="2567" fill="none" extrusionOk="0">
                  <a:moveTo>
                    <a:pt x="0" y="0"/>
                  </a:moveTo>
                  <a:lnTo>
                    <a:pt x="9572" y="256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6"/>
            <p:cNvSpPr/>
            <p:nvPr/>
          </p:nvSpPr>
          <p:spPr>
            <a:xfrm>
              <a:off x="6889640" y="4539695"/>
              <a:ext cx="1389894" cy="507995"/>
            </a:xfrm>
            <a:custGeom>
              <a:avLst/>
              <a:gdLst/>
              <a:ahLst/>
              <a:cxnLst/>
              <a:rect l="l" t="t" r="r" b="b"/>
              <a:pathLst>
                <a:path w="9308" h="3402" fill="none" extrusionOk="0">
                  <a:moveTo>
                    <a:pt x="0" y="0"/>
                  </a:moveTo>
                  <a:lnTo>
                    <a:pt x="9307" y="340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6"/>
            <p:cNvSpPr/>
            <p:nvPr/>
          </p:nvSpPr>
          <p:spPr>
            <a:xfrm>
              <a:off x="6938171" y="4420982"/>
              <a:ext cx="1341364" cy="626707"/>
            </a:xfrm>
            <a:custGeom>
              <a:avLst/>
              <a:gdLst/>
              <a:ahLst/>
              <a:cxnLst/>
              <a:rect l="l" t="t" r="r" b="b"/>
              <a:pathLst>
                <a:path w="8983" h="4197" fill="none" extrusionOk="0">
                  <a:moveTo>
                    <a:pt x="1" y="1"/>
                  </a:moveTo>
                  <a:lnTo>
                    <a:pt x="8982" y="419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6"/>
            <p:cNvSpPr/>
            <p:nvPr/>
          </p:nvSpPr>
          <p:spPr>
            <a:xfrm>
              <a:off x="6999095" y="4305554"/>
              <a:ext cx="1280440" cy="742133"/>
            </a:xfrm>
            <a:custGeom>
              <a:avLst/>
              <a:gdLst/>
              <a:ahLst/>
              <a:cxnLst/>
              <a:rect l="l" t="t" r="r" b="b"/>
              <a:pathLst>
                <a:path w="8575" h="4970" fill="none" extrusionOk="0">
                  <a:moveTo>
                    <a:pt x="0" y="0"/>
                  </a:moveTo>
                  <a:lnTo>
                    <a:pt x="8574" y="4969"/>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6"/>
            <p:cNvSpPr/>
            <p:nvPr/>
          </p:nvSpPr>
          <p:spPr>
            <a:xfrm>
              <a:off x="7065993" y="4199086"/>
              <a:ext cx="1213544" cy="848600"/>
            </a:xfrm>
            <a:custGeom>
              <a:avLst/>
              <a:gdLst/>
              <a:ahLst/>
              <a:cxnLst/>
              <a:rect l="l" t="t" r="r" b="b"/>
              <a:pathLst>
                <a:path w="8127" h="5683" fill="none" extrusionOk="0">
                  <a:moveTo>
                    <a:pt x="0" y="0"/>
                  </a:moveTo>
                  <a:lnTo>
                    <a:pt x="8126" y="568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6"/>
            <p:cNvSpPr/>
            <p:nvPr/>
          </p:nvSpPr>
          <p:spPr>
            <a:xfrm>
              <a:off x="7144985" y="4095605"/>
              <a:ext cx="1134552" cy="952080"/>
            </a:xfrm>
            <a:custGeom>
              <a:avLst/>
              <a:gdLst/>
              <a:ahLst/>
              <a:cxnLst/>
              <a:rect l="l" t="t" r="r" b="b"/>
              <a:pathLst>
                <a:path w="7598" h="6376" fill="none" extrusionOk="0">
                  <a:moveTo>
                    <a:pt x="1" y="1"/>
                  </a:moveTo>
                  <a:lnTo>
                    <a:pt x="7597" y="637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6"/>
            <p:cNvSpPr/>
            <p:nvPr/>
          </p:nvSpPr>
          <p:spPr>
            <a:xfrm>
              <a:off x="7233236" y="3998394"/>
              <a:ext cx="1046303" cy="1049289"/>
            </a:xfrm>
            <a:custGeom>
              <a:avLst/>
              <a:gdLst/>
              <a:ahLst/>
              <a:cxnLst/>
              <a:rect l="l" t="t" r="r" b="b"/>
              <a:pathLst>
                <a:path w="7007" h="7027" fill="none" extrusionOk="0">
                  <a:moveTo>
                    <a:pt x="0" y="0"/>
                  </a:moveTo>
                  <a:lnTo>
                    <a:pt x="7006" y="70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6"/>
            <p:cNvSpPr/>
            <p:nvPr/>
          </p:nvSpPr>
          <p:spPr>
            <a:xfrm>
              <a:off x="7327460" y="3913130"/>
              <a:ext cx="952080" cy="1134552"/>
            </a:xfrm>
            <a:custGeom>
              <a:avLst/>
              <a:gdLst/>
              <a:ahLst/>
              <a:cxnLst/>
              <a:rect l="l" t="t" r="r" b="b"/>
              <a:pathLst>
                <a:path w="6376" h="7598" fill="none" extrusionOk="0">
                  <a:moveTo>
                    <a:pt x="1" y="1"/>
                  </a:moveTo>
                  <a:lnTo>
                    <a:pt x="6375" y="7597"/>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6"/>
            <p:cNvSpPr/>
            <p:nvPr/>
          </p:nvSpPr>
          <p:spPr>
            <a:xfrm>
              <a:off x="7430942" y="3834138"/>
              <a:ext cx="848600" cy="1213544"/>
            </a:xfrm>
            <a:custGeom>
              <a:avLst/>
              <a:gdLst/>
              <a:ahLst/>
              <a:cxnLst/>
              <a:rect l="l" t="t" r="r" b="b"/>
              <a:pathLst>
                <a:path w="5683" h="8127" fill="none" extrusionOk="0">
                  <a:moveTo>
                    <a:pt x="0" y="0"/>
                  </a:moveTo>
                  <a:lnTo>
                    <a:pt x="5682" y="81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6"/>
            <p:cNvSpPr/>
            <p:nvPr/>
          </p:nvSpPr>
          <p:spPr>
            <a:xfrm>
              <a:off x="7540397" y="3764105"/>
              <a:ext cx="739146" cy="1283576"/>
            </a:xfrm>
            <a:custGeom>
              <a:avLst/>
              <a:gdLst/>
              <a:ahLst/>
              <a:cxnLst/>
              <a:rect l="l" t="t" r="r" b="b"/>
              <a:pathLst>
                <a:path w="4950" h="8596" fill="none" extrusionOk="0">
                  <a:moveTo>
                    <a:pt x="0" y="1"/>
                  </a:moveTo>
                  <a:lnTo>
                    <a:pt x="4949" y="859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6"/>
            <p:cNvSpPr/>
            <p:nvPr/>
          </p:nvSpPr>
          <p:spPr>
            <a:xfrm>
              <a:off x="7652839" y="3703330"/>
              <a:ext cx="626707" cy="1344350"/>
            </a:xfrm>
            <a:custGeom>
              <a:avLst/>
              <a:gdLst/>
              <a:ahLst/>
              <a:cxnLst/>
              <a:rect l="l" t="t" r="r" b="b"/>
              <a:pathLst>
                <a:path w="4197" h="9003" fill="none" extrusionOk="0">
                  <a:moveTo>
                    <a:pt x="1" y="1"/>
                  </a:moveTo>
                  <a:lnTo>
                    <a:pt x="4196" y="900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6"/>
            <p:cNvSpPr/>
            <p:nvPr/>
          </p:nvSpPr>
          <p:spPr>
            <a:xfrm>
              <a:off x="7774538" y="3654650"/>
              <a:ext cx="505009" cy="1393030"/>
            </a:xfrm>
            <a:custGeom>
              <a:avLst/>
              <a:gdLst/>
              <a:ahLst/>
              <a:cxnLst/>
              <a:rect l="l" t="t" r="r" b="b"/>
              <a:pathLst>
                <a:path w="3382" h="9329" fill="none" extrusionOk="0">
                  <a:moveTo>
                    <a:pt x="0" y="1"/>
                  </a:moveTo>
                  <a:lnTo>
                    <a:pt x="3381" y="93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6"/>
            <p:cNvSpPr/>
            <p:nvPr/>
          </p:nvSpPr>
          <p:spPr>
            <a:xfrm>
              <a:off x="7896238" y="3618215"/>
              <a:ext cx="383311" cy="1429464"/>
            </a:xfrm>
            <a:custGeom>
              <a:avLst/>
              <a:gdLst/>
              <a:ahLst/>
              <a:cxnLst/>
              <a:rect l="l" t="t" r="r" b="b"/>
              <a:pathLst>
                <a:path w="2567" h="9573" fill="none" extrusionOk="0">
                  <a:moveTo>
                    <a:pt x="0" y="0"/>
                  </a:moveTo>
                  <a:lnTo>
                    <a:pt x="2566" y="957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6"/>
            <p:cNvSpPr/>
            <p:nvPr/>
          </p:nvSpPr>
          <p:spPr>
            <a:xfrm>
              <a:off x="8020924" y="3587753"/>
              <a:ext cx="258627" cy="1459926"/>
            </a:xfrm>
            <a:custGeom>
              <a:avLst/>
              <a:gdLst/>
              <a:ahLst/>
              <a:cxnLst/>
              <a:rect l="l" t="t" r="r" b="b"/>
              <a:pathLst>
                <a:path w="1732" h="9777" fill="none" extrusionOk="0">
                  <a:moveTo>
                    <a:pt x="0" y="1"/>
                  </a:moveTo>
                  <a:lnTo>
                    <a:pt x="1731" y="97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6"/>
            <p:cNvSpPr/>
            <p:nvPr/>
          </p:nvSpPr>
          <p:spPr>
            <a:xfrm>
              <a:off x="8151583" y="3572522"/>
              <a:ext cx="127969" cy="1475157"/>
            </a:xfrm>
            <a:custGeom>
              <a:avLst/>
              <a:gdLst/>
              <a:ahLst/>
              <a:cxnLst/>
              <a:rect l="l" t="t" r="r" b="b"/>
              <a:pathLst>
                <a:path w="857" h="9879" fill="none" extrusionOk="0">
                  <a:moveTo>
                    <a:pt x="1" y="1"/>
                  </a:moveTo>
                  <a:lnTo>
                    <a:pt x="856" y="987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6"/>
            <p:cNvSpPr/>
            <p:nvPr/>
          </p:nvSpPr>
          <p:spPr>
            <a:xfrm>
              <a:off x="8279405" y="3566549"/>
              <a:ext cx="149" cy="1481130"/>
            </a:xfrm>
            <a:custGeom>
              <a:avLst/>
              <a:gdLst/>
              <a:ahLst/>
              <a:cxnLst/>
              <a:rect l="l" t="t" r="r" b="b"/>
              <a:pathLst>
                <a:path w="1" h="9919" fill="none" extrusionOk="0">
                  <a:moveTo>
                    <a:pt x="0" y="0"/>
                  </a:moveTo>
                  <a:lnTo>
                    <a:pt x="0" y="991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6"/>
            <p:cNvSpPr/>
            <p:nvPr/>
          </p:nvSpPr>
          <p:spPr>
            <a:xfrm>
              <a:off x="8279405" y="3572522"/>
              <a:ext cx="130807" cy="1475157"/>
            </a:xfrm>
            <a:custGeom>
              <a:avLst/>
              <a:gdLst/>
              <a:ahLst/>
              <a:cxnLst/>
              <a:rect l="l" t="t" r="r" b="b"/>
              <a:pathLst>
                <a:path w="876" h="9879" fill="none" extrusionOk="0">
                  <a:moveTo>
                    <a:pt x="876" y="1"/>
                  </a:moveTo>
                  <a:lnTo>
                    <a:pt x="0" y="987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6"/>
            <p:cNvSpPr/>
            <p:nvPr/>
          </p:nvSpPr>
          <p:spPr>
            <a:xfrm>
              <a:off x="8279405" y="3587753"/>
              <a:ext cx="258627" cy="1459926"/>
            </a:xfrm>
            <a:custGeom>
              <a:avLst/>
              <a:gdLst/>
              <a:ahLst/>
              <a:cxnLst/>
              <a:rect l="l" t="t" r="r" b="b"/>
              <a:pathLst>
                <a:path w="1732" h="9777" fill="none" extrusionOk="0">
                  <a:moveTo>
                    <a:pt x="1731" y="1"/>
                  </a:moveTo>
                  <a:lnTo>
                    <a:pt x="0" y="97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6"/>
            <p:cNvSpPr/>
            <p:nvPr/>
          </p:nvSpPr>
          <p:spPr>
            <a:xfrm>
              <a:off x="8279405" y="3618215"/>
              <a:ext cx="383311" cy="1429464"/>
            </a:xfrm>
            <a:custGeom>
              <a:avLst/>
              <a:gdLst/>
              <a:ahLst/>
              <a:cxnLst/>
              <a:rect l="l" t="t" r="r" b="b"/>
              <a:pathLst>
                <a:path w="2567" h="9573" fill="none" extrusionOk="0">
                  <a:moveTo>
                    <a:pt x="2566" y="0"/>
                  </a:moveTo>
                  <a:lnTo>
                    <a:pt x="0" y="957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6"/>
            <p:cNvSpPr/>
            <p:nvPr/>
          </p:nvSpPr>
          <p:spPr>
            <a:xfrm>
              <a:off x="8279405" y="3654650"/>
              <a:ext cx="507995" cy="1393030"/>
            </a:xfrm>
            <a:custGeom>
              <a:avLst/>
              <a:gdLst/>
              <a:ahLst/>
              <a:cxnLst/>
              <a:rect l="l" t="t" r="r" b="b"/>
              <a:pathLst>
                <a:path w="3402" h="9329" fill="none" extrusionOk="0">
                  <a:moveTo>
                    <a:pt x="3401" y="1"/>
                  </a:moveTo>
                  <a:lnTo>
                    <a:pt x="0" y="93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6"/>
            <p:cNvSpPr/>
            <p:nvPr/>
          </p:nvSpPr>
          <p:spPr>
            <a:xfrm>
              <a:off x="8279405" y="3703330"/>
              <a:ext cx="626557" cy="1344350"/>
            </a:xfrm>
            <a:custGeom>
              <a:avLst/>
              <a:gdLst/>
              <a:ahLst/>
              <a:cxnLst/>
              <a:rect l="l" t="t" r="r" b="b"/>
              <a:pathLst>
                <a:path w="4196" h="9003" fill="none" extrusionOk="0">
                  <a:moveTo>
                    <a:pt x="4195" y="1"/>
                  </a:moveTo>
                  <a:lnTo>
                    <a:pt x="0" y="900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6"/>
            <p:cNvSpPr/>
            <p:nvPr/>
          </p:nvSpPr>
          <p:spPr>
            <a:xfrm>
              <a:off x="8279405" y="3764105"/>
              <a:ext cx="738997" cy="1283576"/>
            </a:xfrm>
            <a:custGeom>
              <a:avLst/>
              <a:gdLst/>
              <a:ahLst/>
              <a:cxnLst/>
              <a:rect l="l" t="t" r="r" b="b"/>
              <a:pathLst>
                <a:path w="4949" h="8596" fill="none" extrusionOk="0">
                  <a:moveTo>
                    <a:pt x="4949" y="1"/>
                  </a:moveTo>
                  <a:lnTo>
                    <a:pt x="0" y="859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6"/>
            <p:cNvSpPr/>
            <p:nvPr/>
          </p:nvSpPr>
          <p:spPr>
            <a:xfrm>
              <a:off x="8279405" y="3834138"/>
              <a:ext cx="848600" cy="1213544"/>
            </a:xfrm>
            <a:custGeom>
              <a:avLst/>
              <a:gdLst/>
              <a:ahLst/>
              <a:cxnLst/>
              <a:rect l="l" t="t" r="r" b="b"/>
              <a:pathLst>
                <a:path w="5683" h="8127" fill="none" extrusionOk="0">
                  <a:moveTo>
                    <a:pt x="5682" y="0"/>
                  </a:moveTo>
                  <a:lnTo>
                    <a:pt x="0" y="81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6"/>
            <p:cNvSpPr/>
            <p:nvPr/>
          </p:nvSpPr>
          <p:spPr>
            <a:xfrm>
              <a:off x="8279405" y="3913130"/>
              <a:ext cx="951931" cy="1134552"/>
            </a:xfrm>
            <a:custGeom>
              <a:avLst/>
              <a:gdLst/>
              <a:ahLst/>
              <a:cxnLst/>
              <a:rect l="l" t="t" r="r" b="b"/>
              <a:pathLst>
                <a:path w="6375" h="7598" fill="none" extrusionOk="0">
                  <a:moveTo>
                    <a:pt x="6375" y="1"/>
                  </a:moveTo>
                  <a:lnTo>
                    <a:pt x="0" y="7597"/>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6"/>
            <p:cNvSpPr/>
            <p:nvPr/>
          </p:nvSpPr>
          <p:spPr>
            <a:xfrm>
              <a:off x="8279405" y="3998394"/>
              <a:ext cx="1046153" cy="1049289"/>
            </a:xfrm>
            <a:custGeom>
              <a:avLst/>
              <a:gdLst/>
              <a:ahLst/>
              <a:cxnLst/>
              <a:rect l="l" t="t" r="r" b="b"/>
              <a:pathLst>
                <a:path w="7006" h="7027" fill="none" extrusionOk="0">
                  <a:moveTo>
                    <a:pt x="7006" y="0"/>
                  </a:moveTo>
                  <a:lnTo>
                    <a:pt x="0" y="70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6"/>
            <p:cNvSpPr/>
            <p:nvPr/>
          </p:nvSpPr>
          <p:spPr>
            <a:xfrm>
              <a:off x="8279405" y="4095605"/>
              <a:ext cx="1134403" cy="952080"/>
            </a:xfrm>
            <a:custGeom>
              <a:avLst/>
              <a:gdLst/>
              <a:ahLst/>
              <a:cxnLst/>
              <a:rect l="l" t="t" r="r" b="b"/>
              <a:pathLst>
                <a:path w="7597" h="6376" fill="none" extrusionOk="0">
                  <a:moveTo>
                    <a:pt x="7597" y="1"/>
                  </a:moveTo>
                  <a:lnTo>
                    <a:pt x="0" y="637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6"/>
            <p:cNvSpPr/>
            <p:nvPr/>
          </p:nvSpPr>
          <p:spPr>
            <a:xfrm>
              <a:off x="8279405" y="4199086"/>
              <a:ext cx="1213544" cy="848600"/>
            </a:xfrm>
            <a:custGeom>
              <a:avLst/>
              <a:gdLst/>
              <a:ahLst/>
              <a:cxnLst/>
              <a:rect l="l" t="t" r="r" b="b"/>
              <a:pathLst>
                <a:path w="8127" h="5683" fill="none" extrusionOk="0">
                  <a:moveTo>
                    <a:pt x="8126" y="0"/>
                  </a:moveTo>
                  <a:lnTo>
                    <a:pt x="0" y="568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6"/>
            <p:cNvSpPr/>
            <p:nvPr/>
          </p:nvSpPr>
          <p:spPr>
            <a:xfrm>
              <a:off x="8279405" y="4305554"/>
              <a:ext cx="1283427" cy="742133"/>
            </a:xfrm>
            <a:custGeom>
              <a:avLst/>
              <a:gdLst/>
              <a:ahLst/>
              <a:cxnLst/>
              <a:rect l="l" t="t" r="r" b="b"/>
              <a:pathLst>
                <a:path w="8595" h="4970" fill="none" extrusionOk="0">
                  <a:moveTo>
                    <a:pt x="8594" y="0"/>
                  </a:moveTo>
                  <a:lnTo>
                    <a:pt x="0" y="4969"/>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6"/>
            <p:cNvSpPr/>
            <p:nvPr/>
          </p:nvSpPr>
          <p:spPr>
            <a:xfrm>
              <a:off x="8279405" y="4420982"/>
              <a:ext cx="1341215" cy="626707"/>
            </a:xfrm>
            <a:custGeom>
              <a:avLst/>
              <a:gdLst/>
              <a:ahLst/>
              <a:cxnLst/>
              <a:rect l="l" t="t" r="r" b="b"/>
              <a:pathLst>
                <a:path w="8982" h="4197" fill="none" extrusionOk="0">
                  <a:moveTo>
                    <a:pt x="8981" y="1"/>
                  </a:moveTo>
                  <a:lnTo>
                    <a:pt x="0" y="419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6"/>
            <p:cNvSpPr/>
            <p:nvPr/>
          </p:nvSpPr>
          <p:spPr>
            <a:xfrm>
              <a:off x="8279405" y="4539695"/>
              <a:ext cx="1392880" cy="507995"/>
            </a:xfrm>
            <a:custGeom>
              <a:avLst/>
              <a:gdLst/>
              <a:ahLst/>
              <a:cxnLst/>
              <a:rect l="l" t="t" r="r" b="b"/>
              <a:pathLst>
                <a:path w="9328" h="3402" fill="none" extrusionOk="0">
                  <a:moveTo>
                    <a:pt x="9328" y="0"/>
                  </a:moveTo>
                  <a:lnTo>
                    <a:pt x="0" y="340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6"/>
            <p:cNvSpPr/>
            <p:nvPr/>
          </p:nvSpPr>
          <p:spPr>
            <a:xfrm>
              <a:off x="8279405" y="4664380"/>
              <a:ext cx="1429315" cy="383311"/>
            </a:xfrm>
            <a:custGeom>
              <a:avLst/>
              <a:gdLst/>
              <a:ahLst/>
              <a:cxnLst/>
              <a:rect l="l" t="t" r="r" b="b"/>
              <a:pathLst>
                <a:path w="9572" h="2567" fill="none" extrusionOk="0">
                  <a:moveTo>
                    <a:pt x="9572" y="0"/>
                  </a:moveTo>
                  <a:lnTo>
                    <a:pt x="0" y="256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6"/>
            <p:cNvSpPr/>
            <p:nvPr/>
          </p:nvSpPr>
          <p:spPr>
            <a:xfrm>
              <a:off x="8279405" y="4789066"/>
              <a:ext cx="1456790" cy="258627"/>
            </a:xfrm>
            <a:custGeom>
              <a:avLst/>
              <a:gdLst/>
              <a:ahLst/>
              <a:cxnLst/>
              <a:rect l="l" t="t" r="r" b="b"/>
              <a:pathLst>
                <a:path w="9756" h="1732" fill="none" extrusionOk="0">
                  <a:moveTo>
                    <a:pt x="9755" y="0"/>
                  </a:moveTo>
                  <a:lnTo>
                    <a:pt x="0" y="173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6"/>
            <p:cNvSpPr/>
            <p:nvPr/>
          </p:nvSpPr>
          <p:spPr>
            <a:xfrm>
              <a:off x="8279405" y="4916738"/>
              <a:ext cx="1475008" cy="130956"/>
            </a:xfrm>
            <a:custGeom>
              <a:avLst/>
              <a:gdLst/>
              <a:ahLst/>
              <a:cxnLst/>
              <a:rect l="l" t="t" r="r" b="b"/>
              <a:pathLst>
                <a:path w="9878" h="877" fill="none" extrusionOk="0">
                  <a:moveTo>
                    <a:pt x="9877" y="1"/>
                  </a:moveTo>
                  <a:lnTo>
                    <a:pt x="0" y="8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6"/>
            <p:cNvSpPr/>
            <p:nvPr/>
          </p:nvSpPr>
          <p:spPr>
            <a:xfrm>
              <a:off x="8279405" y="5047546"/>
              <a:ext cx="1481130" cy="149"/>
            </a:xfrm>
            <a:custGeom>
              <a:avLst/>
              <a:gdLst/>
              <a:ahLst/>
              <a:cxnLst/>
              <a:rect l="l" t="t" r="r" b="b"/>
              <a:pathLst>
                <a:path w="9919" h="1" fill="none" extrusionOk="0">
                  <a:moveTo>
                    <a:pt x="9918" y="0"/>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6"/>
            <p:cNvSpPr/>
            <p:nvPr/>
          </p:nvSpPr>
          <p:spPr>
            <a:xfrm>
              <a:off x="6281291" y="3064670"/>
              <a:ext cx="4075160" cy="4078296"/>
            </a:xfrm>
            <a:custGeom>
              <a:avLst/>
              <a:gdLst/>
              <a:ahLst/>
              <a:cxnLst/>
              <a:rect l="l" t="t" r="r" b="b"/>
              <a:pathLst>
                <a:path w="27291" h="27312" fill="none" extrusionOk="0">
                  <a:moveTo>
                    <a:pt x="27291" y="13646"/>
                  </a:moveTo>
                  <a:cubicBezTo>
                    <a:pt x="27291" y="21201"/>
                    <a:pt x="21181" y="27311"/>
                    <a:pt x="13646" y="27311"/>
                  </a:cubicBezTo>
                  <a:cubicBezTo>
                    <a:pt x="6111" y="27311"/>
                    <a:pt x="1" y="21201"/>
                    <a:pt x="1" y="13646"/>
                  </a:cubicBezTo>
                  <a:cubicBezTo>
                    <a:pt x="1" y="6111"/>
                    <a:pt x="6111" y="1"/>
                    <a:pt x="13646" y="1"/>
                  </a:cubicBezTo>
                  <a:cubicBezTo>
                    <a:pt x="21181" y="1"/>
                    <a:pt x="27291" y="6111"/>
                    <a:pt x="27291" y="13646"/>
                  </a:cubicBezTo>
                  <a:close/>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 name="Google Shape;676;p16"/>
          <p:cNvGrpSpPr/>
          <p:nvPr/>
        </p:nvGrpSpPr>
        <p:grpSpPr>
          <a:xfrm>
            <a:off x="324890" y="3282122"/>
            <a:ext cx="288519" cy="1007900"/>
            <a:chOff x="8417577" y="1974911"/>
            <a:chExt cx="412524" cy="1441092"/>
          </a:xfrm>
        </p:grpSpPr>
        <p:sp>
          <p:nvSpPr>
            <p:cNvPr id="677" name="Google Shape;677;p16"/>
            <p:cNvSpPr/>
            <p:nvPr/>
          </p:nvSpPr>
          <p:spPr>
            <a:xfrm>
              <a:off x="8417577" y="2181068"/>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6"/>
            <p:cNvSpPr/>
            <p:nvPr/>
          </p:nvSpPr>
          <p:spPr>
            <a:xfrm>
              <a:off x="8623842" y="1974911"/>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6"/>
            <p:cNvSpPr/>
            <p:nvPr/>
          </p:nvSpPr>
          <p:spPr>
            <a:xfrm>
              <a:off x="8478767" y="2033766"/>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6"/>
            <p:cNvSpPr/>
            <p:nvPr/>
          </p:nvSpPr>
          <p:spPr>
            <a:xfrm>
              <a:off x="8478767" y="2033766"/>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6"/>
            <p:cNvSpPr/>
            <p:nvPr/>
          </p:nvSpPr>
          <p:spPr>
            <a:xfrm>
              <a:off x="8417577" y="2695403"/>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6"/>
            <p:cNvSpPr/>
            <p:nvPr/>
          </p:nvSpPr>
          <p:spPr>
            <a:xfrm>
              <a:off x="8623842" y="2489246"/>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6"/>
            <p:cNvSpPr/>
            <p:nvPr/>
          </p:nvSpPr>
          <p:spPr>
            <a:xfrm>
              <a:off x="8478767" y="2548101"/>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6"/>
            <p:cNvSpPr/>
            <p:nvPr/>
          </p:nvSpPr>
          <p:spPr>
            <a:xfrm>
              <a:off x="8478767" y="2548101"/>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6"/>
            <p:cNvSpPr/>
            <p:nvPr/>
          </p:nvSpPr>
          <p:spPr>
            <a:xfrm>
              <a:off x="8417577" y="3209738"/>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6"/>
            <p:cNvSpPr/>
            <p:nvPr/>
          </p:nvSpPr>
          <p:spPr>
            <a:xfrm>
              <a:off x="8623842" y="3001356"/>
              <a:ext cx="111" cy="414647"/>
            </a:xfrm>
            <a:custGeom>
              <a:avLst/>
              <a:gdLst/>
              <a:ahLst/>
              <a:cxnLst/>
              <a:rect l="l" t="t" r="r" b="b"/>
              <a:pathLst>
                <a:path w="1" h="3727" fill="none" extrusionOk="0">
                  <a:moveTo>
                    <a:pt x="0" y="372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6"/>
            <p:cNvSpPr/>
            <p:nvPr/>
          </p:nvSpPr>
          <p:spPr>
            <a:xfrm>
              <a:off x="8478767" y="3062436"/>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6"/>
            <p:cNvSpPr/>
            <p:nvPr/>
          </p:nvSpPr>
          <p:spPr>
            <a:xfrm>
              <a:off x="8478767" y="3062436"/>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89" name="Google Shape;689;p16"/>
          <p:cNvCxnSpPr/>
          <p:nvPr/>
        </p:nvCxnSpPr>
        <p:spPr>
          <a:xfrm rot="10800000">
            <a:off x="1864800" y="539500"/>
            <a:ext cx="3300900" cy="0"/>
          </a:xfrm>
          <a:prstGeom prst="straightConnector1">
            <a:avLst/>
          </a:prstGeom>
          <a:noFill/>
          <a:ln w="19050" cap="flat" cmpd="sng">
            <a:solidFill>
              <a:schemeClr val="lt1"/>
            </a:solidFill>
            <a:prstDash val="solid"/>
            <a:round/>
            <a:headEnd type="none" w="med" len="med"/>
            <a:tailEnd type="none" w="med" len="med"/>
          </a:ln>
        </p:spPr>
      </p:cxnSp>
      <p:sp>
        <p:nvSpPr>
          <p:cNvPr id="690" name="Google Shape;690;p16"/>
          <p:cNvSpPr txBox="1">
            <a:spLocks noGrp="1"/>
          </p:cNvSpPr>
          <p:nvPr>
            <p:ph type="title"/>
          </p:nvPr>
        </p:nvSpPr>
        <p:spPr>
          <a:xfrm>
            <a:off x="675500" y="2280900"/>
            <a:ext cx="3954900" cy="55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4500"/>
            </a:lvl1pPr>
            <a:lvl2pPr lvl="1" algn="ctr" rtl="0">
              <a:spcBef>
                <a:spcPts val="0"/>
              </a:spcBef>
              <a:spcAft>
                <a:spcPts val="0"/>
              </a:spcAft>
              <a:buSzPts val="4500"/>
              <a:buNone/>
              <a:defRPr sz="4500"/>
            </a:lvl2pPr>
            <a:lvl3pPr lvl="2" algn="ctr" rtl="0">
              <a:spcBef>
                <a:spcPts val="0"/>
              </a:spcBef>
              <a:spcAft>
                <a:spcPts val="0"/>
              </a:spcAft>
              <a:buSzPts val="4500"/>
              <a:buNone/>
              <a:defRPr sz="4500"/>
            </a:lvl3pPr>
            <a:lvl4pPr lvl="3" algn="ctr" rtl="0">
              <a:spcBef>
                <a:spcPts val="0"/>
              </a:spcBef>
              <a:spcAft>
                <a:spcPts val="0"/>
              </a:spcAft>
              <a:buSzPts val="4500"/>
              <a:buNone/>
              <a:defRPr sz="4500"/>
            </a:lvl4pPr>
            <a:lvl5pPr lvl="4" algn="ctr" rtl="0">
              <a:spcBef>
                <a:spcPts val="0"/>
              </a:spcBef>
              <a:spcAft>
                <a:spcPts val="0"/>
              </a:spcAft>
              <a:buSzPts val="4500"/>
              <a:buNone/>
              <a:defRPr sz="4500"/>
            </a:lvl5pPr>
            <a:lvl6pPr lvl="5" algn="ctr" rtl="0">
              <a:spcBef>
                <a:spcPts val="0"/>
              </a:spcBef>
              <a:spcAft>
                <a:spcPts val="0"/>
              </a:spcAft>
              <a:buSzPts val="4500"/>
              <a:buNone/>
              <a:defRPr sz="4500"/>
            </a:lvl6pPr>
            <a:lvl7pPr lvl="6" algn="ctr" rtl="0">
              <a:spcBef>
                <a:spcPts val="0"/>
              </a:spcBef>
              <a:spcAft>
                <a:spcPts val="0"/>
              </a:spcAft>
              <a:buSzPts val="4500"/>
              <a:buNone/>
              <a:defRPr sz="4500"/>
            </a:lvl7pPr>
            <a:lvl8pPr lvl="7" algn="ctr" rtl="0">
              <a:spcBef>
                <a:spcPts val="0"/>
              </a:spcBef>
              <a:spcAft>
                <a:spcPts val="0"/>
              </a:spcAft>
              <a:buSzPts val="4500"/>
              <a:buNone/>
              <a:defRPr sz="4500"/>
            </a:lvl8pPr>
            <a:lvl9pPr lvl="8" algn="ctr" rtl="0">
              <a:spcBef>
                <a:spcPts val="0"/>
              </a:spcBef>
              <a:spcAft>
                <a:spcPts val="0"/>
              </a:spcAft>
              <a:buSzPts val="4500"/>
              <a:buNone/>
              <a:defRPr sz="4500"/>
            </a:lvl9pPr>
          </a:lstStyle>
          <a:p>
            <a:r>
              <a:rPr lang="en-US"/>
              <a:t>Click to edit Master title style</a:t>
            </a:r>
            <a:endParaRPr/>
          </a:p>
        </p:txBody>
      </p:sp>
      <p:sp>
        <p:nvSpPr>
          <p:cNvPr id="691" name="Google Shape;691;p16"/>
          <p:cNvSpPr txBox="1">
            <a:spLocks noGrp="1"/>
          </p:cNvSpPr>
          <p:nvPr>
            <p:ph type="title" idx="2" hasCustomPrompt="1"/>
          </p:nvPr>
        </p:nvSpPr>
        <p:spPr>
          <a:xfrm>
            <a:off x="675500" y="1578750"/>
            <a:ext cx="3954900" cy="5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500"/>
              <a:buNone/>
              <a:defRPr sz="55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sp>
        <p:nvSpPr>
          <p:cNvPr id="692" name="Google Shape;692;p16"/>
          <p:cNvSpPr txBox="1">
            <a:spLocks noGrp="1"/>
          </p:cNvSpPr>
          <p:nvPr>
            <p:ph type="subTitle" idx="1"/>
          </p:nvPr>
        </p:nvSpPr>
        <p:spPr>
          <a:xfrm>
            <a:off x="1103600" y="2983050"/>
            <a:ext cx="3098700" cy="58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700"/>
              <a:buNone/>
              <a:defRPr sz="17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None/>
              <a:defRPr sz="1700"/>
            </a:lvl4pPr>
            <a:lvl5pPr lvl="4" algn="ctr" rtl="0">
              <a:lnSpc>
                <a:spcPct val="100000"/>
              </a:lnSpc>
              <a:spcBef>
                <a:spcPts val="0"/>
              </a:spcBef>
              <a:spcAft>
                <a:spcPts val="0"/>
              </a:spcAft>
              <a:buSzPts val="1700"/>
              <a:buNone/>
              <a:defRPr sz="1700"/>
            </a:lvl5pPr>
            <a:lvl6pPr lvl="5" algn="ctr" rtl="0">
              <a:lnSpc>
                <a:spcPct val="100000"/>
              </a:lnSpc>
              <a:spcBef>
                <a:spcPts val="0"/>
              </a:spcBef>
              <a:spcAft>
                <a:spcPts val="0"/>
              </a:spcAft>
              <a:buSzPts val="1700"/>
              <a:buNone/>
              <a:defRPr sz="1700"/>
            </a:lvl6pPr>
            <a:lvl7pPr lvl="6" algn="ctr" rtl="0">
              <a:lnSpc>
                <a:spcPct val="100000"/>
              </a:lnSpc>
              <a:spcBef>
                <a:spcPts val="0"/>
              </a:spcBef>
              <a:spcAft>
                <a:spcPts val="0"/>
              </a:spcAft>
              <a:buSzPts val="1700"/>
              <a:buNone/>
              <a:defRPr sz="1700"/>
            </a:lvl7pPr>
            <a:lvl8pPr lvl="7" algn="ctr" rtl="0">
              <a:lnSpc>
                <a:spcPct val="100000"/>
              </a:lnSpc>
              <a:spcBef>
                <a:spcPts val="0"/>
              </a:spcBef>
              <a:spcAft>
                <a:spcPts val="0"/>
              </a:spcAft>
              <a:buSzPts val="1700"/>
              <a:buNone/>
              <a:defRPr sz="1700"/>
            </a:lvl8pPr>
            <a:lvl9pPr lvl="8" algn="ctr" rtl="0">
              <a:lnSpc>
                <a:spcPct val="100000"/>
              </a:lnSpc>
              <a:spcBef>
                <a:spcPts val="0"/>
              </a:spcBef>
              <a:spcAft>
                <a:spcPts val="0"/>
              </a:spcAft>
              <a:buSzPts val="1700"/>
              <a:buNone/>
              <a:defRPr sz="1700"/>
            </a:lvl9pPr>
          </a:lstStyle>
          <a:p>
            <a:r>
              <a:rPr lang="en-US"/>
              <a:t>Click to edit Master subtitle style</a:t>
            </a:r>
            <a:endParaRPr/>
          </a:p>
        </p:txBody>
      </p:sp>
    </p:spTree>
    <p:extLst>
      <p:ext uri="{BB962C8B-B14F-4D97-AF65-F5344CB8AC3E}">
        <p14:creationId xmlns:p14="http://schemas.microsoft.com/office/powerpoint/2010/main" val="386698187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accent1"/>
        </a:solidFill>
        <a:effectLst/>
      </p:bgPr>
    </p:bg>
    <p:spTree>
      <p:nvGrpSpPr>
        <p:cNvPr id="1" name="Shape 693"/>
        <p:cNvGrpSpPr/>
        <p:nvPr/>
      </p:nvGrpSpPr>
      <p:grpSpPr>
        <a:xfrm>
          <a:off x="0" y="0"/>
          <a:ext cx="0" cy="0"/>
          <a:chOff x="0" y="0"/>
          <a:chExt cx="0" cy="0"/>
        </a:xfrm>
      </p:grpSpPr>
      <p:sp>
        <p:nvSpPr>
          <p:cNvPr id="694" name="Google Shape;694;p17"/>
          <p:cNvSpPr txBox="1">
            <a:spLocks noGrp="1"/>
          </p:cNvSpPr>
          <p:nvPr>
            <p:ph type="title"/>
          </p:nvPr>
        </p:nvSpPr>
        <p:spPr>
          <a:xfrm>
            <a:off x="713250" y="539525"/>
            <a:ext cx="7717500" cy="478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695" name="Google Shape;695;p17"/>
          <p:cNvSpPr/>
          <p:nvPr/>
        </p:nvSpPr>
        <p:spPr>
          <a:xfrm>
            <a:off x="3281850" y="1490608"/>
            <a:ext cx="2580300" cy="7723200"/>
          </a:xfrm>
          <a:prstGeom prst="roundRect">
            <a:avLst>
              <a:gd name="adj" fmla="val 5000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7"/>
          <p:cNvSpPr/>
          <p:nvPr/>
        </p:nvSpPr>
        <p:spPr>
          <a:xfrm rot="10800000" flipH="1">
            <a:off x="-949500" y="-3794000"/>
            <a:ext cx="1959600" cy="607530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7"/>
          <p:cNvSpPr/>
          <p:nvPr/>
        </p:nvSpPr>
        <p:spPr>
          <a:xfrm rot="10800000" flipH="1">
            <a:off x="-1101900" y="-3946400"/>
            <a:ext cx="1959600" cy="6075300"/>
          </a:xfrm>
          <a:prstGeom prst="round2SameRect">
            <a:avLst>
              <a:gd name="adj1" fmla="val 50000"/>
              <a:gd name="adj2" fmla="val 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98" name="Google Shape;698;p17"/>
          <p:cNvCxnSpPr/>
          <p:nvPr/>
        </p:nvCxnSpPr>
        <p:spPr>
          <a:xfrm>
            <a:off x="-199125" y="4818700"/>
            <a:ext cx="7437000" cy="0"/>
          </a:xfrm>
          <a:prstGeom prst="straightConnector1">
            <a:avLst/>
          </a:prstGeom>
          <a:noFill/>
          <a:ln w="19050" cap="flat" cmpd="sng">
            <a:solidFill>
              <a:schemeClr val="lt1"/>
            </a:solidFill>
            <a:prstDash val="solid"/>
            <a:round/>
            <a:headEnd type="none" w="med" len="med"/>
            <a:tailEnd type="none" w="med" len="med"/>
          </a:ln>
        </p:spPr>
      </p:cxnSp>
      <p:grpSp>
        <p:nvGrpSpPr>
          <p:cNvPr id="699" name="Google Shape;699;p17"/>
          <p:cNvGrpSpPr/>
          <p:nvPr/>
        </p:nvGrpSpPr>
        <p:grpSpPr>
          <a:xfrm>
            <a:off x="324912" y="3243769"/>
            <a:ext cx="122176" cy="976425"/>
            <a:chOff x="1657750" y="4268845"/>
            <a:chExt cx="159000" cy="1270725"/>
          </a:xfrm>
        </p:grpSpPr>
        <p:sp>
          <p:nvSpPr>
            <p:cNvPr id="700" name="Google Shape;700;p17"/>
            <p:cNvSpPr/>
            <p:nvPr/>
          </p:nvSpPr>
          <p:spPr>
            <a:xfrm>
              <a:off x="1657750" y="4268845"/>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7"/>
            <p:cNvSpPr/>
            <p:nvPr/>
          </p:nvSpPr>
          <p:spPr>
            <a:xfrm>
              <a:off x="1657750" y="4639420"/>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7"/>
            <p:cNvSpPr/>
            <p:nvPr/>
          </p:nvSpPr>
          <p:spPr>
            <a:xfrm>
              <a:off x="1657750" y="5009995"/>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7"/>
            <p:cNvSpPr/>
            <p:nvPr/>
          </p:nvSpPr>
          <p:spPr>
            <a:xfrm>
              <a:off x="1657750" y="5380570"/>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4" name="Google Shape;704;p17"/>
          <p:cNvSpPr/>
          <p:nvPr/>
        </p:nvSpPr>
        <p:spPr>
          <a:xfrm>
            <a:off x="7873141" y="324800"/>
            <a:ext cx="959454" cy="985442"/>
          </a:xfrm>
          <a:custGeom>
            <a:avLst/>
            <a:gdLst/>
            <a:ahLst/>
            <a:cxnLst/>
            <a:rect l="l" t="t" r="r" b="b"/>
            <a:pathLst>
              <a:path w="16429" h="16874" extrusionOk="0">
                <a:moveTo>
                  <a:pt x="0" y="0"/>
                </a:moveTo>
                <a:lnTo>
                  <a:pt x="16429" y="0"/>
                </a:lnTo>
                <a:lnTo>
                  <a:pt x="16429" y="16874"/>
                </a:lnTo>
              </a:path>
            </a:pathLst>
          </a:custGeom>
          <a:noFill/>
          <a:ln w="19050" cap="flat" cmpd="sng">
            <a:solidFill>
              <a:schemeClr val="lt1"/>
            </a:solidFill>
            <a:prstDash val="solid"/>
            <a:round/>
            <a:headEnd type="none" w="med" len="med"/>
            <a:tailEnd type="none" w="med" len="med"/>
          </a:ln>
        </p:spPr>
      </p:sp>
      <p:sp>
        <p:nvSpPr>
          <p:cNvPr id="705" name="Google Shape;705;p17"/>
          <p:cNvSpPr/>
          <p:nvPr/>
        </p:nvSpPr>
        <p:spPr>
          <a:xfrm>
            <a:off x="7618800" y="3966750"/>
            <a:ext cx="2427600" cy="24276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7"/>
          <p:cNvSpPr/>
          <p:nvPr/>
        </p:nvSpPr>
        <p:spPr>
          <a:xfrm flipH="1">
            <a:off x="7680133" y="3869315"/>
            <a:ext cx="726417" cy="728320"/>
          </a:xfrm>
          <a:custGeom>
            <a:avLst/>
            <a:gdLst/>
            <a:ahLst/>
            <a:cxnLst/>
            <a:rect l="l" t="t" r="r" b="b"/>
            <a:pathLst>
              <a:path w="7557" h="7577" extrusionOk="0">
                <a:moveTo>
                  <a:pt x="3769" y="0"/>
                </a:moveTo>
                <a:cubicBezTo>
                  <a:pt x="1691" y="0"/>
                  <a:pt x="1" y="1711"/>
                  <a:pt x="1" y="3788"/>
                </a:cubicBezTo>
                <a:cubicBezTo>
                  <a:pt x="1" y="5886"/>
                  <a:pt x="1691" y="7576"/>
                  <a:pt x="3769" y="7576"/>
                </a:cubicBezTo>
                <a:cubicBezTo>
                  <a:pt x="5866" y="7576"/>
                  <a:pt x="7557" y="5886"/>
                  <a:pt x="7557" y="3788"/>
                </a:cubicBezTo>
                <a:cubicBezTo>
                  <a:pt x="7557" y="1711"/>
                  <a:pt x="5866" y="0"/>
                  <a:pt x="3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7"/>
          <p:cNvSpPr txBox="1">
            <a:spLocks noGrp="1"/>
          </p:cNvSpPr>
          <p:nvPr>
            <p:ph type="title" idx="2" hasCustomPrompt="1"/>
          </p:nvPr>
        </p:nvSpPr>
        <p:spPr>
          <a:xfrm>
            <a:off x="1010100" y="2235000"/>
            <a:ext cx="1959600" cy="807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500"/>
              <a:buNone/>
              <a:defRPr sz="4500"/>
            </a:lvl1pPr>
            <a:lvl2pPr lvl="1" algn="ctr" rtl="0">
              <a:spcBef>
                <a:spcPts val="0"/>
              </a:spcBef>
              <a:spcAft>
                <a:spcPts val="0"/>
              </a:spcAft>
              <a:buSzPts val="4500"/>
              <a:buNone/>
              <a:defRPr sz="4500"/>
            </a:lvl2pPr>
            <a:lvl3pPr lvl="2" algn="ctr" rtl="0">
              <a:spcBef>
                <a:spcPts val="0"/>
              </a:spcBef>
              <a:spcAft>
                <a:spcPts val="0"/>
              </a:spcAft>
              <a:buSzPts val="4500"/>
              <a:buNone/>
              <a:defRPr sz="4500"/>
            </a:lvl3pPr>
            <a:lvl4pPr lvl="3" algn="ctr" rtl="0">
              <a:spcBef>
                <a:spcPts val="0"/>
              </a:spcBef>
              <a:spcAft>
                <a:spcPts val="0"/>
              </a:spcAft>
              <a:buSzPts val="4500"/>
              <a:buNone/>
              <a:defRPr sz="4500"/>
            </a:lvl4pPr>
            <a:lvl5pPr lvl="4" algn="ctr" rtl="0">
              <a:spcBef>
                <a:spcPts val="0"/>
              </a:spcBef>
              <a:spcAft>
                <a:spcPts val="0"/>
              </a:spcAft>
              <a:buSzPts val="4500"/>
              <a:buNone/>
              <a:defRPr sz="4500"/>
            </a:lvl5pPr>
            <a:lvl6pPr lvl="5" algn="ctr" rtl="0">
              <a:spcBef>
                <a:spcPts val="0"/>
              </a:spcBef>
              <a:spcAft>
                <a:spcPts val="0"/>
              </a:spcAft>
              <a:buSzPts val="4500"/>
              <a:buNone/>
              <a:defRPr sz="4500"/>
            </a:lvl6pPr>
            <a:lvl7pPr lvl="6" algn="ctr" rtl="0">
              <a:spcBef>
                <a:spcPts val="0"/>
              </a:spcBef>
              <a:spcAft>
                <a:spcPts val="0"/>
              </a:spcAft>
              <a:buSzPts val="4500"/>
              <a:buNone/>
              <a:defRPr sz="4500"/>
            </a:lvl7pPr>
            <a:lvl8pPr lvl="7" algn="ctr" rtl="0">
              <a:spcBef>
                <a:spcPts val="0"/>
              </a:spcBef>
              <a:spcAft>
                <a:spcPts val="0"/>
              </a:spcAft>
              <a:buSzPts val="4500"/>
              <a:buNone/>
              <a:defRPr sz="4500"/>
            </a:lvl8pPr>
            <a:lvl9pPr lvl="8" algn="ctr" rtl="0">
              <a:spcBef>
                <a:spcPts val="0"/>
              </a:spcBef>
              <a:spcAft>
                <a:spcPts val="0"/>
              </a:spcAft>
              <a:buSzPts val="4500"/>
              <a:buNone/>
              <a:defRPr sz="4500"/>
            </a:lvl9pPr>
          </a:lstStyle>
          <a:p>
            <a:r>
              <a:t>xx%</a:t>
            </a:r>
          </a:p>
        </p:txBody>
      </p:sp>
      <p:sp>
        <p:nvSpPr>
          <p:cNvPr id="708" name="Google Shape;708;p17"/>
          <p:cNvSpPr txBox="1">
            <a:spLocks noGrp="1"/>
          </p:cNvSpPr>
          <p:nvPr>
            <p:ph type="subTitle" idx="1"/>
          </p:nvPr>
        </p:nvSpPr>
        <p:spPr>
          <a:xfrm>
            <a:off x="1010100" y="3042000"/>
            <a:ext cx="1959600" cy="46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709" name="Google Shape;709;p17"/>
          <p:cNvSpPr txBox="1">
            <a:spLocks noGrp="1"/>
          </p:cNvSpPr>
          <p:nvPr>
            <p:ph type="title" idx="3" hasCustomPrompt="1"/>
          </p:nvPr>
        </p:nvSpPr>
        <p:spPr>
          <a:xfrm>
            <a:off x="6174300" y="2235000"/>
            <a:ext cx="1959600" cy="807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500"/>
              <a:buNone/>
              <a:defRPr sz="4500"/>
            </a:lvl1pPr>
            <a:lvl2pPr lvl="1" algn="ctr" rtl="0">
              <a:spcBef>
                <a:spcPts val="0"/>
              </a:spcBef>
              <a:spcAft>
                <a:spcPts val="0"/>
              </a:spcAft>
              <a:buSzPts val="4500"/>
              <a:buNone/>
              <a:defRPr sz="4500"/>
            </a:lvl2pPr>
            <a:lvl3pPr lvl="2" algn="ctr" rtl="0">
              <a:spcBef>
                <a:spcPts val="0"/>
              </a:spcBef>
              <a:spcAft>
                <a:spcPts val="0"/>
              </a:spcAft>
              <a:buSzPts val="4500"/>
              <a:buNone/>
              <a:defRPr sz="4500"/>
            </a:lvl3pPr>
            <a:lvl4pPr lvl="3" algn="ctr" rtl="0">
              <a:spcBef>
                <a:spcPts val="0"/>
              </a:spcBef>
              <a:spcAft>
                <a:spcPts val="0"/>
              </a:spcAft>
              <a:buSzPts val="4500"/>
              <a:buNone/>
              <a:defRPr sz="4500"/>
            </a:lvl4pPr>
            <a:lvl5pPr lvl="4" algn="ctr" rtl="0">
              <a:spcBef>
                <a:spcPts val="0"/>
              </a:spcBef>
              <a:spcAft>
                <a:spcPts val="0"/>
              </a:spcAft>
              <a:buSzPts val="4500"/>
              <a:buNone/>
              <a:defRPr sz="4500"/>
            </a:lvl5pPr>
            <a:lvl6pPr lvl="5" algn="ctr" rtl="0">
              <a:spcBef>
                <a:spcPts val="0"/>
              </a:spcBef>
              <a:spcAft>
                <a:spcPts val="0"/>
              </a:spcAft>
              <a:buSzPts val="4500"/>
              <a:buNone/>
              <a:defRPr sz="4500"/>
            </a:lvl6pPr>
            <a:lvl7pPr lvl="6" algn="ctr" rtl="0">
              <a:spcBef>
                <a:spcPts val="0"/>
              </a:spcBef>
              <a:spcAft>
                <a:spcPts val="0"/>
              </a:spcAft>
              <a:buSzPts val="4500"/>
              <a:buNone/>
              <a:defRPr sz="4500"/>
            </a:lvl7pPr>
            <a:lvl8pPr lvl="7" algn="ctr" rtl="0">
              <a:spcBef>
                <a:spcPts val="0"/>
              </a:spcBef>
              <a:spcAft>
                <a:spcPts val="0"/>
              </a:spcAft>
              <a:buSzPts val="4500"/>
              <a:buNone/>
              <a:defRPr sz="4500"/>
            </a:lvl8pPr>
            <a:lvl9pPr lvl="8" algn="ctr" rtl="0">
              <a:spcBef>
                <a:spcPts val="0"/>
              </a:spcBef>
              <a:spcAft>
                <a:spcPts val="0"/>
              </a:spcAft>
              <a:buSzPts val="4500"/>
              <a:buNone/>
              <a:defRPr sz="4500"/>
            </a:lvl9pPr>
          </a:lstStyle>
          <a:p>
            <a:r>
              <a:t>xx%</a:t>
            </a:r>
          </a:p>
        </p:txBody>
      </p:sp>
      <p:sp>
        <p:nvSpPr>
          <p:cNvPr id="710" name="Google Shape;710;p17"/>
          <p:cNvSpPr txBox="1">
            <a:spLocks noGrp="1"/>
          </p:cNvSpPr>
          <p:nvPr>
            <p:ph type="subTitle" idx="4"/>
          </p:nvPr>
        </p:nvSpPr>
        <p:spPr>
          <a:xfrm>
            <a:off x="6174300" y="3042000"/>
            <a:ext cx="1959600" cy="46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711" name="Google Shape;711;p17"/>
          <p:cNvSpPr txBox="1">
            <a:spLocks noGrp="1"/>
          </p:cNvSpPr>
          <p:nvPr>
            <p:ph type="title" idx="5" hasCustomPrompt="1"/>
          </p:nvPr>
        </p:nvSpPr>
        <p:spPr>
          <a:xfrm>
            <a:off x="3592200" y="2235000"/>
            <a:ext cx="1959600" cy="807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500"/>
              <a:buNone/>
              <a:defRPr sz="4500"/>
            </a:lvl1pPr>
            <a:lvl2pPr lvl="1" algn="ctr" rtl="0">
              <a:spcBef>
                <a:spcPts val="0"/>
              </a:spcBef>
              <a:spcAft>
                <a:spcPts val="0"/>
              </a:spcAft>
              <a:buSzPts val="4500"/>
              <a:buNone/>
              <a:defRPr sz="4500"/>
            </a:lvl2pPr>
            <a:lvl3pPr lvl="2" algn="ctr" rtl="0">
              <a:spcBef>
                <a:spcPts val="0"/>
              </a:spcBef>
              <a:spcAft>
                <a:spcPts val="0"/>
              </a:spcAft>
              <a:buSzPts val="4500"/>
              <a:buNone/>
              <a:defRPr sz="4500"/>
            </a:lvl3pPr>
            <a:lvl4pPr lvl="3" algn="ctr" rtl="0">
              <a:spcBef>
                <a:spcPts val="0"/>
              </a:spcBef>
              <a:spcAft>
                <a:spcPts val="0"/>
              </a:spcAft>
              <a:buSzPts val="4500"/>
              <a:buNone/>
              <a:defRPr sz="4500"/>
            </a:lvl4pPr>
            <a:lvl5pPr lvl="4" algn="ctr" rtl="0">
              <a:spcBef>
                <a:spcPts val="0"/>
              </a:spcBef>
              <a:spcAft>
                <a:spcPts val="0"/>
              </a:spcAft>
              <a:buSzPts val="4500"/>
              <a:buNone/>
              <a:defRPr sz="4500"/>
            </a:lvl5pPr>
            <a:lvl6pPr lvl="5" algn="ctr" rtl="0">
              <a:spcBef>
                <a:spcPts val="0"/>
              </a:spcBef>
              <a:spcAft>
                <a:spcPts val="0"/>
              </a:spcAft>
              <a:buSzPts val="4500"/>
              <a:buNone/>
              <a:defRPr sz="4500"/>
            </a:lvl6pPr>
            <a:lvl7pPr lvl="6" algn="ctr" rtl="0">
              <a:spcBef>
                <a:spcPts val="0"/>
              </a:spcBef>
              <a:spcAft>
                <a:spcPts val="0"/>
              </a:spcAft>
              <a:buSzPts val="4500"/>
              <a:buNone/>
              <a:defRPr sz="4500"/>
            </a:lvl7pPr>
            <a:lvl8pPr lvl="7" algn="ctr" rtl="0">
              <a:spcBef>
                <a:spcPts val="0"/>
              </a:spcBef>
              <a:spcAft>
                <a:spcPts val="0"/>
              </a:spcAft>
              <a:buSzPts val="4500"/>
              <a:buNone/>
              <a:defRPr sz="4500"/>
            </a:lvl8pPr>
            <a:lvl9pPr lvl="8" algn="ctr" rtl="0">
              <a:spcBef>
                <a:spcPts val="0"/>
              </a:spcBef>
              <a:spcAft>
                <a:spcPts val="0"/>
              </a:spcAft>
              <a:buSzPts val="4500"/>
              <a:buNone/>
              <a:defRPr sz="4500"/>
            </a:lvl9pPr>
          </a:lstStyle>
          <a:p>
            <a:r>
              <a:t>xx%</a:t>
            </a:r>
          </a:p>
        </p:txBody>
      </p:sp>
      <p:sp>
        <p:nvSpPr>
          <p:cNvPr id="712" name="Google Shape;712;p17"/>
          <p:cNvSpPr txBox="1">
            <a:spLocks noGrp="1"/>
          </p:cNvSpPr>
          <p:nvPr>
            <p:ph type="subTitle" idx="6"/>
          </p:nvPr>
        </p:nvSpPr>
        <p:spPr>
          <a:xfrm>
            <a:off x="3592200" y="3042000"/>
            <a:ext cx="1959600" cy="46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65031395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1">
  <p:cSld name="Numbers and text 1">
    <p:bg>
      <p:bgPr>
        <a:solidFill>
          <a:schemeClr val="accent1"/>
        </a:solidFill>
        <a:effectLst/>
      </p:bgPr>
    </p:bg>
    <p:spTree>
      <p:nvGrpSpPr>
        <p:cNvPr id="1" name="Shape 713"/>
        <p:cNvGrpSpPr/>
        <p:nvPr/>
      </p:nvGrpSpPr>
      <p:grpSpPr>
        <a:xfrm>
          <a:off x="0" y="0"/>
          <a:ext cx="0" cy="0"/>
          <a:chOff x="0" y="0"/>
          <a:chExt cx="0" cy="0"/>
        </a:xfrm>
      </p:grpSpPr>
      <p:sp>
        <p:nvSpPr>
          <p:cNvPr id="714" name="Google Shape;714;p18"/>
          <p:cNvSpPr txBox="1">
            <a:spLocks noGrp="1"/>
          </p:cNvSpPr>
          <p:nvPr>
            <p:ph type="title"/>
          </p:nvPr>
        </p:nvSpPr>
        <p:spPr>
          <a:xfrm>
            <a:off x="713250" y="539525"/>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715" name="Google Shape;715;p18"/>
          <p:cNvSpPr/>
          <p:nvPr/>
        </p:nvSpPr>
        <p:spPr>
          <a:xfrm>
            <a:off x="-560175" y="-1122387"/>
            <a:ext cx="2427600" cy="24276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8"/>
          <p:cNvSpPr/>
          <p:nvPr/>
        </p:nvSpPr>
        <p:spPr>
          <a:xfrm>
            <a:off x="7979188" y="1904325"/>
            <a:ext cx="1959600" cy="6075300"/>
          </a:xfrm>
          <a:prstGeom prst="round2SameRect">
            <a:avLst>
              <a:gd name="adj1" fmla="val 50000"/>
              <a:gd name="adj2" fmla="val 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17" name="Google Shape;717;p18"/>
          <p:cNvCxnSpPr/>
          <p:nvPr/>
        </p:nvCxnSpPr>
        <p:spPr>
          <a:xfrm rot="10800000">
            <a:off x="325262" y="2039650"/>
            <a:ext cx="0" cy="3666300"/>
          </a:xfrm>
          <a:prstGeom prst="straightConnector1">
            <a:avLst/>
          </a:prstGeom>
          <a:noFill/>
          <a:ln w="19050" cap="flat" cmpd="sng">
            <a:solidFill>
              <a:schemeClr val="lt1"/>
            </a:solidFill>
            <a:prstDash val="solid"/>
            <a:round/>
            <a:headEnd type="none" w="med" len="med"/>
            <a:tailEnd type="none" w="med" len="med"/>
          </a:ln>
        </p:spPr>
      </p:cxnSp>
      <p:cxnSp>
        <p:nvCxnSpPr>
          <p:cNvPr id="718" name="Google Shape;718;p18"/>
          <p:cNvCxnSpPr/>
          <p:nvPr/>
        </p:nvCxnSpPr>
        <p:spPr>
          <a:xfrm rot="10800000">
            <a:off x="-52763" y="4818700"/>
            <a:ext cx="2152800" cy="0"/>
          </a:xfrm>
          <a:prstGeom prst="straightConnector1">
            <a:avLst/>
          </a:prstGeom>
          <a:noFill/>
          <a:ln w="19050" cap="flat" cmpd="sng">
            <a:solidFill>
              <a:schemeClr val="lt1"/>
            </a:solidFill>
            <a:prstDash val="solid"/>
            <a:round/>
            <a:headEnd type="none" w="med" len="med"/>
            <a:tailEnd type="none" w="med" len="med"/>
          </a:ln>
        </p:spPr>
      </p:cxnSp>
      <p:grpSp>
        <p:nvGrpSpPr>
          <p:cNvPr id="719" name="Google Shape;719;p18"/>
          <p:cNvGrpSpPr/>
          <p:nvPr/>
        </p:nvGrpSpPr>
        <p:grpSpPr>
          <a:xfrm>
            <a:off x="325250" y="324812"/>
            <a:ext cx="1007900" cy="288519"/>
            <a:chOff x="8418091" y="1974933"/>
            <a:chExt cx="1441092" cy="412524"/>
          </a:xfrm>
        </p:grpSpPr>
        <p:sp>
          <p:nvSpPr>
            <p:cNvPr id="720" name="Google Shape;720;p18"/>
            <p:cNvSpPr/>
            <p:nvPr/>
          </p:nvSpPr>
          <p:spPr>
            <a:xfrm rot="5400000">
              <a:off x="9446709" y="2181140"/>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8"/>
            <p:cNvSpPr/>
            <p:nvPr/>
          </p:nvSpPr>
          <p:spPr>
            <a:xfrm rot="5400000">
              <a:off x="9652917" y="1975043"/>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8"/>
            <p:cNvSpPr/>
            <p:nvPr/>
          </p:nvSpPr>
          <p:spPr>
            <a:xfrm rot="5400000">
              <a:off x="9507899" y="2036064"/>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8"/>
            <p:cNvSpPr/>
            <p:nvPr/>
          </p:nvSpPr>
          <p:spPr>
            <a:xfrm rot="5400000">
              <a:off x="9507899" y="2036064"/>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8"/>
            <p:cNvSpPr/>
            <p:nvPr/>
          </p:nvSpPr>
          <p:spPr>
            <a:xfrm rot="5400000">
              <a:off x="8932374" y="2181140"/>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8"/>
            <p:cNvSpPr/>
            <p:nvPr/>
          </p:nvSpPr>
          <p:spPr>
            <a:xfrm rot="5400000">
              <a:off x="9138582" y="1975043"/>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8"/>
            <p:cNvSpPr/>
            <p:nvPr/>
          </p:nvSpPr>
          <p:spPr>
            <a:xfrm rot="5400000">
              <a:off x="8993564" y="2036064"/>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8"/>
            <p:cNvSpPr/>
            <p:nvPr/>
          </p:nvSpPr>
          <p:spPr>
            <a:xfrm rot="5400000">
              <a:off x="8993564" y="2036064"/>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8"/>
            <p:cNvSpPr/>
            <p:nvPr/>
          </p:nvSpPr>
          <p:spPr>
            <a:xfrm rot="5400000">
              <a:off x="8418039" y="2181140"/>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8"/>
            <p:cNvSpPr/>
            <p:nvPr/>
          </p:nvSpPr>
          <p:spPr>
            <a:xfrm rot="5400000">
              <a:off x="8625359" y="1973931"/>
              <a:ext cx="111" cy="414647"/>
            </a:xfrm>
            <a:custGeom>
              <a:avLst/>
              <a:gdLst/>
              <a:ahLst/>
              <a:cxnLst/>
              <a:rect l="l" t="t" r="r" b="b"/>
              <a:pathLst>
                <a:path w="1" h="3727" fill="none" extrusionOk="0">
                  <a:moveTo>
                    <a:pt x="0" y="372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8"/>
            <p:cNvSpPr/>
            <p:nvPr/>
          </p:nvSpPr>
          <p:spPr>
            <a:xfrm rot="5400000">
              <a:off x="8479229" y="2036064"/>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8"/>
            <p:cNvSpPr/>
            <p:nvPr/>
          </p:nvSpPr>
          <p:spPr>
            <a:xfrm rot="5400000">
              <a:off x="8479229" y="2036064"/>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2" name="Google Shape;732;p18"/>
          <p:cNvGrpSpPr/>
          <p:nvPr/>
        </p:nvGrpSpPr>
        <p:grpSpPr>
          <a:xfrm rot="5400000">
            <a:off x="8283287" y="367681"/>
            <a:ext cx="122176" cy="976425"/>
            <a:chOff x="1657750" y="470075"/>
            <a:chExt cx="159000" cy="1270725"/>
          </a:xfrm>
        </p:grpSpPr>
        <p:sp>
          <p:nvSpPr>
            <p:cNvPr id="733" name="Google Shape;733;p18"/>
            <p:cNvSpPr/>
            <p:nvPr/>
          </p:nvSpPr>
          <p:spPr>
            <a:xfrm>
              <a:off x="1657750" y="470075"/>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8"/>
            <p:cNvSpPr/>
            <p:nvPr/>
          </p:nvSpPr>
          <p:spPr>
            <a:xfrm>
              <a:off x="1657750" y="840650"/>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8"/>
            <p:cNvSpPr/>
            <p:nvPr/>
          </p:nvSpPr>
          <p:spPr>
            <a:xfrm>
              <a:off x="1657750" y="1211225"/>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8"/>
            <p:cNvSpPr/>
            <p:nvPr/>
          </p:nvSpPr>
          <p:spPr>
            <a:xfrm>
              <a:off x="1657750" y="1581800"/>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7" name="Google Shape;737;p18"/>
          <p:cNvSpPr/>
          <p:nvPr/>
        </p:nvSpPr>
        <p:spPr>
          <a:xfrm>
            <a:off x="7764850" y="2453133"/>
            <a:ext cx="472728" cy="473941"/>
          </a:xfrm>
          <a:custGeom>
            <a:avLst/>
            <a:gdLst/>
            <a:ahLst/>
            <a:cxnLst/>
            <a:rect l="l" t="t" r="r" b="b"/>
            <a:pathLst>
              <a:path w="7557" h="7577" extrusionOk="0">
                <a:moveTo>
                  <a:pt x="3769" y="0"/>
                </a:moveTo>
                <a:cubicBezTo>
                  <a:pt x="1691" y="0"/>
                  <a:pt x="1" y="1711"/>
                  <a:pt x="1" y="3788"/>
                </a:cubicBezTo>
                <a:cubicBezTo>
                  <a:pt x="1" y="5886"/>
                  <a:pt x="1691" y="7576"/>
                  <a:pt x="3769" y="7576"/>
                </a:cubicBezTo>
                <a:cubicBezTo>
                  <a:pt x="5866" y="7576"/>
                  <a:pt x="7557" y="5886"/>
                  <a:pt x="7557" y="3788"/>
                </a:cubicBezTo>
                <a:cubicBezTo>
                  <a:pt x="7557" y="1711"/>
                  <a:pt x="5866" y="0"/>
                  <a:pt x="3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8"/>
          <p:cNvSpPr txBox="1">
            <a:spLocks noGrp="1"/>
          </p:cNvSpPr>
          <p:nvPr>
            <p:ph type="title" idx="2" hasCustomPrompt="1"/>
          </p:nvPr>
        </p:nvSpPr>
        <p:spPr>
          <a:xfrm>
            <a:off x="3473974" y="1387275"/>
            <a:ext cx="3608100" cy="807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4500"/>
              <a:buNone/>
              <a:defRPr sz="4500"/>
            </a:lvl1pPr>
            <a:lvl2pPr lvl="1" algn="l" rtl="0">
              <a:spcBef>
                <a:spcPts val="0"/>
              </a:spcBef>
              <a:spcAft>
                <a:spcPts val="0"/>
              </a:spcAft>
              <a:buSzPts val="4500"/>
              <a:buNone/>
              <a:defRPr sz="4500"/>
            </a:lvl2pPr>
            <a:lvl3pPr lvl="2" algn="l" rtl="0">
              <a:spcBef>
                <a:spcPts val="0"/>
              </a:spcBef>
              <a:spcAft>
                <a:spcPts val="0"/>
              </a:spcAft>
              <a:buSzPts val="4500"/>
              <a:buNone/>
              <a:defRPr sz="4500"/>
            </a:lvl3pPr>
            <a:lvl4pPr lvl="3" algn="l" rtl="0">
              <a:spcBef>
                <a:spcPts val="0"/>
              </a:spcBef>
              <a:spcAft>
                <a:spcPts val="0"/>
              </a:spcAft>
              <a:buSzPts val="4500"/>
              <a:buNone/>
              <a:defRPr sz="4500"/>
            </a:lvl4pPr>
            <a:lvl5pPr lvl="4" algn="l" rtl="0">
              <a:spcBef>
                <a:spcPts val="0"/>
              </a:spcBef>
              <a:spcAft>
                <a:spcPts val="0"/>
              </a:spcAft>
              <a:buSzPts val="4500"/>
              <a:buNone/>
              <a:defRPr sz="4500"/>
            </a:lvl5pPr>
            <a:lvl6pPr lvl="5" algn="l" rtl="0">
              <a:spcBef>
                <a:spcPts val="0"/>
              </a:spcBef>
              <a:spcAft>
                <a:spcPts val="0"/>
              </a:spcAft>
              <a:buSzPts val="4500"/>
              <a:buNone/>
              <a:defRPr sz="4500"/>
            </a:lvl6pPr>
            <a:lvl7pPr lvl="6" algn="l" rtl="0">
              <a:spcBef>
                <a:spcPts val="0"/>
              </a:spcBef>
              <a:spcAft>
                <a:spcPts val="0"/>
              </a:spcAft>
              <a:buSzPts val="4500"/>
              <a:buNone/>
              <a:defRPr sz="4500"/>
            </a:lvl7pPr>
            <a:lvl8pPr lvl="7" algn="l" rtl="0">
              <a:spcBef>
                <a:spcPts val="0"/>
              </a:spcBef>
              <a:spcAft>
                <a:spcPts val="0"/>
              </a:spcAft>
              <a:buSzPts val="4500"/>
              <a:buNone/>
              <a:defRPr sz="4500"/>
            </a:lvl8pPr>
            <a:lvl9pPr lvl="8" algn="l" rtl="0">
              <a:spcBef>
                <a:spcPts val="0"/>
              </a:spcBef>
              <a:spcAft>
                <a:spcPts val="0"/>
              </a:spcAft>
              <a:buSzPts val="4500"/>
              <a:buNone/>
              <a:defRPr sz="4500"/>
            </a:lvl9pPr>
          </a:lstStyle>
          <a:p>
            <a:r>
              <a:t>xx%</a:t>
            </a:r>
          </a:p>
        </p:txBody>
      </p:sp>
      <p:sp>
        <p:nvSpPr>
          <p:cNvPr id="739" name="Google Shape;739;p18"/>
          <p:cNvSpPr txBox="1">
            <a:spLocks noGrp="1"/>
          </p:cNvSpPr>
          <p:nvPr>
            <p:ph type="subTitle" idx="1"/>
          </p:nvPr>
        </p:nvSpPr>
        <p:spPr>
          <a:xfrm>
            <a:off x="3473974" y="2090675"/>
            <a:ext cx="3608100" cy="76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Click to edit Master subtitle style</a:t>
            </a:r>
            <a:endParaRPr/>
          </a:p>
        </p:txBody>
      </p:sp>
      <p:sp>
        <p:nvSpPr>
          <p:cNvPr id="740" name="Google Shape;740;p18"/>
          <p:cNvSpPr txBox="1">
            <a:spLocks noGrp="1"/>
          </p:cNvSpPr>
          <p:nvPr>
            <p:ph type="title" idx="3" hasCustomPrompt="1"/>
          </p:nvPr>
        </p:nvSpPr>
        <p:spPr>
          <a:xfrm>
            <a:off x="3473974" y="3141000"/>
            <a:ext cx="3608100" cy="807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4500"/>
              <a:buNone/>
              <a:defRPr sz="4500"/>
            </a:lvl1pPr>
            <a:lvl2pPr lvl="1" algn="l" rtl="0">
              <a:spcBef>
                <a:spcPts val="0"/>
              </a:spcBef>
              <a:spcAft>
                <a:spcPts val="0"/>
              </a:spcAft>
              <a:buSzPts val="4500"/>
              <a:buNone/>
              <a:defRPr sz="4500"/>
            </a:lvl2pPr>
            <a:lvl3pPr lvl="2" algn="l" rtl="0">
              <a:spcBef>
                <a:spcPts val="0"/>
              </a:spcBef>
              <a:spcAft>
                <a:spcPts val="0"/>
              </a:spcAft>
              <a:buSzPts val="4500"/>
              <a:buNone/>
              <a:defRPr sz="4500"/>
            </a:lvl3pPr>
            <a:lvl4pPr lvl="3" algn="l" rtl="0">
              <a:spcBef>
                <a:spcPts val="0"/>
              </a:spcBef>
              <a:spcAft>
                <a:spcPts val="0"/>
              </a:spcAft>
              <a:buSzPts val="4500"/>
              <a:buNone/>
              <a:defRPr sz="4500"/>
            </a:lvl4pPr>
            <a:lvl5pPr lvl="4" algn="l" rtl="0">
              <a:spcBef>
                <a:spcPts val="0"/>
              </a:spcBef>
              <a:spcAft>
                <a:spcPts val="0"/>
              </a:spcAft>
              <a:buSzPts val="4500"/>
              <a:buNone/>
              <a:defRPr sz="4500"/>
            </a:lvl5pPr>
            <a:lvl6pPr lvl="5" algn="l" rtl="0">
              <a:spcBef>
                <a:spcPts val="0"/>
              </a:spcBef>
              <a:spcAft>
                <a:spcPts val="0"/>
              </a:spcAft>
              <a:buSzPts val="4500"/>
              <a:buNone/>
              <a:defRPr sz="4500"/>
            </a:lvl6pPr>
            <a:lvl7pPr lvl="6" algn="l" rtl="0">
              <a:spcBef>
                <a:spcPts val="0"/>
              </a:spcBef>
              <a:spcAft>
                <a:spcPts val="0"/>
              </a:spcAft>
              <a:buSzPts val="4500"/>
              <a:buNone/>
              <a:defRPr sz="4500"/>
            </a:lvl7pPr>
            <a:lvl8pPr lvl="7" algn="l" rtl="0">
              <a:spcBef>
                <a:spcPts val="0"/>
              </a:spcBef>
              <a:spcAft>
                <a:spcPts val="0"/>
              </a:spcAft>
              <a:buSzPts val="4500"/>
              <a:buNone/>
              <a:defRPr sz="4500"/>
            </a:lvl8pPr>
            <a:lvl9pPr lvl="8" algn="l" rtl="0">
              <a:spcBef>
                <a:spcPts val="0"/>
              </a:spcBef>
              <a:spcAft>
                <a:spcPts val="0"/>
              </a:spcAft>
              <a:buSzPts val="4500"/>
              <a:buNone/>
              <a:defRPr sz="4500"/>
            </a:lvl9pPr>
          </a:lstStyle>
          <a:p>
            <a:r>
              <a:t>xx%</a:t>
            </a:r>
          </a:p>
        </p:txBody>
      </p:sp>
      <p:sp>
        <p:nvSpPr>
          <p:cNvPr id="741" name="Google Shape;741;p18"/>
          <p:cNvSpPr txBox="1">
            <a:spLocks noGrp="1"/>
          </p:cNvSpPr>
          <p:nvPr>
            <p:ph type="subTitle" idx="4"/>
          </p:nvPr>
        </p:nvSpPr>
        <p:spPr>
          <a:xfrm>
            <a:off x="3473974" y="3844400"/>
            <a:ext cx="3608100" cy="76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296389718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accent1"/>
        </a:solidFill>
        <a:effectLst/>
      </p:bgPr>
    </p:bg>
    <p:spTree>
      <p:nvGrpSpPr>
        <p:cNvPr id="1" name="Shape 742"/>
        <p:cNvGrpSpPr/>
        <p:nvPr/>
      </p:nvGrpSpPr>
      <p:grpSpPr>
        <a:xfrm>
          <a:off x="0" y="0"/>
          <a:ext cx="0" cy="0"/>
          <a:chOff x="0" y="0"/>
          <a:chExt cx="0" cy="0"/>
        </a:xfrm>
      </p:grpSpPr>
      <p:sp>
        <p:nvSpPr>
          <p:cNvPr id="743" name="Google Shape;743;p19"/>
          <p:cNvSpPr txBox="1">
            <a:spLocks noGrp="1"/>
          </p:cNvSpPr>
          <p:nvPr>
            <p:ph type="title"/>
          </p:nvPr>
        </p:nvSpPr>
        <p:spPr>
          <a:xfrm>
            <a:off x="713250" y="1575978"/>
            <a:ext cx="4056300" cy="732900"/>
          </a:xfrm>
          <a:prstGeom prst="rect">
            <a:avLst/>
          </a:prstGeom>
        </p:spPr>
        <p:txBody>
          <a:bodyPr spcFirstLastPara="1" wrap="square" lIns="91425" tIns="91425" rIns="91425" bIns="91425" anchor="ctr" anchorCtr="0">
            <a:noAutofit/>
          </a:bodyPr>
          <a:lstStyle>
            <a:lvl1pPr lvl="0" rtl="0">
              <a:spcBef>
                <a:spcPts val="0"/>
              </a:spcBef>
              <a:spcAft>
                <a:spcPts val="0"/>
              </a:spcAft>
              <a:buSzPts val="4500"/>
              <a:buNone/>
              <a:defRPr sz="6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grpSp>
        <p:nvGrpSpPr>
          <p:cNvPr id="744" name="Google Shape;744;p19"/>
          <p:cNvGrpSpPr/>
          <p:nvPr/>
        </p:nvGrpSpPr>
        <p:grpSpPr>
          <a:xfrm>
            <a:off x="-1429893" y="3453517"/>
            <a:ext cx="3128501" cy="3130908"/>
            <a:chOff x="6281291" y="3064670"/>
            <a:chExt cx="4075160" cy="4078296"/>
          </a:xfrm>
        </p:grpSpPr>
        <p:sp>
          <p:nvSpPr>
            <p:cNvPr id="745" name="Google Shape;745;p19"/>
            <p:cNvSpPr/>
            <p:nvPr/>
          </p:nvSpPr>
          <p:spPr>
            <a:xfrm>
              <a:off x="6798403" y="5047546"/>
              <a:ext cx="1481130" cy="149"/>
            </a:xfrm>
            <a:custGeom>
              <a:avLst/>
              <a:gdLst/>
              <a:ahLst/>
              <a:cxnLst/>
              <a:rect l="l" t="t" r="r" b="b"/>
              <a:pathLst>
                <a:path w="9919" h="1" fill="none" extrusionOk="0">
                  <a:moveTo>
                    <a:pt x="0" y="0"/>
                  </a:moveTo>
                  <a:lnTo>
                    <a:pt x="9918"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9"/>
            <p:cNvSpPr/>
            <p:nvPr/>
          </p:nvSpPr>
          <p:spPr>
            <a:xfrm>
              <a:off x="6804376" y="4916738"/>
              <a:ext cx="1475157" cy="130956"/>
            </a:xfrm>
            <a:custGeom>
              <a:avLst/>
              <a:gdLst/>
              <a:ahLst/>
              <a:cxnLst/>
              <a:rect l="l" t="t" r="r" b="b"/>
              <a:pathLst>
                <a:path w="9879" h="877" fill="none" extrusionOk="0">
                  <a:moveTo>
                    <a:pt x="1" y="1"/>
                  </a:moveTo>
                  <a:lnTo>
                    <a:pt x="9878" y="8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9"/>
            <p:cNvSpPr/>
            <p:nvPr/>
          </p:nvSpPr>
          <p:spPr>
            <a:xfrm>
              <a:off x="6822743" y="4789066"/>
              <a:ext cx="1456790" cy="258627"/>
            </a:xfrm>
            <a:custGeom>
              <a:avLst/>
              <a:gdLst/>
              <a:ahLst/>
              <a:cxnLst/>
              <a:rect l="l" t="t" r="r" b="b"/>
              <a:pathLst>
                <a:path w="9756" h="1732" fill="none" extrusionOk="0">
                  <a:moveTo>
                    <a:pt x="0" y="0"/>
                  </a:moveTo>
                  <a:lnTo>
                    <a:pt x="9755" y="173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9"/>
            <p:cNvSpPr/>
            <p:nvPr/>
          </p:nvSpPr>
          <p:spPr>
            <a:xfrm>
              <a:off x="6850069" y="4664380"/>
              <a:ext cx="1429464" cy="383311"/>
            </a:xfrm>
            <a:custGeom>
              <a:avLst/>
              <a:gdLst/>
              <a:ahLst/>
              <a:cxnLst/>
              <a:rect l="l" t="t" r="r" b="b"/>
              <a:pathLst>
                <a:path w="9573" h="2567" fill="none" extrusionOk="0">
                  <a:moveTo>
                    <a:pt x="0" y="0"/>
                  </a:moveTo>
                  <a:lnTo>
                    <a:pt x="9572" y="256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9"/>
            <p:cNvSpPr/>
            <p:nvPr/>
          </p:nvSpPr>
          <p:spPr>
            <a:xfrm>
              <a:off x="6889640" y="4539695"/>
              <a:ext cx="1389894" cy="507995"/>
            </a:xfrm>
            <a:custGeom>
              <a:avLst/>
              <a:gdLst/>
              <a:ahLst/>
              <a:cxnLst/>
              <a:rect l="l" t="t" r="r" b="b"/>
              <a:pathLst>
                <a:path w="9308" h="3402" fill="none" extrusionOk="0">
                  <a:moveTo>
                    <a:pt x="0" y="0"/>
                  </a:moveTo>
                  <a:lnTo>
                    <a:pt x="9307" y="340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9"/>
            <p:cNvSpPr/>
            <p:nvPr/>
          </p:nvSpPr>
          <p:spPr>
            <a:xfrm>
              <a:off x="6938171" y="4420982"/>
              <a:ext cx="1341364" cy="626707"/>
            </a:xfrm>
            <a:custGeom>
              <a:avLst/>
              <a:gdLst/>
              <a:ahLst/>
              <a:cxnLst/>
              <a:rect l="l" t="t" r="r" b="b"/>
              <a:pathLst>
                <a:path w="8983" h="4197" fill="none" extrusionOk="0">
                  <a:moveTo>
                    <a:pt x="1" y="1"/>
                  </a:moveTo>
                  <a:lnTo>
                    <a:pt x="8982" y="419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9"/>
            <p:cNvSpPr/>
            <p:nvPr/>
          </p:nvSpPr>
          <p:spPr>
            <a:xfrm>
              <a:off x="6999095" y="4305554"/>
              <a:ext cx="1280440" cy="742133"/>
            </a:xfrm>
            <a:custGeom>
              <a:avLst/>
              <a:gdLst/>
              <a:ahLst/>
              <a:cxnLst/>
              <a:rect l="l" t="t" r="r" b="b"/>
              <a:pathLst>
                <a:path w="8575" h="4970" fill="none" extrusionOk="0">
                  <a:moveTo>
                    <a:pt x="0" y="0"/>
                  </a:moveTo>
                  <a:lnTo>
                    <a:pt x="8574" y="4969"/>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9"/>
            <p:cNvSpPr/>
            <p:nvPr/>
          </p:nvSpPr>
          <p:spPr>
            <a:xfrm>
              <a:off x="7065993" y="4199086"/>
              <a:ext cx="1213544" cy="848600"/>
            </a:xfrm>
            <a:custGeom>
              <a:avLst/>
              <a:gdLst/>
              <a:ahLst/>
              <a:cxnLst/>
              <a:rect l="l" t="t" r="r" b="b"/>
              <a:pathLst>
                <a:path w="8127" h="5683" fill="none" extrusionOk="0">
                  <a:moveTo>
                    <a:pt x="0" y="0"/>
                  </a:moveTo>
                  <a:lnTo>
                    <a:pt x="8126" y="568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9"/>
            <p:cNvSpPr/>
            <p:nvPr/>
          </p:nvSpPr>
          <p:spPr>
            <a:xfrm>
              <a:off x="7144985" y="4095605"/>
              <a:ext cx="1134552" cy="952080"/>
            </a:xfrm>
            <a:custGeom>
              <a:avLst/>
              <a:gdLst/>
              <a:ahLst/>
              <a:cxnLst/>
              <a:rect l="l" t="t" r="r" b="b"/>
              <a:pathLst>
                <a:path w="7598" h="6376" fill="none" extrusionOk="0">
                  <a:moveTo>
                    <a:pt x="1" y="1"/>
                  </a:moveTo>
                  <a:lnTo>
                    <a:pt x="7597" y="637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9"/>
            <p:cNvSpPr/>
            <p:nvPr/>
          </p:nvSpPr>
          <p:spPr>
            <a:xfrm>
              <a:off x="7233236" y="3998394"/>
              <a:ext cx="1046303" cy="1049289"/>
            </a:xfrm>
            <a:custGeom>
              <a:avLst/>
              <a:gdLst/>
              <a:ahLst/>
              <a:cxnLst/>
              <a:rect l="l" t="t" r="r" b="b"/>
              <a:pathLst>
                <a:path w="7007" h="7027" fill="none" extrusionOk="0">
                  <a:moveTo>
                    <a:pt x="0" y="0"/>
                  </a:moveTo>
                  <a:lnTo>
                    <a:pt x="7006" y="70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9"/>
            <p:cNvSpPr/>
            <p:nvPr/>
          </p:nvSpPr>
          <p:spPr>
            <a:xfrm>
              <a:off x="7327460" y="3913130"/>
              <a:ext cx="952080" cy="1134552"/>
            </a:xfrm>
            <a:custGeom>
              <a:avLst/>
              <a:gdLst/>
              <a:ahLst/>
              <a:cxnLst/>
              <a:rect l="l" t="t" r="r" b="b"/>
              <a:pathLst>
                <a:path w="6376" h="7598" fill="none" extrusionOk="0">
                  <a:moveTo>
                    <a:pt x="1" y="1"/>
                  </a:moveTo>
                  <a:lnTo>
                    <a:pt x="6375" y="7597"/>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9"/>
            <p:cNvSpPr/>
            <p:nvPr/>
          </p:nvSpPr>
          <p:spPr>
            <a:xfrm>
              <a:off x="7430942" y="3834138"/>
              <a:ext cx="848600" cy="1213544"/>
            </a:xfrm>
            <a:custGeom>
              <a:avLst/>
              <a:gdLst/>
              <a:ahLst/>
              <a:cxnLst/>
              <a:rect l="l" t="t" r="r" b="b"/>
              <a:pathLst>
                <a:path w="5683" h="8127" fill="none" extrusionOk="0">
                  <a:moveTo>
                    <a:pt x="0" y="0"/>
                  </a:moveTo>
                  <a:lnTo>
                    <a:pt x="5682" y="81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9"/>
            <p:cNvSpPr/>
            <p:nvPr/>
          </p:nvSpPr>
          <p:spPr>
            <a:xfrm>
              <a:off x="7540397" y="3764105"/>
              <a:ext cx="739146" cy="1283576"/>
            </a:xfrm>
            <a:custGeom>
              <a:avLst/>
              <a:gdLst/>
              <a:ahLst/>
              <a:cxnLst/>
              <a:rect l="l" t="t" r="r" b="b"/>
              <a:pathLst>
                <a:path w="4950" h="8596" fill="none" extrusionOk="0">
                  <a:moveTo>
                    <a:pt x="0" y="1"/>
                  </a:moveTo>
                  <a:lnTo>
                    <a:pt x="4949" y="859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9"/>
            <p:cNvSpPr/>
            <p:nvPr/>
          </p:nvSpPr>
          <p:spPr>
            <a:xfrm>
              <a:off x="7652839" y="3703330"/>
              <a:ext cx="626707" cy="1344350"/>
            </a:xfrm>
            <a:custGeom>
              <a:avLst/>
              <a:gdLst/>
              <a:ahLst/>
              <a:cxnLst/>
              <a:rect l="l" t="t" r="r" b="b"/>
              <a:pathLst>
                <a:path w="4197" h="9003" fill="none" extrusionOk="0">
                  <a:moveTo>
                    <a:pt x="1" y="1"/>
                  </a:moveTo>
                  <a:lnTo>
                    <a:pt x="4196" y="900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9"/>
            <p:cNvSpPr/>
            <p:nvPr/>
          </p:nvSpPr>
          <p:spPr>
            <a:xfrm>
              <a:off x="7774538" y="3654650"/>
              <a:ext cx="505009" cy="1393030"/>
            </a:xfrm>
            <a:custGeom>
              <a:avLst/>
              <a:gdLst/>
              <a:ahLst/>
              <a:cxnLst/>
              <a:rect l="l" t="t" r="r" b="b"/>
              <a:pathLst>
                <a:path w="3382" h="9329" fill="none" extrusionOk="0">
                  <a:moveTo>
                    <a:pt x="0" y="1"/>
                  </a:moveTo>
                  <a:lnTo>
                    <a:pt x="3381" y="93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9"/>
            <p:cNvSpPr/>
            <p:nvPr/>
          </p:nvSpPr>
          <p:spPr>
            <a:xfrm>
              <a:off x="7896238" y="3618215"/>
              <a:ext cx="383311" cy="1429464"/>
            </a:xfrm>
            <a:custGeom>
              <a:avLst/>
              <a:gdLst/>
              <a:ahLst/>
              <a:cxnLst/>
              <a:rect l="l" t="t" r="r" b="b"/>
              <a:pathLst>
                <a:path w="2567" h="9573" fill="none" extrusionOk="0">
                  <a:moveTo>
                    <a:pt x="0" y="0"/>
                  </a:moveTo>
                  <a:lnTo>
                    <a:pt x="2566" y="957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9"/>
            <p:cNvSpPr/>
            <p:nvPr/>
          </p:nvSpPr>
          <p:spPr>
            <a:xfrm>
              <a:off x="8020924" y="3587753"/>
              <a:ext cx="258627" cy="1459926"/>
            </a:xfrm>
            <a:custGeom>
              <a:avLst/>
              <a:gdLst/>
              <a:ahLst/>
              <a:cxnLst/>
              <a:rect l="l" t="t" r="r" b="b"/>
              <a:pathLst>
                <a:path w="1732" h="9777" fill="none" extrusionOk="0">
                  <a:moveTo>
                    <a:pt x="0" y="1"/>
                  </a:moveTo>
                  <a:lnTo>
                    <a:pt x="1731" y="97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9"/>
            <p:cNvSpPr/>
            <p:nvPr/>
          </p:nvSpPr>
          <p:spPr>
            <a:xfrm>
              <a:off x="8151583" y="3572522"/>
              <a:ext cx="127969" cy="1475157"/>
            </a:xfrm>
            <a:custGeom>
              <a:avLst/>
              <a:gdLst/>
              <a:ahLst/>
              <a:cxnLst/>
              <a:rect l="l" t="t" r="r" b="b"/>
              <a:pathLst>
                <a:path w="857" h="9879" fill="none" extrusionOk="0">
                  <a:moveTo>
                    <a:pt x="1" y="1"/>
                  </a:moveTo>
                  <a:lnTo>
                    <a:pt x="856" y="987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9"/>
            <p:cNvSpPr/>
            <p:nvPr/>
          </p:nvSpPr>
          <p:spPr>
            <a:xfrm>
              <a:off x="8279405" y="3566549"/>
              <a:ext cx="149" cy="1481130"/>
            </a:xfrm>
            <a:custGeom>
              <a:avLst/>
              <a:gdLst/>
              <a:ahLst/>
              <a:cxnLst/>
              <a:rect l="l" t="t" r="r" b="b"/>
              <a:pathLst>
                <a:path w="1" h="9919" fill="none" extrusionOk="0">
                  <a:moveTo>
                    <a:pt x="0" y="0"/>
                  </a:moveTo>
                  <a:lnTo>
                    <a:pt x="0" y="991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9"/>
            <p:cNvSpPr/>
            <p:nvPr/>
          </p:nvSpPr>
          <p:spPr>
            <a:xfrm>
              <a:off x="8279405" y="3572522"/>
              <a:ext cx="130807" cy="1475157"/>
            </a:xfrm>
            <a:custGeom>
              <a:avLst/>
              <a:gdLst/>
              <a:ahLst/>
              <a:cxnLst/>
              <a:rect l="l" t="t" r="r" b="b"/>
              <a:pathLst>
                <a:path w="876" h="9879" fill="none" extrusionOk="0">
                  <a:moveTo>
                    <a:pt x="876" y="1"/>
                  </a:moveTo>
                  <a:lnTo>
                    <a:pt x="0" y="987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9"/>
            <p:cNvSpPr/>
            <p:nvPr/>
          </p:nvSpPr>
          <p:spPr>
            <a:xfrm>
              <a:off x="8279405" y="3587753"/>
              <a:ext cx="258627" cy="1459926"/>
            </a:xfrm>
            <a:custGeom>
              <a:avLst/>
              <a:gdLst/>
              <a:ahLst/>
              <a:cxnLst/>
              <a:rect l="l" t="t" r="r" b="b"/>
              <a:pathLst>
                <a:path w="1732" h="9777" fill="none" extrusionOk="0">
                  <a:moveTo>
                    <a:pt x="1731" y="1"/>
                  </a:moveTo>
                  <a:lnTo>
                    <a:pt x="0" y="97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9"/>
            <p:cNvSpPr/>
            <p:nvPr/>
          </p:nvSpPr>
          <p:spPr>
            <a:xfrm>
              <a:off x="8279405" y="3618215"/>
              <a:ext cx="383311" cy="1429464"/>
            </a:xfrm>
            <a:custGeom>
              <a:avLst/>
              <a:gdLst/>
              <a:ahLst/>
              <a:cxnLst/>
              <a:rect l="l" t="t" r="r" b="b"/>
              <a:pathLst>
                <a:path w="2567" h="9573" fill="none" extrusionOk="0">
                  <a:moveTo>
                    <a:pt x="2566" y="0"/>
                  </a:moveTo>
                  <a:lnTo>
                    <a:pt x="0" y="957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9"/>
            <p:cNvSpPr/>
            <p:nvPr/>
          </p:nvSpPr>
          <p:spPr>
            <a:xfrm>
              <a:off x="8279405" y="3654650"/>
              <a:ext cx="507995" cy="1393030"/>
            </a:xfrm>
            <a:custGeom>
              <a:avLst/>
              <a:gdLst/>
              <a:ahLst/>
              <a:cxnLst/>
              <a:rect l="l" t="t" r="r" b="b"/>
              <a:pathLst>
                <a:path w="3402" h="9329" fill="none" extrusionOk="0">
                  <a:moveTo>
                    <a:pt x="3401" y="1"/>
                  </a:moveTo>
                  <a:lnTo>
                    <a:pt x="0" y="93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9"/>
            <p:cNvSpPr/>
            <p:nvPr/>
          </p:nvSpPr>
          <p:spPr>
            <a:xfrm>
              <a:off x="8279405" y="3703330"/>
              <a:ext cx="626557" cy="1344350"/>
            </a:xfrm>
            <a:custGeom>
              <a:avLst/>
              <a:gdLst/>
              <a:ahLst/>
              <a:cxnLst/>
              <a:rect l="l" t="t" r="r" b="b"/>
              <a:pathLst>
                <a:path w="4196" h="9003" fill="none" extrusionOk="0">
                  <a:moveTo>
                    <a:pt x="4195" y="1"/>
                  </a:moveTo>
                  <a:lnTo>
                    <a:pt x="0" y="900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9"/>
            <p:cNvSpPr/>
            <p:nvPr/>
          </p:nvSpPr>
          <p:spPr>
            <a:xfrm>
              <a:off x="8279405" y="3764105"/>
              <a:ext cx="738997" cy="1283576"/>
            </a:xfrm>
            <a:custGeom>
              <a:avLst/>
              <a:gdLst/>
              <a:ahLst/>
              <a:cxnLst/>
              <a:rect l="l" t="t" r="r" b="b"/>
              <a:pathLst>
                <a:path w="4949" h="8596" fill="none" extrusionOk="0">
                  <a:moveTo>
                    <a:pt x="4949" y="1"/>
                  </a:moveTo>
                  <a:lnTo>
                    <a:pt x="0" y="859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9"/>
            <p:cNvSpPr/>
            <p:nvPr/>
          </p:nvSpPr>
          <p:spPr>
            <a:xfrm>
              <a:off x="8279405" y="3834138"/>
              <a:ext cx="848600" cy="1213544"/>
            </a:xfrm>
            <a:custGeom>
              <a:avLst/>
              <a:gdLst/>
              <a:ahLst/>
              <a:cxnLst/>
              <a:rect l="l" t="t" r="r" b="b"/>
              <a:pathLst>
                <a:path w="5683" h="8127" fill="none" extrusionOk="0">
                  <a:moveTo>
                    <a:pt x="5682" y="0"/>
                  </a:moveTo>
                  <a:lnTo>
                    <a:pt x="0" y="81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9"/>
            <p:cNvSpPr/>
            <p:nvPr/>
          </p:nvSpPr>
          <p:spPr>
            <a:xfrm>
              <a:off x="8279405" y="3913130"/>
              <a:ext cx="951931" cy="1134552"/>
            </a:xfrm>
            <a:custGeom>
              <a:avLst/>
              <a:gdLst/>
              <a:ahLst/>
              <a:cxnLst/>
              <a:rect l="l" t="t" r="r" b="b"/>
              <a:pathLst>
                <a:path w="6375" h="7598" fill="none" extrusionOk="0">
                  <a:moveTo>
                    <a:pt x="6375" y="1"/>
                  </a:moveTo>
                  <a:lnTo>
                    <a:pt x="0" y="7597"/>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9"/>
            <p:cNvSpPr/>
            <p:nvPr/>
          </p:nvSpPr>
          <p:spPr>
            <a:xfrm>
              <a:off x="8279405" y="3998394"/>
              <a:ext cx="1046153" cy="1049289"/>
            </a:xfrm>
            <a:custGeom>
              <a:avLst/>
              <a:gdLst/>
              <a:ahLst/>
              <a:cxnLst/>
              <a:rect l="l" t="t" r="r" b="b"/>
              <a:pathLst>
                <a:path w="7006" h="7027" fill="none" extrusionOk="0">
                  <a:moveTo>
                    <a:pt x="7006" y="0"/>
                  </a:moveTo>
                  <a:lnTo>
                    <a:pt x="0" y="70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9"/>
            <p:cNvSpPr/>
            <p:nvPr/>
          </p:nvSpPr>
          <p:spPr>
            <a:xfrm>
              <a:off x="8279405" y="4095605"/>
              <a:ext cx="1134403" cy="952080"/>
            </a:xfrm>
            <a:custGeom>
              <a:avLst/>
              <a:gdLst/>
              <a:ahLst/>
              <a:cxnLst/>
              <a:rect l="l" t="t" r="r" b="b"/>
              <a:pathLst>
                <a:path w="7597" h="6376" fill="none" extrusionOk="0">
                  <a:moveTo>
                    <a:pt x="7597" y="1"/>
                  </a:moveTo>
                  <a:lnTo>
                    <a:pt x="0" y="637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9"/>
            <p:cNvSpPr/>
            <p:nvPr/>
          </p:nvSpPr>
          <p:spPr>
            <a:xfrm>
              <a:off x="8279405" y="4199086"/>
              <a:ext cx="1213544" cy="848600"/>
            </a:xfrm>
            <a:custGeom>
              <a:avLst/>
              <a:gdLst/>
              <a:ahLst/>
              <a:cxnLst/>
              <a:rect l="l" t="t" r="r" b="b"/>
              <a:pathLst>
                <a:path w="8127" h="5683" fill="none" extrusionOk="0">
                  <a:moveTo>
                    <a:pt x="8126" y="0"/>
                  </a:moveTo>
                  <a:lnTo>
                    <a:pt x="0" y="568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9"/>
            <p:cNvSpPr/>
            <p:nvPr/>
          </p:nvSpPr>
          <p:spPr>
            <a:xfrm>
              <a:off x="8279405" y="4305554"/>
              <a:ext cx="1283427" cy="742133"/>
            </a:xfrm>
            <a:custGeom>
              <a:avLst/>
              <a:gdLst/>
              <a:ahLst/>
              <a:cxnLst/>
              <a:rect l="l" t="t" r="r" b="b"/>
              <a:pathLst>
                <a:path w="8595" h="4970" fill="none" extrusionOk="0">
                  <a:moveTo>
                    <a:pt x="8594" y="0"/>
                  </a:moveTo>
                  <a:lnTo>
                    <a:pt x="0" y="4969"/>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9"/>
            <p:cNvSpPr/>
            <p:nvPr/>
          </p:nvSpPr>
          <p:spPr>
            <a:xfrm>
              <a:off x="8279405" y="4420982"/>
              <a:ext cx="1341215" cy="626707"/>
            </a:xfrm>
            <a:custGeom>
              <a:avLst/>
              <a:gdLst/>
              <a:ahLst/>
              <a:cxnLst/>
              <a:rect l="l" t="t" r="r" b="b"/>
              <a:pathLst>
                <a:path w="8982" h="4197" fill="none" extrusionOk="0">
                  <a:moveTo>
                    <a:pt x="8981" y="1"/>
                  </a:moveTo>
                  <a:lnTo>
                    <a:pt x="0" y="419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9"/>
            <p:cNvSpPr/>
            <p:nvPr/>
          </p:nvSpPr>
          <p:spPr>
            <a:xfrm>
              <a:off x="8279405" y="4539695"/>
              <a:ext cx="1392880" cy="507995"/>
            </a:xfrm>
            <a:custGeom>
              <a:avLst/>
              <a:gdLst/>
              <a:ahLst/>
              <a:cxnLst/>
              <a:rect l="l" t="t" r="r" b="b"/>
              <a:pathLst>
                <a:path w="9328" h="3402" fill="none" extrusionOk="0">
                  <a:moveTo>
                    <a:pt x="9328" y="0"/>
                  </a:moveTo>
                  <a:lnTo>
                    <a:pt x="0" y="340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9"/>
            <p:cNvSpPr/>
            <p:nvPr/>
          </p:nvSpPr>
          <p:spPr>
            <a:xfrm>
              <a:off x="8279405" y="4664380"/>
              <a:ext cx="1429315" cy="383311"/>
            </a:xfrm>
            <a:custGeom>
              <a:avLst/>
              <a:gdLst/>
              <a:ahLst/>
              <a:cxnLst/>
              <a:rect l="l" t="t" r="r" b="b"/>
              <a:pathLst>
                <a:path w="9572" h="2567" fill="none" extrusionOk="0">
                  <a:moveTo>
                    <a:pt x="9572" y="0"/>
                  </a:moveTo>
                  <a:lnTo>
                    <a:pt x="0" y="256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9"/>
            <p:cNvSpPr/>
            <p:nvPr/>
          </p:nvSpPr>
          <p:spPr>
            <a:xfrm>
              <a:off x="8279405" y="4789066"/>
              <a:ext cx="1456790" cy="258627"/>
            </a:xfrm>
            <a:custGeom>
              <a:avLst/>
              <a:gdLst/>
              <a:ahLst/>
              <a:cxnLst/>
              <a:rect l="l" t="t" r="r" b="b"/>
              <a:pathLst>
                <a:path w="9756" h="1732" fill="none" extrusionOk="0">
                  <a:moveTo>
                    <a:pt x="9755" y="0"/>
                  </a:moveTo>
                  <a:lnTo>
                    <a:pt x="0" y="173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9"/>
            <p:cNvSpPr/>
            <p:nvPr/>
          </p:nvSpPr>
          <p:spPr>
            <a:xfrm>
              <a:off x="8279405" y="4916738"/>
              <a:ext cx="1475008" cy="130956"/>
            </a:xfrm>
            <a:custGeom>
              <a:avLst/>
              <a:gdLst/>
              <a:ahLst/>
              <a:cxnLst/>
              <a:rect l="l" t="t" r="r" b="b"/>
              <a:pathLst>
                <a:path w="9878" h="877" fill="none" extrusionOk="0">
                  <a:moveTo>
                    <a:pt x="9877" y="1"/>
                  </a:moveTo>
                  <a:lnTo>
                    <a:pt x="0" y="8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9"/>
            <p:cNvSpPr/>
            <p:nvPr/>
          </p:nvSpPr>
          <p:spPr>
            <a:xfrm>
              <a:off x="8279405" y="5047546"/>
              <a:ext cx="1481130" cy="149"/>
            </a:xfrm>
            <a:custGeom>
              <a:avLst/>
              <a:gdLst/>
              <a:ahLst/>
              <a:cxnLst/>
              <a:rect l="l" t="t" r="r" b="b"/>
              <a:pathLst>
                <a:path w="9919" h="1" fill="none" extrusionOk="0">
                  <a:moveTo>
                    <a:pt x="9918" y="0"/>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9"/>
            <p:cNvSpPr/>
            <p:nvPr/>
          </p:nvSpPr>
          <p:spPr>
            <a:xfrm>
              <a:off x="6281291" y="3064670"/>
              <a:ext cx="4075160" cy="4078296"/>
            </a:xfrm>
            <a:custGeom>
              <a:avLst/>
              <a:gdLst/>
              <a:ahLst/>
              <a:cxnLst/>
              <a:rect l="l" t="t" r="r" b="b"/>
              <a:pathLst>
                <a:path w="27291" h="27312" fill="none" extrusionOk="0">
                  <a:moveTo>
                    <a:pt x="27291" y="13646"/>
                  </a:moveTo>
                  <a:cubicBezTo>
                    <a:pt x="27291" y="21201"/>
                    <a:pt x="21181" y="27311"/>
                    <a:pt x="13646" y="27311"/>
                  </a:cubicBezTo>
                  <a:cubicBezTo>
                    <a:pt x="6111" y="27311"/>
                    <a:pt x="1" y="21201"/>
                    <a:pt x="1" y="13646"/>
                  </a:cubicBezTo>
                  <a:cubicBezTo>
                    <a:pt x="1" y="6111"/>
                    <a:pt x="6111" y="1"/>
                    <a:pt x="13646" y="1"/>
                  </a:cubicBezTo>
                  <a:cubicBezTo>
                    <a:pt x="21181" y="1"/>
                    <a:pt x="27291" y="6111"/>
                    <a:pt x="27291" y="13646"/>
                  </a:cubicBezTo>
                  <a:close/>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783;p19"/>
          <p:cNvGrpSpPr/>
          <p:nvPr/>
        </p:nvGrpSpPr>
        <p:grpSpPr>
          <a:xfrm>
            <a:off x="324890" y="549172"/>
            <a:ext cx="288519" cy="1007900"/>
            <a:chOff x="8417577" y="1974911"/>
            <a:chExt cx="412524" cy="1441092"/>
          </a:xfrm>
        </p:grpSpPr>
        <p:sp>
          <p:nvSpPr>
            <p:cNvPr id="784" name="Google Shape;784;p19"/>
            <p:cNvSpPr/>
            <p:nvPr/>
          </p:nvSpPr>
          <p:spPr>
            <a:xfrm>
              <a:off x="8417577" y="2181068"/>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9"/>
            <p:cNvSpPr/>
            <p:nvPr/>
          </p:nvSpPr>
          <p:spPr>
            <a:xfrm>
              <a:off x="8623842" y="1974911"/>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9"/>
            <p:cNvSpPr/>
            <p:nvPr/>
          </p:nvSpPr>
          <p:spPr>
            <a:xfrm>
              <a:off x="8478767" y="2033766"/>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9"/>
            <p:cNvSpPr/>
            <p:nvPr/>
          </p:nvSpPr>
          <p:spPr>
            <a:xfrm>
              <a:off x="8478767" y="2033766"/>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9"/>
            <p:cNvSpPr/>
            <p:nvPr/>
          </p:nvSpPr>
          <p:spPr>
            <a:xfrm>
              <a:off x="8417577" y="2695403"/>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9"/>
            <p:cNvSpPr/>
            <p:nvPr/>
          </p:nvSpPr>
          <p:spPr>
            <a:xfrm>
              <a:off x="8623842" y="2489246"/>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9"/>
            <p:cNvSpPr/>
            <p:nvPr/>
          </p:nvSpPr>
          <p:spPr>
            <a:xfrm>
              <a:off x="8478767" y="2548101"/>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9"/>
            <p:cNvSpPr/>
            <p:nvPr/>
          </p:nvSpPr>
          <p:spPr>
            <a:xfrm>
              <a:off x="8478767" y="2548101"/>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9"/>
            <p:cNvSpPr/>
            <p:nvPr/>
          </p:nvSpPr>
          <p:spPr>
            <a:xfrm>
              <a:off x="8417577" y="3209738"/>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9"/>
            <p:cNvSpPr/>
            <p:nvPr/>
          </p:nvSpPr>
          <p:spPr>
            <a:xfrm>
              <a:off x="8623842" y="3001356"/>
              <a:ext cx="111" cy="414647"/>
            </a:xfrm>
            <a:custGeom>
              <a:avLst/>
              <a:gdLst/>
              <a:ahLst/>
              <a:cxnLst/>
              <a:rect l="l" t="t" r="r" b="b"/>
              <a:pathLst>
                <a:path w="1" h="3727" fill="none" extrusionOk="0">
                  <a:moveTo>
                    <a:pt x="0" y="372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9"/>
            <p:cNvSpPr/>
            <p:nvPr/>
          </p:nvSpPr>
          <p:spPr>
            <a:xfrm>
              <a:off x="8478767" y="3062436"/>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9"/>
            <p:cNvSpPr/>
            <p:nvPr/>
          </p:nvSpPr>
          <p:spPr>
            <a:xfrm>
              <a:off x="8478767" y="3062436"/>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6" name="Google Shape;796;p19"/>
          <p:cNvSpPr/>
          <p:nvPr/>
        </p:nvSpPr>
        <p:spPr>
          <a:xfrm>
            <a:off x="2726075" y="-1474550"/>
            <a:ext cx="2427600" cy="24276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9"/>
          <p:cNvSpPr txBox="1">
            <a:spLocks noGrp="1"/>
          </p:cNvSpPr>
          <p:nvPr>
            <p:ph type="subTitle" idx="1"/>
          </p:nvPr>
        </p:nvSpPr>
        <p:spPr>
          <a:xfrm>
            <a:off x="1236450" y="2451222"/>
            <a:ext cx="3023400" cy="11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700"/>
              <a:buNone/>
              <a:defRPr sz="17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None/>
              <a:defRPr sz="1700"/>
            </a:lvl4pPr>
            <a:lvl5pPr lvl="4" algn="ctr" rtl="0">
              <a:lnSpc>
                <a:spcPct val="100000"/>
              </a:lnSpc>
              <a:spcBef>
                <a:spcPts val="0"/>
              </a:spcBef>
              <a:spcAft>
                <a:spcPts val="0"/>
              </a:spcAft>
              <a:buSzPts val="1700"/>
              <a:buNone/>
              <a:defRPr sz="1700"/>
            </a:lvl5pPr>
            <a:lvl6pPr lvl="5" algn="ctr" rtl="0">
              <a:lnSpc>
                <a:spcPct val="100000"/>
              </a:lnSpc>
              <a:spcBef>
                <a:spcPts val="0"/>
              </a:spcBef>
              <a:spcAft>
                <a:spcPts val="0"/>
              </a:spcAft>
              <a:buSzPts val="1700"/>
              <a:buNone/>
              <a:defRPr sz="1700"/>
            </a:lvl6pPr>
            <a:lvl7pPr lvl="6" algn="ctr" rtl="0">
              <a:lnSpc>
                <a:spcPct val="100000"/>
              </a:lnSpc>
              <a:spcBef>
                <a:spcPts val="0"/>
              </a:spcBef>
              <a:spcAft>
                <a:spcPts val="0"/>
              </a:spcAft>
              <a:buSzPts val="1700"/>
              <a:buNone/>
              <a:defRPr sz="1700"/>
            </a:lvl7pPr>
            <a:lvl8pPr lvl="7" algn="ctr" rtl="0">
              <a:lnSpc>
                <a:spcPct val="100000"/>
              </a:lnSpc>
              <a:spcBef>
                <a:spcPts val="0"/>
              </a:spcBef>
              <a:spcAft>
                <a:spcPts val="0"/>
              </a:spcAft>
              <a:buSzPts val="1700"/>
              <a:buNone/>
              <a:defRPr sz="1700"/>
            </a:lvl8pPr>
            <a:lvl9pPr lvl="8" algn="ctr" rtl="0">
              <a:lnSpc>
                <a:spcPct val="100000"/>
              </a:lnSpc>
              <a:spcBef>
                <a:spcPts val="0"/>
              </a:spcBef>
              <a:spcAft>
                <a:spcPts val="0"/>
              </a:spcAft>
              <a:buSzPts val="1700"/>
              <a:buNone/>
              <a:defRPr sz="1700"/>
            </a:lvl9pPr>
          </a:lstStyle>
          <a:p>
            <a:r>
              <a:rPr lang="en-US"/>
              <a:t>Click to edit Master subtitle style</a:t>
            </a:r>
            <a:endParaRPr/>
          </a:p>
        </p:txBody>
      </p:sp>
    </p:spTree>
    <p:extLst>
      <p:ext uri="{BB962C8B-B14F-4D97-AF65-F5344CB8AC3E}">
        <p14:creationId xmlns:p14="http://schemas.microsoft.com/office/powerpoint/2010/main" val="363682575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dk2"/>
        </a:solidFill>
        <a:effectLst/>
      </p:bgPr>
    </p:bg>
    <p:spTree>
      <p:nvGrpSpPr>
        <p:cNvPr id="1" name="Shape 798"/>
        <p:cNvGrpSpPr/>
        <p:nvPr/>
      </p:nvGrpSpPr>
      <p:grpSpPr>
        <a:xfrm>
          <a:off x="0" y="0"/>
          <a:ext cx="0" cy="0"/>
          <a:chOff x="0" y="0"/>
          <a:chExt cx="0" cy="0"/>
        </a:xfrm>
      </p:grpSpPr>
      <p:grpSp>
        <p:nvGrpSpPr>
          <p:cNvPr id="799" name="Google Shape;799;p20"/>
          <p:cNvGrpSpPr/>
          <p:nvPr/>
        </p:nvGrpSpPr>
        <p:grpSpPr>
          <a:xfrm rot="5400000">
            <a:off x="4001587" y="4261094"/>
            <a:ext cx="122176" cy="976425"/>
            <a:chOff x="1657750" y="470075"/>
            <a:chExt cx="159000" cy="1270725"/>
          </a:xfrm>
        </p:grpSpPr>
        <p:sp>
          <p:nvSpPr>
            <p:cNvPr id="800" name="Google Shape;800;p20"/>
            <p:cNvSpPr/>
            <p:nvPr/>
          </p:nvSpPr>
          <p:spPr>
            <a:xfrm>
              <a:off x="1657750" y="470075"/>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0"/>
            <p:cNvSpPr/>
            <p:nvPr/>
          </p:nvSpPr>
          <p:spPr>
            <a:xfrm>
              <a:off x="1657750" y="840650"/>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0"/>
            <p:cNvSpPr/>
            <p:nvPr/>
          </p:nvSpPr>
          <p:spPr>
            <a:xfrm>
              <a:off x="1657750" y="1211225"/>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0"/>
            <p:cNvSpPr/>
            <p:nvPr/>
          </p:nvSpPr>
          <p:spPr>
            <a:xfrm>
              <a:off x="1657750" y="1581800"/>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 name="Google Shape;804;p20"/>
          <p:cNvGrpSpPr/>
          <p:nvPr/>
        </p:nvGrpSpPr>
        <p:grpSpPr>
          <a:xfrm>
            <a:off x="-1501668" y="3502005"/>
            <a:ext cx="3128501" cy="3130908"/>
            <a:chOff x="6281291" y="3064670"/>
            <a:chExt cx="4075160" cy="4078296"/>
          </a:xfrm>
        </p:grpSpPr>
        <p:sp>
          <p:nvSpPr>
            <p:cNvPr id="805" name="Google Shape;805;p20"/>
            <p:cNvSpPr/>
            <p:nvPr/>
          </p:nvSpPr>
          <p:spPr>
            <a:xfrm>
              <a:off x="6798403" y="5047546"/>
              <a:ext cx="1481130" cy="149"/>
            </a:xfrm>
            <a:custGeom>
              <a:avLst/>
              <a:gdLst/>
              <a:ahLst/>
              <a:cxnLst/>
              <a:rect l="l" t="t" r="r" b="b"/>
              <a:pathLst>
                <a:path w="9919" h="1" fill="none" extrusionOk="0">
                  <a:moveTo>
                    <a:pt x="0" y="0"/>
                  </a:moveTo>
                  <a:lnTo>
                    <a:pt x="9918"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0"/>
            <p:cNvSpPr/>
            <p:nvPr/>
          </p:nvSpPr>
          <p:spPr>
            <a:xfrm>
              <a:off x="6804376" y="4916738"/>
              <a:ext cx="1475157" cy="130956"/>
            </a:xfrm>
            <a:custGeom>
              <a:avLst/>
              <a:gdLst/>
              <a:ahLst/>
              <a:cxnLst/>
              <a:rect l="l" t="t" r="r" b="b"/>
              <a:pathLst>
                <a:path w="9879" h="877" fill="none" extrusionOk="0">
                  <a:moveTo>
                    <a:pt x="1" y="1"/>
                  </a:moveTo>
                  <a:lnTo>
                    <a:pt x="9878" y="8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0"/>
            <p:cNvSpPr/>
            <p:nvPr/>
          </p:nvSpPr>
          <p:spPr>
            <a:xfrm>
              <a:off x="6822743" y="4789066"/>
              <a:ext cx="1456790" cy="258627"/>
            </a:xfrm>
            <a:custGeom>
              <a:avLst/>
              <a:gdLst/>
              <a:ahLst/>
              <a:cxnLst/>
              <a:rect l="l" t="t" r="r" b="b"/>
              <a:pathLst>
                <a:path w="9756" h="1732" fill="none" extrusionOk="0">
                  <a:moveTo>
                    <a:pt x="0" y="0"/>
                  </a:moveTo>
                  <a:lnTo>
                    <a:pt x="9755" y="173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0"/>
            <p:cNvSpPr/>
            <p:nvPr/>
          </p:nvSpPr>
          <p:spPr>
            <a:xfrm>
              <a:off x="6850069" y="4664380"/>
              <a:ext cx="1429464" cy="383311"/>
            </a:xfrm>
            <a:custGeom>
              <a:avLst/>
              <a:gdLst/>
              <a:ahLst/>
              <a:cxnLst/>
              <a:rect l="l" t="t" r="r" b="b"/>
              <a:pathLst>
                <a:path w="9573" h="2567" fill="none" extrusionOk="0">
                  <a:moveTo>
                    <a:pt x="0" y="0"/>
                  </a:moveTo>
                  <a:lnTo>
                    <a:pt x="9572" y="256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0"/>
            <p:cNvSpPr/>
            <p:nvPr/>
          </p:nvSpPr>
          <p:spPr>
            <a:xfrm>
              <a:off x="6889640" y="4539695"/>
              <a:ext cx="1389894" cy="507995"/>
            </a:xfrm>
            <a:custGeom>
              <a:avLst/>
              <a:gdLst/>
              <a:ahLst/>
              <a:cxnLst/>
              <a:rect l="l" t="t" r="r" b="b"/>
              <a:pathLst>
                <a:path w="9308" h="3402" fill="none" extrusionOk="0">
                  <a:moveTo>
                    <a:pt x="0" y="0"/>
                  </a:moveTo>
                  <a:lnTo>
                    <a:pt x="9307" y="340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0"/>
            <p:cNvSpPr/>
            <p:nvPr/>
          </p:nvSpPr>
          <p:spPr>
            <a:xfrm>
              <a:off x="6938171" y="4420982"/>
              <a:ext cx="1341364" cy="626707"/>
            </a:xfrm>
            <a:custGeom>
              <a:avLst/>
              <a:gdLst/>
              <a:ahLst/>
              <a:cxnLst/>
              <a:rect l="l" t="t" r="r" b="b"/>
              <a:pathLst>
                <a:path w="8983" h="4197" fill="none" extrusionOk="0">
                  <a:moveTo>
                    <a:pt x="1" y="1"/>
                  </a:moveTo>
                  <a:lnTo>
                    <a:pt x="8982" y="419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0"/>
            <p:cNvSpPr/>
            <p:nvPr/>
          </p:nvSpPr>
          <p:spPr>
            <a:xfrm>
              <a:off x="6999095" y="4305554"/>
              <a:ext cx="1280440" cy="742133"/>
            </a:xfrm>
            <a:custGeom>
              <a:avLst/>
              <a:gdLst/>
              <a:ahLst/>
              <a:cxnLst/>
              <a:rect l="l" t="t" r="r" b="b"/>
              <a:pathLst>
                <a:path w="8575" h="4970" fill="none" extrusionOk="0">
                  <a:moveTo>
                    <a:pt x="0" y="0"/>
                  </a:moveTo>
                  <a:lnTo>
                    <a:pt x="8574" y="4969"/>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0"/>
            <p:cNvSpPr/>
            <p:nvPr/>
          </p:nvSpPr>
          <p:spPr>
            <a:xfrm>
              <a:off x="7065993" y="4199086"/>
              <a:ext cx="1213544" cy="848600"/>
            </a:xfrm>
            <a:custGeom>
              <a:avLst/>
              <a:gdLst/>
              <a:ahLst/>
              <a:cxnLst/>
              <a:rect l="l" t="t" r="r" b="b"/>
              <a:pathLst>
                <a:path w="8127" h="5683" fill="none" extrusionOk="0">
                  <a:moveTo>
                    <a:pt x="0" y="0"/>
                  </a:moveTo>
                  <a:lnTo>
                    <a:pt x="8126" y="568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0"/>
            <p:cNvSpPr/>
            <p:nvPr/>
          </p:nvSpPr>
          <p:spPr>
            <a:xfrm>
              <a:off x="7144985" y="4095605"/>
              <a:ext cx="1134552" cy="952080"/>
            </a:xfrm>
            <a:custGeom>
              <a:avLst/>
              <a:gdLst/>
              <a:ahLst/>
              <a:cxnLst/>
              <a:rect l="l" t="t" r="r" b="b"/>
              <a:pathLst>
                <a:path w="7598" h="6376" fill="none" extrusionOk="0">
                  <a:moveTo>
                    <a:pt x="1" y="1"/>
                  </a:moveTo>
                  <a:lnTo>
                    <a:pt x="7597" y="637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0"/>
            <p:cNvSpPr/>
            <p:nvPr/>
          </p:nvSpPr>
          <p:spPr>
            <a:xfrm>
              <a:off x="7233236" y="3998394"/>
              <a:ext cx="1046303" cy="1049289"/>
            </a:xfrm>
            <a:custGeom>
              <a:avLst/>
              <a:gdLst/>
              <a:ahLst/>
              <a:cxnLst/>
              <a:rect l="l" t="t" r="r" b="b"/>
              <a:pathLst>
                <a:path w="7007" h="7027" fill="none" extrusionOk="0">
                  <a:moveTo>
                    <a:pt x="0" y="0"/>
                  </a:moveTo>
                  <a:lnTo>
                    <a:pt x="7006" y="70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0"/>
            <p:cNvSpPr/>
            <p:nvPr/>
          </p:nvSpPr>
          <p:spPr>
            <a:xfrm>
              <a:off x="7327460" y="3913130"/>
              <a:ext cx="952080" cy="1134552"/>
            </a:xfrm>
            <a:custGeom>
              <a:avLst/>
              <a:gdLst/>
              <a:ahLst/>
              <a:cxnLst/>
              <a:rect l="l" t="t" r="r" b="b"/>
              <a:pathLst>
                <a:path w="6376" h="7598" fill="none" extrusionOk="0">
                  <a:moveTo>
                    <a:pt x="1" y="1"/>
                  </a:moveTo>
                  <a:lnTo>
                    <a:pt x="6375" y="7597"/>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0"/>
            <p:cNvSpPr/>
            <p:nvPr/>
          </p:nvSpPr>
          <p:spPr>
            <a:xfrm>
              <a:off x="7430942" y="3834138"/>
              <a:ext cx="848600" cy="1213544"/>
            </a:xfrm>
            <a:custGeom>
              <a:avLst/>
              <a:gdLst/>
              <a:ahLst/>
              <a:cxnLst/>
              <a:rect l="l" t="t" r="r" b="b"/>
              <a:pathLst>
                <a:path w="5683" h="8127" fill="none" extrusionOk="0">
                  <a:moveTo>
                    <a:pt x="0" y="0"/>
                  </a:moveTo>
                  <a:lnTo>
                    <a:pt x="5682" y="81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0"/>
            <p:cNvSpPr/>
            <p:nvPr/>
          </p:nvSpPr>
          <p:spPr>
            <a:xfrm>
              <a:off x="7540397" y="3764105"/>
              <a:ext cx="739146" cy="1283576"/>
            </a:xfrm>
            <a:custGeom>
              <a:avLst/>
              <a:gdLst/>
              <a:ahLst/>
              <a:cxnLst/>
              <a:rect l="l" t="t" r="r" b="b"/>
              <a:pathLst>
                <a:path w="4950" h="8596" fill="none" extrusionOk="0">
                  <a:moveTo>
                    <a:pt x="0" y="1"/>
                  </a:moveTo>
                  <a:lnTo>
                    <a:pt x="4949" y="859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0"/>
            <p:cNvSpPr/>
            <p:nvPr/>
          </p:nvSpPr>
          <p:spPr>
            <a:xfrm>
              <a:off x="7652839" y="3703330"/>
              <a:ext cx="626707" cy="1344350"/>
            </a:xfrm>
            <a:custGeom>
              <a:avLst/>
              <a:gdLst/>
              <a:ahLst/>
              <a:cxnLst/>
              <a:rect l="l" t="t" r="r" b="b"/>
              <a:pathLst>
                <a:path w="4197" h="9003" fill="none" extrusionOk="0">
                  <a:moveTo>
                    <a:pt x="1" y="1"/>
                  </a:moveTo>
                  <a:lnTo>
                    <a:pt x="4196" y="900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0"/>
            <p:cNvSpPr/>
            <p:nvPr/>
          </p:nvSpPr>
          <p:spPr>
            <a:xfrm>
              <a:off x="7774538" y="3654650"/>
              <a:ext cx="505009" cy="1393030"/>
            </a:xfrm>
            <a:custGeom>
              <a:avLst/>
              <a:gdLst/>
              <a:ahLst/>
              <a:cxnLst/>
              <a:rect l="l" t="t" r="r" b="b"/>
              <a:pathLst>
                <a:path w="3382" h="9329" fill="none" extrusionOk="0">
                  <a:moveTo>
                    <a:pt x="0" y="1"/>
                  </a:moveTo>
                  <a:lnTo>
                    <a:pt x="3381" y="93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0"/>
            <p:cNvSpPr/>
            <p:nvPr/>
          </p:nvSpPr>
          <p:spPr>
            <a:xfrm>
              <a:off x="7896238" y="3618215"/>
              <a:ext cx="383311" cy="1429464"/>
            </a:xfrm>
            <a:custGeom>
              <a:avLst/>
              <a:gdLst/>
              <a:ahLst/>
              <a:cxnLst/>
              <a:rect l="l" t="t" r="r" b="b"/>
              <a:pathLst>
                <a:path w="2567" h="9573" fill="none" extrusionOk="0">
                  <a:moveTo>
                    <a:pt x="0" y="0"/>
                  </a:moveTo>
                  <a:lnTo>
                    <a:pt x="2566" y="957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0"/>
            <p:cNvSpPr/>
            <p:nvPr/>
          </p:nvSpPr>
          <p:spPr>
            <a:xfrm>
              <a:off x="8020924" y="3587753"/>
              <a:ext cx="258627" cy="1459926"/>
            </a:xfrm>
            <a:custGeom>
              <a:avLst/>
              <a:gdLst/>
              <a:ahLst/>
              <a:cxnLst/>
              <a:rect l="l" t="t" r="r" b="b"/>
              <a:pathLst>
                <a:path w="1732" h="9777" fill="none" extrusionOk="0">
                  <a:moveTo>
                    <a:pt x="0" y="1"/>
                  </a:moveTo>
                  <a:lnTo>
                    <a:pt x="1731" y="97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0"/>
            <p:cNvSpPr/>
            <p:nvPr/>
          </p:nvSpPr>
          <p:spPr>
            <a:xfrm>
              <a:off x="8151583" y="3572522"/>
              <a:ext cx="127969" cy="1475157"/>
            </a:xfrm>
            <a:custGeom>
              <a:avLst/>
              <a:gdLst/>
              <a:ahLst/>
              <a:cxnLst/>
              <a:rect l="l" t="t" r="r" b="b"/>
              <a:pathLst>
                <a:path w="857" h="9879" fill="none" extrusionOk="0">
                  <a:moveTo>
                    <a:pt x="1" y="1"/>
                  </a:moveTo>
                  <a:lnTo>
                    <a:pt x="856" y="987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0"/>
            <p:cNvSpPr/>
            <p:nvPr/>
          </p:nvSpPr>
          <p:spPr>
            <a:xfrm>
              <a:off x="8279405" y="3566549"/>
              <a:ext cx="149" cy="1481130"/>
            </a:xfrm>
            <a:custGeom>
              <a:avLst/>
              <a:gdLst/>
              <a:ahLst/>
              <a:cxnLst/>
              <a:rect l="l" t="t" r="r" b="b"/>
              <a:pathLst>
                <a:path w="1" h="9919" fill="none" extrusionOk="0">
                  <a:moveTo>
                    <a:pt x="0" y="0"/>
                  </a:moveTo>
                  <a:lnTo>
                    <a:pt x="0" y="991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0"/>
            <p:cNvSpPr/>
            <p:nvPr/>
          </p:nvSpPr>
          <p:spPr>
            <a:xfrm>
              <a:off x="8279405" y="3572522"/>
              <a:ext cx="130807" cy="1475157"/>
            </a:xfrm>
            <a:custGeom>
              <a:avLst/>
              <a:gdLst/>
              <a:ahLst/>
              <a:cxnLst/>
              <a:rect l="l" t="t" r="r" b="b"/>
              <a:pathLst>
                <a:path w="876" h="9879" fill="none" extrusionOk="0">
                  <a:moveTo>
                    <a:pt x="876" y="1"/>
                  </a:moveTo>
                  <a:lnTo>
                    <a:pt x="0" y="987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0"/>
            <p:cNvSpPr/>
            <p:nvPr/>
          </p:nvSpPr>
          <p:spPr>
            <a:xfrm>
              <a:off x="8279405" y="3587753"/>
              <a:ext cx="258627" cy="1459926"/>
            </a:xfrm>
            <a:custGeom>
              <a:avLst/>
              <a:gdLst/>
              <a:ahLst/>
              <a:cxnLst/>
              <a:rect l="l" t="t" r="r" b="b"/>
              <a:pathLst>
                <a:path w="1732" h="9777" fill="none" extrusionOk="0">
                  <a:moveTo>
                    <a:pt x="1731" y="1"/>
                  </a:moveTo>
                  <a:lnTo>
                    <a:pt x="0" y="97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0"/>
            <p:cNvSpPr/>
            <p:nvPr/>
          </p:nvSpPr>
          <p:spPr>
            <a:xfrm>
              <a:off x="8279405" y="3618215"/>
              <a:ext cx="383311" cy="1429464"/>
            </a:xfrm>
            <a:custGeom>
              <a:avLst/>
              <a:gdLst/>
              <a:ahLst/>
              <a:cxnLst/>
              <a:rect l="l" t="t" r="r" b="b"/>
              <a:pathLst>
                <a:path w="2567" h="9573" fill="none" extrusionOk="0">
                  <a:moveTo>
                    <a:pt x="2566" y="0"/>
                  </a:moveTo>
                  <a:lnTo>
                    <a:pt x="0" y="957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0"/>
            <p:cNvSpPr/>
            <p:nvPr/>
          </p:nvSpPr>
          <p:spPr>
            <a:xfrm>
              <a:off x="8279405" y="3654650"/>
              <a:ext cx="507995" cy="1393030"/>
            </a:xfrm>
            <a:custGeom>
              <a:avLst/>
              <a:gdLst/>
              <a:ahLst/>
              <a:cxnLst/>
              <a:rect l="l" t="t" r="r" b="b"/>
              <a:pathLst>
                <a:path w="3402" h="9329" fill="none" extrusionOk="0">
                  <a:moveTo>
                    <a:pt x="3401" y="1"/>
                  </a:moveTo>
                  <a:lnTo>
                    <a:pt x="0" y="93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0"/>
            <p:cNvSpPr/>
            <p:nvPr/>
          </p:nvSpPr>
          <p:spPr>
            <a:xfrm>
              <a:off x="8279405" y="3703330"/>
              <a:ext cx="626557" cy="1344350"/>
            </a:xfrm>
            <a:custGeom>
              <a:avLst/>
              <a:gdLst/>
              <a:ahLst/>
              <a:cxnLst/>
              <a:rect l="l" t="t" r="r" b="b"/>
              <a:pathLst>
                <a:path w="4196" h="9003" fill="none" extrusionOk="0">
                  <a:moveTo>
                    <a:pt x="4195" y="1"/>
                  </a:moveTo>
                  <a:lnTo>
                    <a:pt x="0" y="900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0"/>
            <p:cNvSpPr/>
            <p:nvPr/>
          </p:nvSpPr>
          <p:spPr>
            <a:xfrm>
              <a:off x="8279405" y="3764105"/>
              <a:ext cx="738997" cy="1283576"/>
            </a:xfrm>
            <a:custGeom>
              <a:avLst/>
              <a:gdLst/>
              <a:ahLst/>
              <a:cxnLst/>
              <a:rect l="l" t="t" r="r" b="b"/>
              <a:pathLst>
                <a:path w="4949" h="8596" fill="none" extrusionOk="0">
                  <a:moveTo>
                    <a:pt x="4949" y="1"/>
                  </a:moveTo>
                  <a:lnTo>
                    <a:pt x="0" y="859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0"/>
            <p:cNvSpPr/>
            <p:nvPr/>
          </p:nvSpPr>
          <p:spPr>
            <a:xfrm>
              <a:off x="8279405" y="3834138"/>
              <a:ext cx="848600" cy="1213544"/>
            </a:xfrm>
            <a:custGeom>
              <a:avLst/>
              <a:gdLst/>
              <a:ahLst/>
              <a:cxnLst/>
              <a:rect l="l" t="t" r="r" b="b"/>
              <a:pathLst>
                <a:path w="5683" h="8127" fill="none" extrusionOk="0">
                  <a:moveTo>
                    <a:pt x="5682" y="0"/>
                  </a:moveTo>
                  <a:lnTo>
                    <a:pt x="0" y="81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0"/>
            <p:cNvSpPr/>
            <p:nvPr/>
          </p:nvSpPr>
          <p:spPr>
            <a:xfrm>
              <a:off x="8279405" y="3913130"/>
              <a:ext cx="951931" cy="1134552"/>
            </a:xfrm>
            <a:custGeom>
              <a:avLst/>
              <a:gdLst/>
              <a:ahLst/>
              <a:cxnLst/>
              <a:rect l="l" t="t" r="r" b="b"/>
              <a:pathLst>
                <a:path w="6375" h="7598" fill="none" extrusionOk="0">
                  <a:moveTo>
                    <a:pt x="6375" y="1"/>
                  </a:moveTo>
                  <a:lnTo>
                    <a:pt x="0" y="7597"/>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0"/>
            <p:cNvSpPr/>
            <p:nvPr/>
          </p:nvSpPr>
          <p:spPr>
            <a:xfrm>
              <a:off x="8279405" y="3998394"/>
              <a:ext cx="1046153" cy="1049289"/>
            </a:xfrm>
            <a:custGeom>
              <a:avLst/>
              <a:gdLst/>
              <a:ahLst/>
              <a:cxnLst/>
              <a:rect l="l" t="t" r="r" b="b"/>
              <a:pathLst>
                <a:path w="7006" h="7027" fill="none" extrusionOk="0">
                  <a:moveTo>
                    <a:pt x="7006" y="0"/>
                  </a:moveTo>
                  <a:lnTo>
                    <a:pt x="0" y="70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0"/>
            <p:cNvSpPr/>
            <p:nvPr/>
          </p:nvSpPr>
          <p:spPr>
            <a:xfrm>
              <a:off x="8279405" y="4095605"/>
              <a:ext cx="1134403" cy="952080"/>
            </a:xfrm>
            <a:custGeom>
              <a:avLst/>
              <a:gdLst/>
              <a:ahLst/>
              <a:cxnLst/>
              <a:rect l="l" t="t" r="r" b="b"/>
              <a:pathLst>
                <a:path w="7597" h="6376" fill="none" extrusionOk="0">
                  <a:moveTo>
                    <a:pt x="7597" y="1"/>
                  </a:moveTo>
                  <a:lnTo>
                    <a:pt x="0" y="637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0"/>
            <p:cNvSpPr/>
            <p:nvPr/>
          </p:nvSpPr>
          <p:spPr>
            <a:xfrm>
              <a:off x="8279405" y="4199086"/>
              <a:ext cx="1213544" cy="848600"/>
            </a:xfrm>
            <a:custGeom>
              <a:avLst/>
              <a:gdLst/>
              <a:ahLst/>
              <a:cxnLst/>
              <a:rect l="l" t="t" r="r" b="b"/>
              <a:pathLst>
                <a:path w="8127" h="5683" fill="none" extrusionOk="0">
                  <a:moveTo>
                    <a:pt x="8126" y="0"/>
                  </a:moveTo>
                  <a:lnTo>
                    <a:pt x="0" y="568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0"/>
            <p:cNvSpPr/>
            <p:nvPr/>
          </p:nvSpPr>
          <p:spPr>
            <a:xfrm>
              <a:off x="8279405" y="4305554"/>
              <a:ext cx="1283427" cy="742133"/>
            </a:xfrm>
            <a:custGeom>
              <a:avLst/>
              <a:gdLst/>
              <a:ahLst/>
              <a:cxnLst/>
              <a:rect l="l" t="t" r="r" b="b"/>
              <a:pathLst>
                <a:path w="8595" h="4970" fill="none" extrusionOk="0">
                  <a:moveTo>
                    <a:pt x="8594" y="0"/>
                  </a:moveTo>
                  <a:lnTo>
                    <a:pt x="0" y="4969"/>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0"/>
            <p:cNvSpPr/>
            <p:nvPr/>
          </p:nvSpPr>
          <p:spPr>
            <a:xfrm>
              <a:off x="8279405" y="4420982"/>
              <a:ext cx="1341215" cy="626707"/>
            </a:xfrm>
            <a:custGeom>
              <a:avLst/>
              <a:gdLst/>
              <a:ahLst/>
              <a:cxnLst/>
              <a:rect l="l" t="t" r="r" b="b"/>
              <a:pathLst>
                <a:path w="8982" h="4197" fill="none" extrusionOk="0">
                  <a:moveTo>
                    <a:pt x="8981" y="1"/>
                  </a:moveTo>
                  <a:lnTo>
                    <a:pt x="0" y="419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0"/>
            <p:cNvSpPr/>
            <p:nvPr/>
          </p:nvSpPr>
          <p:spPr>
            <a:xfrm>
              <a:off x="8279405" y="4539695"/>
              <a:ext cx="1392880" cy="507995"/>
            </a:xfrm>
            <a:custGeom>
              <a:avLst/>
              <a:gdLst/>
              <a:ahLst/>
              <a:cxnLst/>
              <a:rect l="l" t="t" r="r" b="b"/>
              <a:pathLst>
                <a:path w="9328" h="3402" fill="none" extrusionOk="0">
                  <a:moveTo>
                    <a:pt x="9328" y="0"/>
                  </a:moveTo>
                  <a:lnTo>
                    <a:pt x="0" y="340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0"/>
            <p:cNvSpPr/>
            <p:nvPr/>
          </p:nvSpPr>
          <p:spPr>
            <a:xfrm>
              <a:off x="8279405" y="4664380"/>
              <a:ext cx="1429315" cy="383311"/>
            </a:xfrm>
            <a:custGeom>
              <a:avLst/>
              <a:gdLst/>
              <a:ahLst/>
              <a:cxnLst/>
              <a:rect l="l" t="t" r="r" b="b"/>
              <a:pathLst>
                <a:path w="9572" h="2567" fill="none" extrusionOk="0">
                  <a:moveTo>
                    <a:pt x="9572" y="0"/>
                  </a:moveTo>
                  <a:lnTo>
                    <a:pt x="0" y="256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0"/>
            <p:cNvSpPr/>
            <p:nvPr/>
          </p:nvSpPr>
          <p:spPr>
            <a:xfrm>
              <a:off x="8279405" y="4789066"/>
              <a:ext cx="1456790" cy="258627"/>
            </a:xfrm>
            <a:custGeom>
              <a:avLst/>
              <a:gdLst/>
              <a:ahLst/>
              <a:cxnLst/>
              <a:rect l="l" t="t" r="r" b="b"/>
              <a:pathLst>
                <a:path w="9756" h="1732" fill="none" extrusionOk="0">
                  <a:moveTo>
                    <a:pt x="9755" y="0"/>
                  </a:moveTo>
                  <a:lnTo>
                    <a:pt x="0" y="173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0"/>
            <p:cNvSpPr/>
            <p:nvPr/>
          </p:nvSpPr>
          <p:spPr>
            <a:xfrm>
              <a:off x="8279405" y="4916738"/>
              <a:ext cx="1475008" cy="130956"/>
            </a:xfrm>
            <a:custGeom>
              <a:avLst/>
              <a:gdLst/>
              <a:ahLst/>
              <a:cxnLst/>
              <a:rect l="l" t="t" r="r" b="b"/>
              <a:pathLst>
                <a:path w="9878" h="877" fill="none" extrusionOk="0">
                  <a:moveTo>
                    <a:pt x="9877" y="1"/>
                  </a:moveTo>
                  <a:lnTo>
                    <a:pt x="0" y="8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0"/>
            <p:cNvSpPr/>
            <p:nvPr/>
          </p:nvSpPr>
          <p:spPr>
            <a:xfrm>
              <a:off x="8279405" y="5047546"/>
              <a:ext cx="1481130" cy="149"/>
            </a:xfrm>
            <a:custGeom>
              <a:avLst/>
              <a:gdLst/>
              <a:ahLst/>
              <a:cxnLst/>
              <a:rect l="l" t="t" r="r" b="b"/>
              <a:pathLst>
                <a:path w="9919" h="1" fill="none" extrusionOk="0">
                  <a:moveTo>
                    <a:pt x="9918" y="0"/>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0"/>
            <p:cNvSpPr/>
            <p:nvPr/>
          </p:nvSpPr>
          <p:spPr>
            <a:xfrm>
              <a:off x="6281291" y="3064670"/>
              <a:ext cx="4075160" cy="4078296"/>
            </a:xfrm>
            <a:custGeom>
              <a:avLst/>
              <a:gdLst/>
              <a:ahLst/>
              <a:cxnLst/>
              <a:rect l="l" t="t" r="r" b="b"/>
              <a:pathLst>
                <a:path w="27291" h="27312" fill="none" extrusionOk="0">
                  <a:moveTo>
                    <a:pt x="27291" y="13646"/>
                  </a:moveTo>
                  <a:cubicBezTo>
                    <a:pt x="27291" y="21201"/>
                    <a:pt x="21181" y="27311"/>
                    <a:pt x="13646" y="27311"/>
                  </a:cubicBezTo>
                  <a:cubicBezTo>
                    <a:pt x="6111" y="27311"/>
                    <a:pt x="1" y="21201"/>
                    <a:pt x="1" y="13646"/>
                  </a:cubicBezTo>
                  <a:cubicBezTo>
                    <a:pt x="1" y="6111"/>
                    <a:pt x="6111" y="1"/>
                    <a:pt x="13646" y="1"/>
                  </a:cubicBezTo>
                  <a:cubicBezTo>
                    <a:pt x="21181" y="1"/>
                    <a:pt x="27291" y="6111"/>
                    <a:pt x="27291" y="13646"/>
                  </a:cubicBezTo>
                  <a:close/>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3" name="Google Shape;843;p20"/>
          <p:cNvSpPr/>
          <p:nvPr/>
        </p:nvSpPr>
        <p:spPr>
          <a:xfrm rot="10800000" flipH="1">
            <a:off x="3509263" y="-5383750"/>
            <a:ext cx="1959600" cy="60753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44" name="Google Shape;844;p20"/>
          <p:cNvCxnSpPr/>
          <p:nvPr/>
        </p:nvCxnSpPr>
        <p:spPr>
          <a:xfrm rot="10800000">
            <a:off x="323450" y="-2039650"/>
            <a:ext cx="0" cy="3666300"/>
          </a:xfrm>
          <a:prstGeom prst="straightConnector1">
            <a:avLst/>
          </a:prstGeom>
          <a:noFill/>
          <a:ln w="19050" cap="flat" cmpd="sng">
            <a:solidFill>
              <a:schemeClr val="lt1"/>
            </a:solidFill>
            <a:prstDash val="solid"/>
            <a:round/>
            <a:headEnd type="none" w="med" len="med"/>
            <a:tailEnd type="none" w="med" len="med"/>
          </a:ln>
        </p:spPr>
      </p:cxnSp>
      <p:sp>
        <p:nvSpPr>
          <p:cNvPr id="845" name="Google Shape;845;p20"/>
          <p:cNvSpPr/>
          <p:nvPr/>
        </p:nvSpPr>
        <p:spPr>
          <a:xfrm rot="10800000" flipH="1">
            <a:off x="3387838" y="-5297950"/>
            <a:ext cx="1959600" cy="6075300"/>
          </a:xfrm>
          <a:prstGeom prst="round2SameRect">
            <a:avLst>
              <a:gd name="adj1" fmla="val 50000"/>
              <a:gd name="adj2" fmla="val 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0"/>
          <p:cNvSpPr txBox="1">
            <a:spLocks noGrp="1"/>
          </p:cNvSpPr>
          <p:nvPr>
            <p:ph type="title"/>
          </p:nvPr>
        </p:nvSpPr>
        <p:spPr>
          <a:xfrm>
            <a:off x="713250" y="1687550"/>
            <a:ext cx="3897300" cy="915600"/>
          </a:xfrm>
          <a:prstGeom prst="rect">
            <a:avLst/>
          </a:prstGeom>
        </p:spPr>
        <p:txBody>
          <a:bodyPr spcFirstLastPara="1" wrap="square" lIns="91425" tIns="91425" rIns="91425" bIns="91425" anchor="t" anchorCtr="0">
            <a:noAutofit/>
          </a:bodyPr>
          <a:lstStyle>
            <a:lvl1pPr lvl="0" algn="l" rtl="0">
              <a:lnSpc>
                <a:spcPct val="90000"/>
              </a:lnSpc>
              <a:spcBef>
                <a:spcPts val="0"/>
              </a:spcBef>
              <a:spcAft>
                <a:spcPts val="0"/>
              </a:spcAft>
              <a:buSzPts val="3000"/>
              <a:buNone/>
              <a:defRPr/>
            </a:lvl1pPr>
            <a:lvl2pPr lvl="1" algn="l" rtl="0">
              <a:lnSpc>
                <a:spcPct val="90000"/>
              </a:lnSpc>
              <a:spcBef>
                <a:spcPts val="0"/>
              </a:spcBef>
              <a:spcAft>
                <a:spcPts val="0"/>
              </a:spcAft>
              <a:buSzPts val="3000"/>
              <a:buNone/>
              <a:defRPr/>
            </a:lvl2pPr>
            <a:lvl3pPr lvl="2" algn="l" rtl="0">
              <a:lnSpc>
                <a:spcPct val="90000"/>
              </a:lnSpc>
              <a:spcBef>
                <a:spcPts val="0"/>
              </a:spcBef>
              <a:spcAft>
                <a:spcPts val="0"/>
              </a:spcAft>
              <a:buSzPts val="3000"/>
              <a:buNone/>
              <a:defRPr/>
            </a:lvl3pPr>
            <a:lvl4pPr lvl="3" algn="l" rtl="0">
              <a:lnSpc>
                <a:spcPct val="90000"/>
              </a:lnSpc>
              <a:spcBef>
                <a:spcPts val="0"/>
              </a:spcBef>
              <a:spcAft>
                <a:spcPts val="0"/>
              </a:spcAft>
              <a:buSzPts val="3000"/>
              <a:buNone/>
              <a:defRPr/>
            </a:lvl4pPr>
            <a:lvl5pPr lvl="4" algn="l" rtl="0">
              <a:lnSpc>
                <a:spcPct val="90000"/>
              </a:lnSpc>
              <a:spcBef>
                <a:spcPts val="0"/>
              </a:spcBef>
              <a:spcAft>
                <a:spcPts val="0"/>
              </a:spcAft>
              <a:buSzPts val="3000"/>
              <a:buNone/>
              <a:defRPr/>
            </a:lvl5pPr>
            <a:lvl6pPr lvl="5" algn="l" rtl="0">
              <a:lnSpc>
                <a:spcPct val="90000"/>
              </a:lnSpc>
              <a:spcBef>
                <a:spcPts val="0"/>
              </a:spcBef>
              <a:spcAft>
                <a:spcPts val="0"/>
              </a:spcAft>
              <a:buSzPts val="3000"/>
              <a:buNone/>
              <a:defRPr/>
            </a:lvl6pPr>
            <a:lvl7pPr lvl="6" algn="l" rtl="0">
              <a:lnSpc>
                <a:spcPct val="90000"/>
              </a:lnSpc>
              <a:spcBef>
                <a:spcPts val="0"/>
              </a:spcBef>
              <a:spcAft>
                <a:spcPts val="0"/>
              </a:spcAft>
              <a:buSzPts val="3000"/>
              <a:buNone/>
              <a:defRPr/>
            </a:lvl7pPr>
            <a:lvl8pPr lvl="7" algn="l" rtl="0">
              <a:lnSpc>
                <a:spcPct val="90000"/>
              </a:lnSpc>
              <a:spcBef>
                <a:spcPts val="0"/>
              </a:spcBef>
              <a:spcAft>
                <a:spcPts val="0"/>
              </a:spcAft>
              <a:buSzPts val="3000"/>
              <a:buNone/>
              <a:defRPr/>
            </a:lvl8pPr>
            <a:lvl9pPr lvl="8" algn="l" rtl="0">
              <a:lnSpc>
                <a:spcPct val="90000"/>
              </a:lnSpc>
              <a:spcBef>
                <a:spcPts val="0"/>
              </a:spcBef>
              <a:spcAft>
                <a:spcPts val="0"/>
              </a:spcAft>
              <a:buSzPts val="3000"/>
              <a:buNone/>
              <a:defRPr/>
            </a:lvl9pPr>
          </a:lstStyle>
          <a:p>
            <a:r>
              <a:rPr lang="en-US"/>
              <a:t>Click to edit Master title style</a:t>
            </a:r>
            <a:endParaRPr/>
          </a:p>
        </p:txBody>
      </p:sp>
      <p:sp>
        <p:nvSpPr>
          <p:cNvPr id="847" name="Google Shape;847;p20"/>
          <p:cNvSpPr txBox="1">
            <a:spLocks noGrp="1"/>
          </p:cNvSpPr>
          <p:nvPr>
            <p:ph type="subTitle" idx="1"/>
          </p:nvPr>
        </p:nvSpPr>
        <p:spPr>
          <a:xfrm>
            <a:off x="713225" y="2788450"/>
            <a:ext cx="3897300" cy="72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283564885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2"/>
        </a:solidFill>
        <a:effectLst/>
      </p:bgPr>
    </p:bg>
    <p:spTree>
      <p:nvGrpSpPr>
        <p:cNvPr id="1" name="Shape 83"/>
        <p:cNvGrpSpPr/>
        <p:nvPr/>
      </p:nvGrpSpPr>
      <p:grpSpPr>
        <a:xfrm>
          <a:off x="0" y="0"/>
          <a:ext cx="0" cy="0"/>
          <a:chOff x="0" y="0"/>
          <a:chExt cx="0" cy="0"/>
        </a:xfrm>
      </p:grpSpPr>
      <p:sp>
        <p:nvSpPr>
          <p:cNvPr id="84" name="Google Shape;84;p3"/>
          <p:cNvSpPr txBox="1">
            <a:spLocks noGrp="1"/>
          </p:cNvSpPr>
          <p:nvPr>
            <p:ph type="title"/>
          </p:nvPr>
        </p:nvSpPr>
        <p:spPr>
          <a:xfrm>
            <a:off x="4203275" y="2280900"/>
            <a:ext cx="3846600" cy="55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a:r>
              <a:rPr lang="en-US"/>
              <a:t>Click to edit Master title style</a:t>
            </a:r>
            <a:endParaRPr/>
          </a:p>
        </p:txBody>
      </p:sp>
      <p:sp>
        <p:nvSpPr>
          <p:cNvPr id="85" name="Google Shape;85;p3"/>
          <p:cNvSpPr/>
          <p:nvPr/>
        </p:nvSpPr>
        <p:spPr>
          <a:xfrm>
            <a:off x="-505912" y="2809825"/>
            <a:ext cx="2719200" cy="4066500"/>
          </a:xfrm>
          <a:prstGeom prst="roundRect">
            <a:avLst>
              <a:gd name="adj" fmla="val 5000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86;p3"/>
          <p:cNvGrpSpPr/>
          <p:nvPr/>
        </p:nvGrpSpPr>
        <p:grpSpPr>
          <a:xfrm>
            <a:off x="-283319" y="3206372"/>
            <a:ext cx="2274030" cy="1137076"/>
            <a:chOff x="5342419" y="4563672"/>
            <a:chExt cx="2274030" cy="1137076"/>
          </a:xfrm>
        </p:grpSpPr>
        <p:sp>
          <p:nvSpPr>
            <p:cNvPr id="87" name="Google Shape;87;p3"/>
            <p:cNvSpPr/>
            <p:nvPr/>
          </p:nvSpPr>
          <p:spPr>
            <a:xfrm>
              <a:off x="5342419" y="5700634"/>
              <a:ext cx="1137065" cy="115"/>
            </a:xfrm>
            <a:custGeom>
              <a:avLst/>
              <a:gdLst/>
              <a:ahLst/>
              <a:cxnLst/>
              <a:rect l="l" t="t" r="r" b="b"/>
              <a:pathLst>
                <a:path w="9919" h="1" fill="none" extrusionOk="0">
                  <a:moveTo>
                    <a:pt x="0" y="0"/>
                  </a:moveTo>
                  <a:lnTo>
                    <a:pt x="9918"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5347004" y="5600213"/>
              <a:ext cx="1132479" cy="100535"/>
            </a:xfrm>
            <a:custGeom>
              <a:avLst/>
              <a:gdLst/>
              <a:ahLst/>
              <a:cxnLst/>
              <a:rect l="l" t="t" r="r" b="b"/>
              <a:pathLst>
                <a:path w="9879" h="877" fill="none" extrusionOk="0">
                  <a:moveTo>
                    <a:pt x="1" y="1"/>
                  </a:moveTo>
                  <a:lnTo>
                    <a:pt x="9878" y="8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5361105" y="5502199"/>
              <a:ext cx="1118379" cy="198548"/>
            </a:xfrm>
            <a:custGeom>
              <a:avLst/>
              <a:gdLst/>
              <a:ahLst/>
              <a:cxnLst/>
              <a:rect l="l" t="t" r="r" b="b"/>
              <a:pathLst>
                <a:path w="9756" h="1732" fill="none" extrusionOk="0">
                  <a:moveTo>
                    <a:pt x="0" y="0"/>
                  </a:moveTo>
                  <a:lnTo>
                    <a:pt x="9755" y="173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5382083" y="5406477"/>
              <a:ext cx="1097401" cy="294268"/>
            </a:xfrm>
            <a:custGeom>
              <a:avLst/>
              <a:gdLst/>
              <a:ahLst/>
              <a:cxnLst/>
              <a:rect l="l" t="t" r="r" b="b"/>
              <a:pathLst>
                <a:path w="9573" h="2567" fill="none" extrusionOk="0">
                  <a:moveTo>
                    <a:pt x="0" y="0"/>
                  </a:moveTo>
                  <a:lnTo>
                    <a:pt x="9572" y="256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5412462" y="5310756"/>
              <a:ext cx="1067023" cy="389988"/>
            </a:xfrm>
            <a:custGeom>
              <a:avLst/>
              <a:gdLst/>
              <a:ahLst/>
              <a:cxnLst/>
              <a:rect l="l" t="t" r="r" b="b"/>
              <a:pathLst>
                <a:path w="9308" h="3402" fill="none" extrusionOk="0">
                  <a:moveTo>
                    <a:pt x="0" y="0"/>
                  </a:moveTo>
                  <a:lnTo>
                    <a:pt x="9307" y="340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5449719" y="5219620"/>
              <a:ext cx="1029766" cy="481123"/>
            </a:xfrm>
            <a:custGeom>
              <a:avLst/>
              <a:gdLst/>
              <a:ahLst/>
              <a:cxnLst/>
              <a:rect l="l" t="t" r="r" b="b"/>
              <a:pathLst>
                <a:path w="8983" h="4197" fill="none" extrusionOk="0">
                  <a:moveTo>
                    <a:pt x="1" y="1"/>
                  </a:moveTo>
                  <a:lnTo>
                    <a:pt x="8982" y="419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5496491" y="5131007"/>
              <a:ext cx="982995" cy="569736"/>
            </a:xfrm>
            <a:custGeom>
              <a:avLst/>
              <a:gdLst/>
              <a:ahLst/>
              <a:cxnLst/>
              <a:rect l="l" t="t" r="r" b="b"/>
              <a:pathLst>
                <a:path w="8575" h="4970" fill="none" extrusionOk="0">
                  <a:moveTo>
                    <a:pt x="0" y="0"/>
                  </a:moveTo>
                  <a:lnTo>
                    <a:pt x="8574" y="4969"/>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5547848" y="5049271"/>
              <a:ext cx="931639" cy="651471"/>
            </a:xfrm>
            <a:custGeom>
              <a:avLst/>
              <a:gdLst/>
              <a:ahLst/>
              <a:cxnLst/>
              <a:rect l="l" t="t" r="r" b="b"/>
              <a:pathLst>
                <a:path w="8127" h="5683" fill="none" extrusionOk="0">
                  <a:moveTo>
                    <a:pt x="0" y="0"/>
                  </a:moveTo>
                  <a:lnTo>
                    <a:pt x="8126" y="568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5608490" y="4969828"/>
              <a:ext cx="870997" cy="730913"/>
            </a:xfrm>
            <a:custGeom>
              <a:avLst/>
              <a:gdLst/>
              <a:ahLst/>
              <a:cxnLst/>
              <a:rect l="l" t="t" r="r" b="b"/>
              <a:pathLst>
                <a:path w="7598" h="6376" fill="none" extrusionOk="0">
                  <a:moveTo>
                    <a:pt x="1" y="1"/>
                  </a:moveTo>
                  <a:lnTo>
                    <a:pt x="7597" y="637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5676241" y="4895200"/>
              <a:ext cx="803247" cy="805540"/>
            </a:xfrm>
            <a:custGeom>
              <a:avLst/>
              <a:gdLst/>
              <a:ahLst/>
              <a:cxnLst/>
              <a:rect l="l" t="t" r="r" b="b"/>
              <a:pathLst>
                <a:path w="7007" h="7027" fill="none" extrusionOk="0">
                  <a:moveTo>
                    <a:pt x="0" y="0"/>
                  </a:moveTo>
                  <a:lnTo>
                    <a:pt x="7006" y="70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5748576" y="4829743"/>
              <a:ext cx="730913" cy="870997"/>
            </a:xfrm>
            <a:custGeom>
              <a:avLst/>
              <a:gdLst/>
              <a:ahLst/>
              <a:cxnLst/>
              <a:rect l="l" t="t" r="r" b="b"/>
              <a:pathLst>
                <a:path w="6376" h="7598" fill="none" extrusionOk="0">
                  <a:moveTo>
                    <a:pt x="1" y="1"/>
                  </a:moveTo>
                  <a:lnTo>
                    <a:pt x="6375" y="7597"/>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5828020" y="4769100"/>
              <a:ext cx="651471" cy="931639"/>
            </a:xfrm>
            <a:custGeom>
              <a:avLst/>
              <a:gdLst/>
              <a:ahLst/>
              <a:cxnLst/>
              <a:rect l="l" t="t" r="r" b="b"/>
              <a:pathLst>
                <a:path w="5683" h="8127" fill="none" extrusionOk="0">
                  <a:moveTo>
                    <a:pt x="0" y="0"/>
                  </a:moveTo>
                  <a:lnTo>
                    <a:pt x="5682" y="81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5912048" y="4715336"/>
              <a:ext cx="567443" cy="985402"/>
            </a:xfrm>
            <a:custGeom>
              <a:avLst/>
              <a:gdLst/>
              <a:ahLst/>
              <a:cxnLst/>
              <a:rect l="l" t="t" r="r" b="b"/>
              <a:pathLst>
                <a:path w="4950" h="8596" fill="none" extrusionOk="0">
                  <a:moveTo>
                    <a:pt x="0" y="1"/>
                  </a:moveTo>
                  <a:lnTo>
                    <a:pt x="4949" y="859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5998370" y="4668679"/>
              <a:ext cx="481123" cy="1032059"/>
            </a:xfrm>
            <a:custGeom>
              <a:avLst/>
              <a:gdLst/>
              <a:ahLst/>
              <a:cxnLst/>
              <a:rect l="l" t="t" r="r" b="b"/>
              <a:pathLst>
                <a:path w="4197" h="9003" fill="none" extrusionOk="0">
                  <a:moveTo>
                    <a:pt x="1" y="1"/>
                  </a:moveTo>
                  <a:lnTo>
                    <a:pt x="4196" y="900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6091798" y="4631308"/>
              <a:ext cx="387696" cy="1069430"/>
            </a:xfrm>
            <a:custGeom>
              <a:avLst/>
              <a:gdLst/>
              <a:ahLst/>
              <a:cxnLst/>
              <a:rect l="l" t="t" r="r" b="b"/>
              <a:pathLst>
                <a:path w="3382" h="9329" fill="none" extrusionOk="0">
                  <a:moveTo>
                    <a:pt x="0" y="1"/>
                  </a:moveTo>
                  <a:lnTo>
                    <a:pt x="3381" y="93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6185227" y="4603336"/>
              <a:ext cx="294268" cy="1097401"/>
            </a:xfrm>
            <a:custGeom>
              <a:avLst/>
              <a:gdLst/>
              <a:ahLst/>
              <a:cxnLst/>
              <a:rect l="l" t="t" r="r" b="b"/>
              <a:pathLst>
                <a:path w="2567" h="9573" fill="none" extrusionOk="0">
                  <a:moveTo>
                    <a:pt x="0" y="0"/>
                  </a:moveTo>
                  <a:lnTo>
                    <a:pt x="2566" y="957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6280949" y="4579951"/>
              <a:ext cx="198548" cy="1120786"/>
            </a:xfrm>
            <a:custGeom>
              <a:avLst/>
              <a:gdLst/>
              <a:ahLst/>
              <a:cxnLst/>
              <a:rect l="l" t="t" r="r" b="b"/>
              <a:pathLst>
                <a:path w="1732" h="9777" fill="none" extrusionOk="0">
                  <a:moveTo>
                    <a:pt x="0" y="1"/>
                  </a:moveTo>
                  <a:lnTo>
                    <a:pt x="1731" y="97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6381256" y="4568258"/>
              <a:ext cx="98242" cy="1132479"/>
            </a:xfrm>
            <a:custGeom>
              <a:avLst/>
              <a:gdLst/>
              <a:ahLst/>
              <a:cxnLst/>
              <a:rect l="l" t="t" r="r" b="b"/>
              <a:pathLst>
                <a:path w="857" h="9879" fill="none" extrusionOk="0">
                  <a:moveTo>
                    <a:pt x="1" y="1"/>
                  </a:moveTo>
                  <a:lnTo>
                    <a:pt x="856" y="987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6479385" y="4563672"/>
              <a:ext cx="115" cy="1137065"/>
            </a:xfrm>
            <a:custGeom>
              <a:avLst/>
              <a:gdLst/>
              <a:ahLst/>
              <a:cxnLst/>
              <a:rect l="l" t="t" r="r" b="b"/>
              <a:pathLst>
                <a:path w="1" h="9919" fill="none" extrusionOk="0">
                  <a:moveTo>
                    <a:pt x="0" y="0"/>
                  </a:moveTo>
                  <a:lnTo>
                    <a:pt x="0" y="991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6479385" y="4568258"/>
              <a:ext cx="100420" cy="1132479"/>
            </a:xfrm>
            <a:custGeom>
              <a:avLst/>
              <a:gdLst/>
              <a:ahLst/>
              <a:cxnLst/>
              <a:rect l="l" t="t" r="r" b="b"/>
              <a:pathLst>
                <a:path w="876" h="9879" fill="none" extrusionOk="0">
                  <a:moveTo>
                    <a:pt x="876" y="1"/>
                  </a:moveTo>
                  <a:lnTo>
                    <a:pt x="0" y="987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6479385" y="4579951"/>
              <a:ext cx="198548" cy="1120786"/>
            </a:xfrm>
            <a:custGeom>
              <a:avLst/>
              <a:gdLst/>
              <a:ahLst/>
              <a:cxnLst/>
              <a:rect l="l" t="t" r="r" b="b"/>
              <a:pathLst>
                <a:path w="1732" h="9777" fill="none" extrusionOk="0">
                  <a:moveTo>
                    <a:pt x="1731" y="1"/>
                  </a:moveTo>
                  <a:lnTo>
                    <a:pt x="0" y="97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6479385" y="4603336"/>
              <a:ext cx="294268" cy="1097401"/>
            </a:xfrm>
            <a:custGeom>
              <a:avLst/>
              <a:gdLst/>
              <a:ahLst/>
              <a:cxnLst/>
              <a:rect l="l" t="t" r="r" b="b"/>
              <a:pathLst>
                <a:path w="2567" h="9573" fill="none" extrusionOk="0">
                  <a:moveTo>
                    <a:pt x="2566" y="0"/>
                  </a:moveTo>
                  <a:lnTo>
                    <a:pt x="0" y="957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6479385" y="4631308"/>
              <a:ext cx="389988" cy="1069430"/>
            </a:xfrm>
            <a:custGeom>
              <a:avLst/>
              <a:gdLst/>
              <a:ahLst/>
              <a:cxnLst/>
              <a:rect l="l" t="t" r="r" b="b"/>
              <a:pathLst>
                <a:path w="3402" h="9329" fill="none" extrusionOk="0">
                  <a:moveTo>
                    <a:pt x="3401" y="1"/>
                  </a:moveTo>
                  <a:lnTo>
                    <a:pt x="0" y="93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6479385" y="4668679"/>
              <a:ext cx="481008" cy="1032059"/>
            </a:xfrm>
            <a:custGeom>
              <a:avLst/>
              <a:gdLst/>
              <a:ahLst/>
              <a:cxnLst/>
              <a:rect l="l" t="t" r="r" b="b"/>
              <a:pathLst>
                <a:path w="4196" h="9003" fill="none" extrusionOk="0">
                  <a:moveTo>
                    <a:pt x="4195" y="1"/>
                  </a:moveTo>
                  <a:lnTo>
                    <a:pt x="0" y="900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6479385" y="4715336"/>
              <a:ext cx="567329" cy="985402"/>
            </a:xfrm>
            <a:custGeom>
              <a:avLst/>
              <a:gdLst/>
              <a:ahLst/>
              <a:cxnLst/>
              <a:rect l="l" t="t" r="r" b="b"/>
              <a:pathLst>
                <a:path w="4949" h="8596" fill="none" extrusionOk="0">
                  <a:moveTo>
                    <a:pt x="4949" y="1"/>
                  </a:moveTo>
                  <a:lnTo>
                    <a:pt x="0" y="859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6479385" y="4769100"/>
              <a:ext cx="651471" cy="931639"/>
            </a:xfrm>
            <a:custGeom>
              <a:avLst/>
              <a:gdLst/>
              <a:ahLst/>
              <a:cxnLst/>
              <a:rect l="l" t="t" r="r" b="b"/>
              <a:pathLst>
                <a:path w="5683" h="8127" fill="none" extrusionOk="0">
                  <a:moveTo>
                    <a:pt x="5682" y="0"/>
                  </a:moveTo>
                  <a:lnTo>
                    <a:pt x="0" y="81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6479385" y="4829743"/>
              <a:ext cx="730798" cy="870997"/>
            </a:xfrm>
            <a:custGeom>
              <a:avLst/>
              <a:gdLst/>
              <a:ahLst/>
              <a:cxnLst/>
              <a:rect l="l" t="t" r="r" b="b"/>
              <a:pathLst>
                <a:path w="6375" h="7598" fill="none" extrusionOk="0">
                  <a:moveTo>
                    <a:pt x="6375" y="1"/>
                  </a:moveTo>
                  <a:lnTo>
                    <a:pt x="0" y="7597"/>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6479385" y="4895200"/>
              <a:ext cx="803133" cy="805540"/>
            </a:xfrm>
            <a:custGeom>
              <a:avLst/>
              <a:gdLst/>
              <a:ahLst/>
              <a:cxnLst/>
              <a:rect l="l" t="t" r="r" b="b"/>
              <a:pathLst>
                <a:path w="7006" h="7027" fill="none" extrusionOk="0">
                  <a:moveTo>
                    <a:pt x="7006" y="0"/>
                  </a:moveTo>
                  <a:lnTo>
                    <a:pt x="0" y="70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6479385" y="4969828"/>
              <a:ext cx="870882" cy="730913"/>
            </a:xfrm>
            <a:custGeom>
              <a:avLst/>
              <a:gdLst/>
              <a:ahLst/>
              <a:cxnLst/>
              <a:rect l="l" t="t" r="r" b="b"/>
              <a:pathLst>
                <a:path w="7597" h="6376" fill="none" extrusionOk="0">
                  <a:moveTo>
                    <a:pt x="7597" y="1"/>
                  </a:moveTo>
                  <a:lnTo>
                    <a:pt x="0" y="637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6479385" y="5049271"/>
              <a:ext cx="931639" cy="651471"/>
            </a:xfrm>
            <a:custGeom>
              <a:avLst/>
              <a:gdLst/>
              <a:ahLst/>
              <a:cxnLst/>
              <a:rect l="l" t="t" r="r" b="b"/>
              <a:pathLst>
                <a:path w="8127" h="5683" fill="none" extrusionOk="0">
                  <a:moveTo>
                    <a:pt x="8126" y="0"/>
                  </a:moveTo>
                  <a:lnTo>
                    <a:pt x="0" y="568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6479385" y="5131007"/>
              <a:ext cx="985288" cy="569736"/>
            </a:xfrm>
            <a:custGeom>
              <a:avLst/>
              <a:gdLst/>
              <a:ahLst/>
              <a:cxnLst/>
              <a:rect l="l" t="t" r="r" b="b"/>
              <a:pathLst>
                <a:path w="8595" h="4970" fill="none" extrusionOk="0">
                  <a:moveTo>
                    <a:pt x="8594" y="0"/>
                  </a:moveTo>
                  <a:lnTo>
                    <a:pt x="0" y="4969"/>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6479385" y="5219620"/>
              <a:ext cx="1029652" cy="481123"/>
            </a:xfrm>
            <a:custGeom>
              <a:avLst/>
              <a:gdLst/>
              <a:ahLst/>
              <a:cxnLst/>
              <a:rect l="l" t="t" r="r" b="b"/>
              <a:pathLst>
                <a:path w="8982" h="4197" fill="none" extrusionOk="0">
                  <a:moveTo>
                    <a:pt x="8981" y="1"/>
                  </a:moveTo>
                  <a:lnTo>
                    <a:pt x="0" y="419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6479385" y="5310756"/>
              <a:ext cx="1069315" cy="389988"/>
            </a:xfrm>
            <a:custGeom>
              <a:avLst/>
              <a:gdLst/>
              <a:ahLst/>
              <a:cxnLst/>
              <a:rect l="l" t="t" r="r" b="b"/>
              <a:pathLst>
                <a:path w="9328" h="3402" fill="none" extrusionOk="0">
                  <a:moveTo>
                    <a:pt x="9328" y="0"/>
                  </a:moveTo>
                  <a:lnTo>
                    <a:pt x="0" y="340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6479385" y="5406477"/>
              <a:ext cx="1097286" cy="294268"/>
            </a:xfrm>
            <a:custGeom>
              <a:avLst/>
              <a:gdLst/>
              <a:ahLst/>
              <a:cxnLst/>
              <a:rect l="l" t="t" r="r" b="b"/>
              <a:pathLst>
                <a:path w="9572" h="2567" fill="none" extrusionOk="0">
                  <a:moveTo>
                    <a:pt x="9572" y="0"/>
                  </a:moveTo>
                  <a:lnTo>
                    <a:pt x="0" y="256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6479385" y="5502199"/>
              <a:ext cx="1118379" cy="198548"/>
            </a:xfrm>
            <a:custGeom>
              <a:avLst/>
              <a:gdLst/>
              <a:ahLst/>
              <a:cxnLst/>
              <a:rect l="l" t="t" r="r" b="b"/>
              <a:pathLst>
                <a:path w="9756" h="1732" fill="none" extrusionOk="0">
                  <a:moveTo>
                    <a:pt x="9755" y="0"/>
                  </a:moveTo>
                  <a:lnTo>
                    <a:pt x="0" y="173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6479385" y="5600213"/>
              <a:ext cx="1132365" cy="100535"/>
            </a:xfrm>
            <a:custGeom>
              <a:avLst/>
              <a:gdLst/>
              <a:ahLst/>
              <a:cxnLst/>
              <a:rect l="l" t="t" r="r" b="b"/>
              <a:pathLst>
                <a:path w="9878" h="877" fill="none" extrusionOk="0">
                  <a:moveTo>
                    <a:pt x="9877" y="1"/>
                  </a:moveTo>
                  <a:lnTo>
                    <a:pt x="0" y="8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6479385" y="5700634"/>
              <a:ext cx="1137065" cy="115"/>
            </a:xfrm>
            <a:custGeom>
              <a:avLst/>
              <a:gdLst/>
              <a:ahLst/>
              <a:cxnLst/>
              <a:rect l="l" t="t" r="r" b="b"/>
              <a:pathLst>
                <a:path w="9919" h="1" fill="none" extrusionOk="0">
                  <a:moveTo>
                    <a:pt x="9918" y="0"/>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24;p3"/>
          <p:cNvGrpSpPr/>
          <p:nvPr/>
        </p:nvGrpSpPr>
        <p:grpSpPr>
          <a:xfrm rot="5400000">
            <a:off x="4246565" y="35547"/>
            <a:ext cx="288519" cy="1007900"/>
            <a:chOff x="8417577" y="1974911"/>
            <a:chExt cx="412524" cy="1441092"/>
          </a:xfrm>
        </p:grpSpPr>
        <p:sp>
          <p:nvSpPr>
            <p:cNvPr id="125" name="Google Shape;125;p3"/>
            <p:cNvSpPr/>
            <p:nvPr/>
          </p:nvSpPr>
          <p:spPr>
            <a:xfrm>
              <a:off x="8417577" y="2181068"/>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8623842" y="1974911"/>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8478767" y="2033766"/>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8478767" y="2033766"/>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8417577" y="2695403"/>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8623842" y="2489246"/>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8478767" y="2548101"/>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8478767" y="2548101"/>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8417577" y="3209738"/>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8623842" y="3001356"/>
              <a:ext cx="111" cy="414647"/>
            </a:xfrm>
            <a:custGeom>
              <a:avLst/>
              <a:gdLst/>
              <a:ahLst/>
              <a:cxnLst/>
              <a:rect l="l" t="t" r="r" b="b"/>
              <a:pathLst>
                <a:path w="1" h="3727" fill="none" extrusionOk="0">
                  <a:moveTo>
                    <a:pt x="0" y="372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8478767" y="3062436"/>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8478767" y="3062436"/>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7" name="Google Shape;137;p3"/>
          <p:cNvCxnSpPr/>
          <p:nvPr/>
        </p:nvCxnSpPr>
        <p:spPr>
          <a:xfrm rot="10800000">
            <a:off x="5180400" y="539488"/>
            <a:ext cx="4100100" cy="0"/>
          </a:xfrm>
          <a:prstGeom prst="straightConnector1">
            <a:avLst/>
          </a:prstGeom>
          <a:noFill/>
          <a:ln w="19050" cap="flat" cmpd="sng">
            <a:solidFill>
              <a:schemeClr val="lt1"/>
            </a:solidFill>
            <a:prstDash val="solid"/>
            <a:round/>
            <a:headEnd type="none" w="med" len="med"/>
            <a:tailEnd type="none" w="med" len="med"/>
          </a:ln>
        </p:spPr>
      </p:cxnSp>
      <p:grpSp>
        <p:nvGrpSpPr>
          <p:cNvPr id="138" name="Google Shape;138;p3"/>
          <p:cNvGrpSpPr/>
          <p:nvPr/>
        </p:nvGrpSpPr>
        <p:grpSpPr>
          <a:xfrm>
            <a:off x="8592039" y="2225638"/>
            <a:ext cx="240572" cy="1062223"/>
            <a:chOff x="375714" y="3116150"/>
            <a:chExt cx="240572" cy="1062223"/>
          </a:xfrm>
        </p:grpSpPr>
        <p:sp>
          <p:nvSpPr>
            <p:cNvPr id="139" name="Google Shape;139;p3"/>
            <p:cNvSpPr/>
            <p:nvPr/>
          </p:nvSpPr>
          <p:spPr>
            <a:xfrm>
              <a:off x="375714" y="3937903"/>
              <a:ext cx="240572" cy="240471"/>
            </a:xfrm>
            <a:custGeom>
              <a:avLst/>
              <a:gdLst/>
              <a:ahLst/>
              <a:cxnLst/>
              <a:rect l="l" t="t" r="r" b="b"/>
              <a:pathLst>
                <a:path w="2242" h="2241" extrusionOk="0">
                  <a:moveTo>
                    <a:pt x="1121" y="0"/>
                  </a:moveTo>
                  <a:cubicBezTo>
                    <a:pt x="490" y="0"/>
                    <a:pt x="1" y="509"/>
                    <a:pt x="1" y="1120"/>
                  </a:cubicBezTo>
                  <a:cubicBezTo>
                    <a:pt x="1" y="1731"/>
                    <a:pt x="490" y="2240"/>
                    <a:pt x="1121" y="2240"/>
                  </a:cubicBezTo>
                  <a:cubicBezTo>
                    <a:pt x="1732" y="2240"/>
                    <a:pt x="2241" y="1731"/>
                    <a:pt x="2241" y="1120"/>
                  </a:cubicBezTo>
                  <a:cubicBezTo>
                    <a:pt x="2241" y="489"/>
                    <a:pt x="1732" y="0"/>
                    <a:pt x="11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375714" y="3527026"/>
              <a:ext cx="240572" cy="240471"/>
            </a:xfrm>
            <a:custGeom>
              <a:avLst/>
              <a:gdLst/>
              <a:ahLst/>
              <a:cxnLst/>
              <a:rect l="l" t="t" r="r" b="b"/>
              <a:pathLst>
                <a:path w="2242" h="2241" extrusionOk="0">
                  <a:moveTo>
                    <a:pt x="1121" y="0"/>
                  </a:moveTo>
                  <a:cubicBezTo>
                    <a:pt x="490" y="0"/>
                    <a:pt x="1" y="509"/>
                    <a:pt x="1" y="1120"/>
                  </a:cubicBezTo>
                  <a:cubicBezTo>
                    <a:pt x="1" y="1731"/>
                    <a:pt x="490" y="2241"/>
                    <a:pt x="1121" y="2241"/>
                  </a:cubicBezTo>
                  <a:cubicBezTo>
                    <a:pt x="1732" y="2241"/>
                    <a:pt x="2241" y="1731"/>
                    <a:pt x="2241" y="1120"/>
                  </a:cubicBezTo>
                  <a:cubicBezTo>
                    <a:pt x="2241" y="489"/>
                    <a:pt x="1732" y="0"/>
                    <a:pt x="11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375714" y="3116150"/>
              <a:ext cx="240572" cy="240471"/>
            </a:xfrm>
            <a:custGeom>
              <a:avLst/>
              <a:gdLst/>
              <a:ahLst/>
              <a:cxnLst/>
              <a:rect l="l" t="t" r="r" b="b"/>
              <a:pathLst>
                <a:path w="2242" h="2241" extrusionOk="0">
                  <a:moveTo>
                    <a:pt x="1121" y="1"/>
                  </a:moveTo>
                  <a:cubicBezTo>
                    <a:pt x="490" y="1"/>
                    <a:pt x="1" y="510"/>
                    <a:pt x="1" y="1121"/>
                  </a:cubicBezTo>
                  <a:cubicBezTo>
                    <a:pt x="1" y="1732"/>
                    <a:pt x="490" y="2241"/>
                    <a:pt x="1121" y="2241"/>
                  </a:cubicBezTo>
                  <a:cubicBezTo>
                    <a:pt x="1732" y="2241"/>
                    <a:pt x="2241" y="1732"/>
                    <a:pt x="2241" y="1121"/>
                  </a:cubicBezTo>
                  <a:cubicBezTo>
                    <a:pt x="2241" y="510"/>
                    <a:pt x="1732" y="1"/>
                    <a:pt x="1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Google Shape;142;p3"/>
          <p:cNvSpPr/>
          <p:nvPr/>
        </p:nvSpPr>
        <p:spPr>
          <a:xfrm>
            <a:off x="7275180" y="3844392"/>
            <a:ext cx="2427600" cy="43557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3" name="Google Shape;143;p3"/>
          <p:cNvCxnSpPr/>
          <p:nvPr/>
        </p:nvCxnSpPr>
        <p:spPr>
          <a:xfrm rot="10800000">
            <a:off x="3886900" y="4818700"/>
            <a:ext cx="5386200" cy="0"/>
          </a:xfrm>
          <a:prstGeom prst="straightConnector1">
            <a:avLst/>
          </a:prstGeom>
          <a:noFill/>
          <a:ln w="19050" cap="flat" cmpd="sng">
            <a:solidFill>
              <a:schemeClr val="lt1"/>
            </a:solidFill>
            <a:prstDash val="solid"/>
            <a:round/>
            <a:headEnd type="none" w="med" len="med"/>
            <a:tailEnd type="none" w="med" len="med"/>
          </a:ln>
        </p:spPr>
      </p:cxnSp>
      <p:sp>
        <p:nvSpPr>
          <p:cNvPr id="144" name="Google Shape;144;p3"/>
          <p:cNvSpPr txBox="1">
            <a:spLocks noGrp="1"/>
          </p:cNvSpPr>
          <p:nvPr>
            <p:ph type="title" idx="2" hasCustomPrompt="1"/>
          </p:nvPr>
        </p:nvSpPr>
        <p:spPr>
          <a:xfrm>
            <a:off x="4203275" y="1578750"/>
            <a:ext cx="3846600" cy="5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500"/>
              <a:buNone/>
              <a:defRPr sz="55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sp>
        <p:nvSpPr>
          <p:cNvPr id="145" name="Google Shape;145;p3"/>
          <p:cNvSpPr txBox="1">
            <a:spLocks noGrp="1"/>
          </p:cNvSpPr>
          <p:nvPr>
            <p:ph type="subTitle" idx="1"/>
          </p:nvPr>
        </p:nvSpPr>
        <p:spPr>
          <a:xfrm>
            <a:off x="4577225" y="2983050"/>
            <a:ext cx="3098700" cy="58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700"/>
              <a:buNone/>
              <a:defRPr sz="17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None/>
              <a:defRPr sz="1700"/>
            </a:lvl4pPr>
            <a:lvl5pPr lvl="4" algn="ctr" rtl="0">
              <a:lnSpc>
                <a:spcPct val="100000"/>
              </a:lnSpc>
              <a:spcBef>
                <a:spcPts val="0"/>
              </a:spcBef>
              <a:spcAft>
                <a:spcPts val="0"/>
              </a:spcAft>
              <a:buSzPts val="1700"/>
              <a:buNone/>
              <a:defRPr sz="1700"/>
            </a:lvl5pPr>
            <a:lvl6pPr lvl="5" algn="ctr" rtl="0">
              <a:lnSpc>
                <a:spcPct val="100000"/>
              </a:lnSpc>
              <a:spcBef>
                <a:spcPts val="0"/>
              </a:spcBef>
              <a:spcAft>
                <a:spcPts val="0"/>
              </a:spcAft>
              <a:buSzPts val="1700"/>
              <a:buNone/>
              <a:defRPr sz="1700"/>
            </a:lvl6pPr>
            <a:lvl7pPr lvl="6" algn="ctr" rtl="0">
              <a:lnSpc>
                <a:spcPct val="100000"/>
              </a:lnSpc>
              <a:spcBef>
                <a:spcPts val="0"/>
              </a:spcBef>
              <a:spcAft>
                <a:spcPts val="0"/>
              </a:spcAft>
              <a:buSzPts val="1700"/>
              <a:buNone/>
              <a:defRPr sz="1700"/>
            </a:lvl7pPr>
            <a:lvl8pPr lvl="7" algn="ctr" rtl="0">
              <a:lnSpc>
                <a:spcPct val="100000"/>
              </a:lnSpc>
              <a:spcBef>
                <a:spcPts val="0"/>
              </a:spcBef>
              <a:spcAft>
                <a:spcPts val="0"/>
              </a:spcAft>
              <a:buSzPts val="1700"/>
              <a:buNone/>
              <a:defRPr sz="1700"/>
            </a:lvl8pPr>
            <a:lvl9pPr lvl="8" algn="ctr" rtl="0">
              <a:lnSpc>
                <a:spcPct val="100000"/>
              </a:lnSpc>
              <a:spcBef>
                <a:spcPts val="0"/>
              </a:spcBef>
              <a:spcAft>
                <a:spcPts val="0"/>
              </a:spcAft>
              <a:buSzPts val="1700"/>
              <a:buNone/>
              <a:defRPr sz="1700"/>
            </a:lvl9pPr>
          </a:lstStyle>
          <a:p>
            <a:r>
              <a:rPr lang="en-US"/>
              <a:t>Click to edit Master subtitle style</a:t>
            </a:r>
            <a:endParaRPr/>
          </a:p>
        </p:txBody>
      </p:sp>
    </p:spTree>
    <p:extLst>
      <p:ext uri="{BB962C8B-B14F-4D97-AF65-F5344CB8AC3E}">
        <p14:creationId xmlns:p14="http://schemas.microsoft.com/office/powerpoint/2010/main" val="178268725"/>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dk2"/>
        </a:solidFill>
        <a:effectLst/>
      </p:bgPr>
    </p:bg>
    <p:spTree>
      <p:nvGrpSpPr>
        <p:cNvPr id="1" name="Shape 848"/>
        <p:cNvGrpSpPr/>
        <p:nvPr/>
      </p:nvGrpSpPr>
      <p:grpSpPr>
        <a:xfrm>
          <a:off x="0" y="0"/>
          <a:ext cx="0" cy="0"/>
          <a:chOff x="0" y="0"/>
          <a:chExt cx="0" cy="0"/>
        </a:xfrm>
      </p:grpSpPr>
      <p:sp>
        <p:nvSpPr>
          <p:cNvPr id="849" name="Google Shape;849;p21"/>
          <p:cNvSpPr/>
          <p:nvPr/>
        </p:nvSpPr>
        <p:spPr>
          <a:xfrm>
            <a:off x="-894750" y="-293650"/>
            <a:ext cx="2427600" cy="24276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1"/>
          <p:cNvSpPr/>
          <p:nvPr/>
        </p:nvSpPr>
        <p:spPr>
          <a:xfrm>
            <a:off x="7453978" y="3856134"/>
            <a:ext cx="2262300" cy="40590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1"/>
          <p:cNvSpPr/>
          <p:nvPr/>
        </p:nvSpPr>
        <p:spPr>
          <a:xfrm rot="-5400000">
            <a:off x="5783500" y="2984075"/>
            <a:ext cx="1619100" cy="4846200"/>
          </a:xfrm>
          <a:prstGeom prst="roundRect">
            <a:avLst>
              <a:gd name="adj" fmla="val 5000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2" name="Google Shape;852;p21"/>
          <p:cNvGrpSpPr/>
          <p:nvPr/>
        </p:nvGrpSpPr>
        <p:grpSpPr>
          <a:xfrm>
            <a:off x="8534540" y="1904322"/>
            <a:ext cx="288519" cy="1007900"/>
            <a:chOff x="8417577" y="1974911"/>
            <a:chExt cx="412524" cy="1441092"/>
          </a:xfrm>
        </p:grpSpPr>
        <p:sp>
          <p:nvSpPr>
            <p:cNvPr id="853" name="Google Shape;853;p21"/>
            <p:cNvSpPr/>
            <p:nvPr/>
          </p:nvSpPr>
          <p:spPr>
            <a:xfrm>
              <a:off x="8417577" y="2181068"/>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1"/>
            <p:cNvSpPr/>
            <p:nvPr/>
          </p:nvSpPr>
          <p:spPr>
            <a:xfrm>
              <a:off x="8623842" y="1974911"/>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1"/>
            <p:cNvSpPr/>
            <p:nvPr/>
          </p:nvSpPr>
          <p:spPr>
            <a:xfrm>
              <a:off x="8478767" y="2033766"/>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1"/>
            <p:cNvSpPr/>
            <p:nvPr/>
          </p:nvSpPr>
          <p:spPr>
            <a:xfrm>
              <a:off x="8478767" y="2033766"/>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1"/>
            <p:cNvSpPr/>
            <p:nvPr/>
          </p:nvSpPr>
          <p:spPr>
            <a:xfrm>
              <a:off x="8417577" y="2695403"/>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1"/>
            <p:cNvSpPr/>
            <p:nvPr/>
          </p:nvSpPr>
          <p:spPr>
            <a:xfrm>
              <a:off x="8623842" y="2489246"/>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1"/>
            <p:cNvSpPr/>
            <p:nvPr/>
          </p:nvSpPr>
          <p:spPr>
            <a:xfrm>
              <a:off x="8478767" y="2548101"/>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1"/>
            <p:cNvSpPr/>
            <p:nvPr/>
          </p:nvSpPr>
          <p:spPr>
            <a:xfrm>
              <a:off x="8478767" y="2548101"/>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1"/>
            <p:cNvSpPr/>
            <p:nvPr/>
          </p:nvSpPr>
          <p:spPr>
            <a:xfrm>
              <a:off x="8417577" y="3209738"/>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1"/>
            <p:cNvSpPr/>
            <p:nvPr/>
          </p:nvSpPr>
          <p:spPr>
            <a:xfrm>
              <a:off x="8623842" y="3001356"/>
              <a:ext cx="111" cy="414647"/>
            </a:xfrm>
            <a:custGeom>
              <a:avLst/>
              <a:gdLst/>
              <a:ahLst/>
              <a:cxnLst/>
              <a:rect l="l" t="t" r="r" b="b"/>
              <a:pathLst>
                <a:path w="1" h="3727" fill="none" extrusionOk="0">
                  <a:moveTo>
                    <a:pt x="0" y="372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1"/>
            <p:cNvSpPr/>
            <p:nvPr/>
          </p:nvSpPr>
          <p:spPr>
            <a:xfrm>
              <a:off x="8478767" y="3062436"/>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1"/>
            <p:cNvSpPr/>
            <p:nvPr/>
          </p:nvSpPr>
          <p:spPr>
            <a:xfrm>
              <a:off x="8478767" y="3062436"/>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5" name="Google Shape;865;p21"/>
          <p:cNvSpPr/>
          <p:nvPr/>
        </p:nvSpPr>
        <p:spPr>
          <a:xfrm>
            <a:off x="7873141" y="324800"/>
            <a:ext cx="959454" cy="985442"/>
          </a:xfrm>
          <a:custGeom>
            <a:avLst/>
            <a:gdLst/>
            <a:ahLst/>
            <a:cxnLst/>
            <a:rect l="l" t="t" r="r" b="b"/>
            <a:pathLst>
              <a:path w="16429" h="16874" extrusionOk="0">
                <a:moveTo>
                  <a:pt x="0" y="0"/>
                </a:moveTo>
                <a:lnTo>
                  <a:pt x="16429" y="0"/>
                </a:lnTo>
                <a:lnTo>
                  <a:pt x="16429" y="16874"/>
                </a:lnTo>
              </a:path>
            </a:pathLst>
          </a:custGeom>
          <a:noFill/>
          <a:ln w="19050" cap="flat" cmpd="sng">
            <a:solidFill>
              <a:schemeClr val="lt1"/>
            </a:solidFill>
            <a:prstDash val="solid"/>
            <a:round/>
            <a:headEnd type="none" w="med" len="med"/>
            <a:tailEnd type="none" w="med" len="med"/>
          </a:ln>
        </p:spPr>
      </p:sp>
      <p:cxnSp>
        <p:nvCxnSpPr>
          <p:cNvPr id="866" name="Google Shape;866;p21"/>
          <p:cNvCxnSpPr/>
          <p:nvPr/>
        </p:nvCxnSpPr>
        <p:spPr>
          <a:xfrm rot="10800000">
            <a:off x="319050" y="1184050"/>
            <a:ext cx="0" cy="4521900"/>
          </a:xfrm>
          <a:prstGeom prst="straightConnector1">
            <a:avLst/>
          </a:prstGeom>
          <a:noFill/>
          <a:ln w="19050" cap="flat" cmpd="sng">
            <a:solidFill>
              <a:schemeClr val="lt1"/>
            </a:solidFill>
            <a:prstDash val="solid"/>
            <a:round/>
            <a:headEnd type="none" w="med" len="med"/>
            <a:tailEnd type="none" w="med" len="med"/>
          </a:ln>
        </p:spPr>
      </p:cxnSp>
      <p:sp>
        <p:nvSpPr>
          <p:cNvPr id="867" name="Google Shape;867;p21"/>
          <p:cNvSpPr txBox="1">
            <a:spLocks noGrp="1"/>
          </p:cNvSpPr>
          <p:nvPr>
            <p:ph type="title"/>
          </p:nvPr>
        </p:nvSpPr>
        <p:spPr>
          <a:xfrm>
            <a:off x="4084050" y="539525"/>
            <a:ext cx="41940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868" name="Google Shape;868;p21"/>
          <p:cNvSpPr txBox="1">
            <a:spLocks noGrp="1"/>
          </p:cNvSpPr>
          <p:nvPr>
            <p:ph type="subTitle" idx="1"/>
          </p:nvPr>
        </p:nvSpPr>
        <p:spPr>
          <a:xfrm>
            <a:off x="3969300" y="1704325"/>
            <a:ext cx="4423500" cy="195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3951162322"/>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accent1"/>
        </a:solidFill>
        <a:effectLst/>
      </p:bgPr>
    </p:bg>
    <p:spTree>
      <p:nvGrpSpPr>
        <p:cNvPr id="1" name="Shape 869"/>
        <p:cNvGrpSpPr/>
        <p:nvPr/>
      </p:nvGrpSpPr>
      <p:grpSpPr>
        <a:xfrm>
          <a:off x="0" y="0"/>
          <a:ext cx="0" cy="0"/>
          <a:chOff x="0" y="0"/>
          <a:chExt cx="0" cy="0"/>
        </a:xfrm>
      </p:grpSpPr>
      <p:sp>
        <p:nvSpPr>
          <p:cNvPr id="870" name="Google Shape;870;p22"/>
          <p:cNvSpPr/>
          <p:nvPr/>
        </p:nvSpPr>
        <p:spPr>
          <a:xfrm rot="-5400000" flipH="1">
            <a:off x="7776600" y="2689375"/>
            <a:ext cx="1959600" cy="607530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2"/>
          <p:cNvSpPr/>
          <p:nvPr/>
        </p:nvSpPr>
        <p:spPr>
          <a:xfrm rot="-5400000" flipH="1">
            <a:off x="7929000" y="2536975"/>
            <a:ext cx="1959600" cy="6075300"/>
          </a:xfrm>
          <a:prstGeom prst="round2SameRect">
            <a:avLst>
              <a:gd name="adj1" fmla="val 50000"/>
              <a:gd name="adj2" fmla="val 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2"/>
          <p:cNvSpPr/>
          <p:nvPr/>
        </p:nvSpPr>
        <p:spPr>
          <a:xfrm>
            <a:off x="7873141" y="324800"/>
            <a:ext cx="959454" cy="985442"/>
          </a:xfrm>
          <a:custGeom>
            <a:avLst/>
            <a:gdLst/>
            <a:ahLst/>
            <a:cxnLst/>
            <a:rect l="l" t="t" r="r" b="b"/>
            <a:pathLst>
              <a:path w="16429" h="16874" extrusionOk="0">
                <a:moveTo>
                  <a:pt x="0" y="0"/>
                </a:moveTo>
                <a:lnTo>
                  <a:pt x="16429" y="0"/>
                </a:lnTo>
                <a:lnTo>
                  <a:pt x="16429" y="16874"/>
                </a:lnTo>
              </a:path>
            </a:pathLst>
          </a:custGeom>
          <a:noFill/>
          <a:ln w="19050" cap="flat" cmpd="sng">
            <a:solidFill>
              <a:schemeClr val="lt1"/>
            </a:solidFill>
            <a:prstDash val="solid"/>
            <a:round/>
            <a:headEnd type="none" w="med" len="med"/>
            <a:tailEnd type="none" w="med" len="med"/>
          </a:ln>
        </p:spPr>
      </p:sp>
      <p:cxnSp>
        <p:nvCxnSpPr>
          <p:cNvPr id="873" name="Google Shape;873;p22"/>
          <p:cNvCxnSpPr/>
          <p:nvPr/>
        </p:nvCxnSpPr>
        <p:spPr>
          <a:xfrm rot="10800000">
            <a:off x="324025" y="2039650"/>
            <a:ext cx="0" cy="3666300"/>
          </a:xfrm>
          <a:prstGeom prst="straightConnector1">
            <a:avLst/>
          </a:prstGeom>
          <a:noFill/>
          <a:ln w="19050" cap="flat" cmpd="sng">
            <a:solidFill>
              <a:schemeClr val="lt1"/>
            </a:solidFill>
            <a:prstDash val="solid"/>
            <a:round/>
            <a:headEnd type="none" w="med" len="med"/>
            <a:tailEnd type="none" w="med" len="med"/>
          </a:ln>
        </p:spPr>
      </p:cxnSp>
      <p:grpSp>
        <p:nvGrpSpPr>
          <p:cNvPr id="874" name="Google Shape;874;p22"/>
          <p:cNvGrpSpPr/>
          <p:nvPr/>
        </p:nvGrpSpPr>
        <p:grpSpPr>
          <a:xfrm rot="10800000">
            <a:off x="-1191443" y="-1484295"/>
            <a:ext cx="3128501" cy="3130908"/>
            <a:chOff x="6281291" y="3064670"/>
            <a:chExt cx="4075160" cy="4078296"/>
          </a:xfrm>
        </p:grpSpPr>
        <p:sp>
          <p:nvSpPr>
            <p:cNvPr id="875" name="Google Shape;875;p22"/>
            <p:cNvSpPr/>
            <p:nvPr/>
          </p:nvSpPr>
          <p:spPr>
            <a:xfrm>
              <a:off x="6798403" y="5047546"/>
              <a:ext cx="1481130" cy="149"/>
            </a:xfrm>
            <a:custGeom>
              <a:avLst/>
              <a:gdLst/>
              <a:ahLst/>
              <a:cxnLst/>
              <a:rect l="l" t="t" r="r" b="b"/>
              <a:pathLst>
                <a:path w="9919" h="1" fill="none" extrusionOk="0">
                  <a:moveTo>
                    <a:pt x="0" y="0"/>
                  </a:moveTo>
                  <a:lnTo>
                    <a:pt x="9918"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2"/>
            <p:cNvSpPr/>
            <p:nvPr/>
          </p:nvSpPr>
          <p:spPr>
            <a:xfrm>
              <a:off x="6804376" y="4916738"/>
              <a:ext cx="1475157" cy="130956"/>
            </a:xfrm>
            <a:custGeom>
              <a:avLst/>
              <a:gdLst/>
              <a:ahLst/>
              <a:cxnLst/>
              <a:rect l="l" t="t" r="r" b="b"/>
              <a:pathLst>
                <a:path w="9879" h="877" fill="none" extrusionOk="0">
                  <a:moveTo>
                    <a:pt x="1" y="1"/>
                  </a:moveTo>
                  <a:lnTo>
                    <a:pt x="9878" y="8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2"/>
            <p:cNvSpPr/>
            <p:nvPr/>
          </p:nvSpPr>
          <p:spPr>
            <a:xfrm>
              <a:off x="6822743" y="4789066"/>
              <a:ext cx="1456790" cy="258627"/>
            </a:xfrm>
            <a:custGeom>
              <a:avLst/>
              <a:gdLst/>
              <a:ahLst/>
              <a:cxnLst/>
              <a:rect l="l" t="t" r="r" b="b"/>
              <a:pathLst>
                <a:path w="9756" h="1732" fill="none" extrusionOk="0">
                  <a:moveTo>
                    <a:pt x="0" y="0"/>
                  </a:moveTo>
                  <a:lnTo>
                    <a:pt x="9755" y="173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2"/>
            <p:cNvSpPr/>
            <p:nvPr/>
          </p:nvSpPr>
          <p:spPr>
            <a:xfrm>
              <a:off x="6850069" y="4664380"/>
              <a:ext cx="1429464" cy="383311"/>
            </a:xfrm>
            <a:custGeom>
              <a:avLst/>
              <a:gdLst/>
              <a:ahLst/>
              <a:cxnLst/>
              <a:rect l="l" t="t" r="r" b="b"/>
              <a:pathLst>
                <a:path w="9573" h="2567" fill="none" extrusionOk="0">
                  <a:moveTo>
                    <a:pt x="0" y="0"/>
                  </a:moveTo>
                  <a:lnTo>
                    <a:pt x="9572" y="256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2"/>
            <p:cNvSpPr/>
            <p:nvPr/>
          </p:nvSpPr>
          <p:spPr>
            <a:xfrm>
              <a:off x="6889640" y="4539695"/>
              <a:ext cx="1389894" cy="507995"/>
            </a:xfrm>
            <a:custGeom>
              <a:avLst/>
              <a:gdLst/>
              <a:ahLst/>
              <a:cxnLst/>
              <a:rect l="l" t="t" r="r" b="b"/>
              <a:pathLst>
                <a:path w="9308" h="3402" fill="none" extrusionOk="0">
                  <a:moveTo>
                    <a:pt x="0" y="0"/>
                  </a:moveTo>
                  <a:lnTo>
                    <a:pt x="9307" y="340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2"/>
            <p:cNvSpPr/>
            <p:nvPr/>
          </p:nvSpPr>
          <p:spPr>
            <a:xfrm>
              <a:off x="6938171" y="4420982"/>
              <a:ext cx="1341364" cy="626707"/>
            </a:xfrm>
            <a:custGeom>
              <a:avLst/>
              <a:gdLst/>
              <a:ahLst/>
              <a:cxnLst/>
              <a:rect l="l" t="t" r="r" b="b"/>
              <a:pathLst>
                <a:path w="8983" h="4197" fill="none" extrusionOk="0">
                  <a:moveTo>
                    <a:pt x="1" y="1"/>
                  </a:moveTo>
                  <a:lnTo>
                    <a:pt x="8982" y="419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2"/>
            <p:cNvSpPr/>
            <p:nvPr/>
          </p:nvSpPr>
          <p:spPr>
            <a:xfrm>
              <a:off x="6999095" y="4305554"/>
              <a:ext cx="1280440" cy="742133"/>
            </a:xfrm>
            <a:custGeom>
              <a:avLst/>
              <a:gdLst/>
              <a:ahLst/>
              <a:cxnLst/>
              <a:rect l="l" t="t" r="r" b="b"/>
              <a:pathLst>
                <a:path w="8575" h="4970" fill="none" extrusionOk="0">
                  <a:moveTo>
                    <a:pt x="0" y="0"/>
                  </a:moveTo>
                  <a:lnTo>
                    <a:pt x="8574" y="4969"/>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2"/>
            <p:cNvSpPr/>
            <p:nvPr/>
          </p:nvSpPr>
          <p:spPr>
            <a:xfrm>
              <a:off x="7065993" y="4199086"/>
              <a:ext cx="1213544" cy="848600"/>
            </a:xfrm>
            <a:custGeom>
              <a:avLst/>
              <a:gdLst/>
              <a:ahLst/>
              <a:cxnLst/>
              <a:rect l="l" t="t" r="r" b="b"/>
              <a:pathLst>
                <a:path w="8127" h="5683" fill="none" extrusionOk="0">
                  <a:moveTo>
                    <a:pt x="0" y="0"/>
                  </a:moveTo>
                  <a:lnTo>
                    <a:pt x="8126" y="568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2"/>
            <p:cNvSpPr/>
            <p:nvPr/>
          </p:nvSpPr>
          <p:spPr>
            <a:xfrm>
              <a:off x="7144985" y="4095605"/>
              <a:ext cx="1134552" cy="952080"/>
            </a:xfrm>
            <a:custGeom>
              <a:avLst/>
              <a:gdLst/>
              <a:ahLst/>
              <a:cxnLst/>
              <a:rect l="l" t="t" r="r" b="b"/>
              <a:pathLst>
                <a:path w="7598" h="6376" fill="none" extrusionOk="0">
                  <a:moveTo>
                    <a:pt x="1" y="1"/>
                  </a:moveTo>
                  <a:lnTo>
                    <a:pt x="7597" y="637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2"/>
            <p:cNvSpPr/>
            <p:nvPr/>
          </p:nvSpPr>
          <p:spPr>
            <a:xfrm>
              <a:off x="7233236" y="3998394"/>
              <a:ext cx="1046303" cy="1049289"/>
            </a:xfrm>
            <a:custGeom>
              <a:avLst/>
              <a:gdLst/>
              <a:ahLst/>
              <a:cxnLst/>
              <a:rect l="l" t="t" r="r" b="b"/>
              <a:pathLst>
                <a:path w="7007" h="7027" fill="none" extrusionOk="0">
                  <a:moveTo>
                    <a:pt x="0" y="0"/>
                  </a:moveTo>
                  <a:lnTo>
                    <a:pt x="7006" y="70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2"/>
            <p:cNvSpPr/>
            <p:nvPr/>
          </p:nvSpPr>
          <p:spPr>
            <a:xfrm>
              <a:off x="7327460" y="3913130"/>
              <a:ext cx="952080" cy="1134552"/>
            </a:xfrm>
            <a:custGeom>
              <a:avLst/>
              <a:gdLst/>
              <a:ahLst/>
              <a:cxnLst/>
              <a:rect l="l" t="t" r="r" b="b"/>
              <a:pathLst>
                <a:path w="6376" h="7598" fill="none" extrusionOk="0">
                  <a:moveTo>
                    <a:pt x="1" y="1"/>
                  </a:moveTo>
                  <a:lnTo>
                    <a:pt x="6375" y="7597"/>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2"/>
            <p:cNvSpPr/>
            <p:nvPr/>
          </p:nvSpPr>
          <p:spPr>
            <a:xfrm>
              <a:off x="7430942" y="3834138"/>
              <a:ext cx="848600" cy="1213544"/>
            </a:xfrm>
            <a:custGeom>
              <a:avLst/>
              <a:gdLst/>
              <a:ahLst/>
              <a:cxnLst/>
              <a:rect l="l" t="t" r="r" b="b"/>
              <a:pathLst>
                <a:path w="5683" h="8127" fill="none" extrusionOk="0">
                  <a:moveTo>
                    <a:pt x="0" y="0"/>
                  </a:moveTo>
                  <a:lnTo>
                    <a:pt x="5682" y="81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2"/>
            <p:cNvSpPr/>
            <p:nvPr/>
          </p:nvSpPr>
          <p:spPr>
            <a:xfrm>
              <a:off x="7540397" y="3764105"/>
              <a:ext cx="739146" cy="1283576"/>
            </a:xfrm>
            <a:custGeom>
              <a:avLst/>
              <a:gdLst/>
              <a:ahLst/>
              <a:cxnLst/>
              <a:rect l="l" t="t" r="r" b="b"/>
              <a:pathLst>
                <a:path w="4950" h="8596" fill="none" extrusionOk="0">
                  <a:moveTo>
                    <a:pt x="0" y="1"/>
                  </a:moveTo>
                  <a:lnTo>
                    <a:pt x="4949" y="859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2"/>
            <p:cNvSpPr/>
            <p:nvPr/>
          </p:nvSpPr>
          <p:spPr>
            <a:xfrm>
              <a:off x="7652839" y="3703330"/>
              <a:ext cx="626707" cy="1344350"/>
            </a:xfrm>
            <a:custGeom>
              <a:avLst/>
              <a:gdLst/>
              <a:ahLst/>
              <a:cxnLst/>
              <a:rect l="l" t="t" r="r" b="b"/>
              <a:pathLst>
                <a:path w="4197" h="9003" fill="none" extrusionOk="0">
                  <a:moveTo>
                    <a:pt x="1" y="1"/>
                  </a:moveTo>
                  <a:lnTo>
                    <a:pt x="4196" y="900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2"/>
            <p:cNvSpPr/>
            <p:nvPr/>
          </p:nvSpPr>
          <p:spPr>
            <a:xfrm>
              <a:off x="7774538" y="3654650"/>
              <a:ext cx="505009" cy="1393030"/>
            </a:xfrm>
            <a:custGeom>
              <a:avLst/>
              <a:gdLst/>
              <a:ahLst/>
              <a:cxnLst/>
              <a:rect l="l" t="t" r="r" b="b"/>
              <a:pathLst>
                <a:path w="3382" h="9329" fill="none" extrusionOk="0">
                  <a:moveTo>
                    <a:pt x="0" y="1"/>
                  </a:moveTo>
                  <a:lnTo>
                    <a:pt x="3381" y="93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2"/>
            <p:cNvSpPr/>
            <p:nvPr/>
          </p:nvSpPr>
          <p:spPr>
            <a:xfrm>
              <a:off x="7896238" y="3618215"/>
              <a:ext cx="383311" cy="1429464"/>
            </a:xfrm>
            <a:custGeom>
              <a:avLst/>
              <a:gdLst/>
              <a:ahLst/>
              <a:cxnLst/>
              <a:rect l="l" t="t" r="r" b="b"/>
              <a:pathLst>
                <a:path w="2567" h="9573" fill="none" extrusionOk="0">
                  <a:moveTo>
                    <a:pt x="0" y="0"/>
                  </a:moveTo>
                  <a:lnTo>
                    <a:pt x="2566" y="957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2"/>
            <p:cNvSpPr/>
            <p:nvPr/>
          </p:nvSpPr>
          <p:spPr>
            <a:xfrm>
              <a:off x="8020924" y="3587753"/>
              <a:ext cx="258627" cy="1459926"/>
            </a:xfrm>
            <a:custGeom>
              <a:avLst/>
              <a:gdLst/>
              <a:ahLst/>
              <a:cxnLst/>
              <a:rect l="l" t="t" r="r" b="b"/>
              <a:pathLst>
                <a:path w="1732" h="9777" fill="none" extrusionOk="0">
                  <a:moveTo>
                    <a:pt x="0" y="1"/>
                  </a:moveTo>
                  <a:lnTo>
                    <a:pt x="1731" y="97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2"/>
            <p:cNvSpPr/>
            <p:nvPr/>
          </p:nvSpPr>
          <p:spPr>
            <a:xfrm>
              <a:off x="8151583" y="3572522"/>
              <a:ext cx="127969" cy="1475157"/>
            </a:xfrm>
            <a:custGeom>
              <a:avLst/>
              <a:gdLst/>
              <a:ahLst/>
              <a:cxnLst/>
              <a:rect l="l" t="t" r="r" b="b"/>
              <a:pathLst>
                <a:path w="857" h="9879" fill="none" extrusionOk="0">
                  <a:moveTo>
                    <a:pt x="1" y="1"/>
                  </a:moveTo>
                  <a:lnTo>
                    <a:pt x="856" y="987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2"/>
            <p:cNvSpPr/>
            <p:nvPr/>
          </p:nvSpPr>
          <p:spPr>
            <a:xfrm>
              <a:off x="8279405" y="3566549"/>
              <a:ext cx="149" cy="1481130"/>
            </a:xfrm>
            <a:custGeom>
              <a:avLst/>
              <a:gdLst/>
              <a:ahLst/>
              <a:cxnLst/>
              <a:rect l="l" t="t" r="r" b="b"/>
              <a:pathLst>
                <a:path w="1" h="9919" fill="none" extrusionOk="0">
                  <a:moveTo>
                    <a:pt x="0" y="0"/>
                  </a:moveTo>
                  <a:lnTo>
                    <a:pt x="0" y="991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2"/>
            <p:cNvSpPr/>
            <p:nvPr/>
          </p:nvSpPr>
          <p:spPr>
            <a:xfrm>
              <a:off x="8279405" y="3572522"/>
              <a:ext cx="130807" cy="1475157"/>
            </a:xfrm>
            <a:custGeom>
              <a:avLst/>
              <a:gdLst/>
              <a:ahLst/>
              <a:cxnLst/>
              <a:rect l="l" t="t" r="r" b="b"/>
              <a:pathLst>
                <a:path w="876" h="9879" fill="none" extrusionOk="0">
                  <a:moveTo>
                    <a:pt x="876" y="1"/>
                  </a:moveTo>
                  <a:lnTo>
                    <a:pt x="0" y="987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2"/>
            <p:cNvSpPr/>
            <p:nvPr/>
          </p:nvSpPr>
          <p:spPr>
            <a:xfrm>
              <a:off x="8279405" y="3587753"/>
              <a:ext cx="258627" cy="1459926"/>
            </a:xfrm>
            <a:custGeom>
              <a:avLst/>
              <a:gdLst/>
              <a:ahLst/>
              <a:cxnLst/>
              <a:rect l="l" t="t" r="r" b="b"/>
              <a:pathLst>
                <a:path w="1732" h="9777" fill="none" extrusionOk="0">
                  <a:moveTo>
                    <a:pt x="1731" y="1"/>
                  </a:moveTo>
                  <a:lnTo>
                    <a:pt x="0" y="97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2"/>
            <p:cNvSpPr/>
            <p:nvPr/>
          </p:nvSpPr>
          <p:spPr>
            <a:xfrm>
              <a:off x="8279405" y="3618215"/>
              <a:ext cx="383311" cy="1429464"/>
            </a:xfrm>
            <a:custGeom>
              <a:avLst/>
              <a:gdLst/>
              <a:ahLst/>
              <a:cxnLst/>
              <a:rect l="l" t="t" r="r" b="b"/>
              <a:pathLst>
                <a:path w="2567" h="9573" fill="none" extrusionOk="0">
                  <a:moveTo>
                    <a:pt x="2566" y="0"/>
                  </a:moveTo>
                  <a:lnTo>
                    <a:pt x="0" y="957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2"/>
            <p:cNvSpPr/>
            <p:nvPr/>
          </p:nvSpPr>
          <p:spPr>
            <a:xfrm>
              <a:off x="8279405" y="3654650"/>
              <a:ext cx="507995" cy="1393030"/>
            </a:xfrm>
            <a:custGeom>
              <a:avLst/>
              <a:gdLst/>
              <a:ahLst/>
              <a:cxnLst/>
              <a:rect l="l" t="t" r="r" b="b"/>
              <a:pathLst>
                <a:path w="3402" h="9329" fill="none" extrusionOk="0">
                  <a:moveTo>
                    <a:pt x="3401" y="1"/>
                  </a:moveTo>
                  <a:lnTo>
                    <a:pt x="0" y="93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2"/>
            <p:cNvSpPr/>
            <p:nvPr/>
          </p:nvSpPr>
          <p:spPr>
            <a:xfrm>
              <a:off x="8279405" y="3703330"/>
              <a:ext cx="626557" cy="1344350"/>
            </a:xfrm>
            <a:custGeom>
              <a:avLst/>
              <a:gdLst/>
              <a:ahLst/>
              <a:cxnLst/>
              <a:rect l="l" t="t" r="r" b="b"/>
              <a:pathLst>
                <a:path w="4196" h="9003" fill="none" extrusionOk="0">
                  <a:moveTo>
                    <a:pt x="4195" y="1"/>
                  </a:moveTo>
                  <a:lnTo>
                    <a:pt x="0" y="900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2"/>
            <p:cNvSpPr/>
            <p:nvPr/>
          </p:nvSpPr>
          <p:spPr>
            <a:xfrm>
              <a:off x="8279405" y="3764105"/>
              <a:ext cx="738997" cy="1283576"/>
            </a:xfrm>
            <a:custGeom>
              <a:avLst/>
              <a:gdLst/>
              <a:ahLst/>
              <a:cxnLst/>
              <a:rect l="l" t="t" r="r" b="b"/>
              <a:pathLst>
                <a:path w="4949" h="8596" fill="none" extrusionOk="0">
                  <a:moveTo>
                    <a:pt x="4949" y="1"/>
                  </a:moveTo>
                  <a:lnTo>
                    <a:pt x="0" y="859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2"/>
            <p:cNvSpPr/>
            <p:nvPr/>
          </p:nvSpPr>
          <p:spPr>
            <a:xfrm>
              <a:off x="8279405" y="3834138"/>
              <a:ext cx="848600" cy="1213544"/>
            </a:xfrm>
            <a:custGeom>
              <a:avLst/>
              <a:gdLst/>
              <a:ahLst/>
              <a:cxnLst/>
              <a:rect l="l" t="t" r="r" b="b"/>
              <a:pathLst>
                <a:path w="5683" h="8127" fill="none" extrusionOk="0">
                  <a:moveTo>
                    <a:pt x="5682" y="0"/>
                  </a:moveTo>
                  <a:lnTo>
                    <a:pt x="0" y="81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2"/>
            <p:cNvSpPr/>
            <p:nvPr/>
          </p:nvSpPr>
          <p:spPr>
            <a:xfrm>
              <a:off x="8279405" y="3913130"/>
              <a:ext cx="951931" cy="1134552"/>
            </a:xfrm>
            <a:custGeom>
              <a:avLst/>
              <a:gdLst/>
              <a:ahLst/>
              <a:cxnLst/>
              <a:rect l="l" t="t" r="r" b="b"/>
              <a:pathLst>
                <a:path w="6375" h="7598" fill="none" extrusionOk="0">
                  <a:moveTo>
                    <a:pt x="6375" y="1"/>
                  </a:moveTo>
                  <a:lnTo>
                    <a:pt x="0" y="7597"/>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2"/>
            <p:cNvSpPr/>
            <p:nvPr/>
          </p:nvSpPr>
          <p:spPr>
            <a:xfrm>
              <a:off x="8279405" y="3998394"/>
              <a:ext cx="1046153" cy="1049289"/>
            </a:xfrm>
            <a:custGeom>
              <a:avLst/>
              <a:gdLst/>
              <a:ahLst/>
              <a:cxnLst/>
              <a:rect l="l" t="t" r="r" b="b"/>
              <a:pathLst>
                <a:path w="7006" h="7027" fill="none" extrusionOk="0">
                  <a:moveTo>
                    <a:pt x="7006" y="0"/>
                  </a:moveTo>
                  <a:lnTo>
                    <a:pt x="0" y="70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2"/>
            <p:cNvSpPr/>
            <p:nvPr/>
          </p:nvSpPr>
          <p:spPr>
            <a:xfrm>
              <a:off x="8279405" y="4095605"/>
              <a:ext cx="1134403" cy="952080"/>
            </a:xfrm>
            <a:custGeom>
              <a:avLst/>
              <a:gdLst/>
              <a:ahLst/>
              <a:cxnLst/>
              <a:rect l="l" t="t" r="r" b="b"/>
              <a:pathLst>
                <a:path w="7597" h="6376" fill="none" extrusionOk="0">
                  <a:moveTo>
                    <a:pt x="7597" y="1"/>
                  </a:moveTo>
                  <a:lnTo>
                    <a:pt x="0" y="637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2"/>
            <p:cNvSpPr/>
            <p:nvPr/>
          </p:nvSpPr>
          <p:spPr>
            <a:xfrm>
              <a:off x="8279405" y="4199086"/>
              <a:ext cx="1213544" cy="848600"/>
            </a:xfrm>
            <a:custGeom>
              <a:avLst/>
              <a:gdLst/>
              <a:ahLst/>
              <a:cxnLst/>
              <a:rect l="l" t="t" r="r" b="b"/>
              <a:pathLst>
                <a:path w="8127" h="5683" fill="none" extrusionOk="0">
                  <a:moveTo>
                    <a:pt x="8126" y="0"/>
                  </a:moveTo>
                  <a:lnTo>
                    <a:pt x="0" y="568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2"/>
            <p:cNvSpPr/>
            <p:nvPr/>
          </p:nvSpPr>
          <p:spPr>
            <a:xfrm>
              <a:off x="8279405" y="4305554"/>
              <a:ext cx="1283427" cy="742133"/>
            </a:xfrm>
            <a:custGeom>
              <a:avLst/>
              <a:gdLst/>
              <a:ahLst/>
              <a:cxnLst/>
              <a:rect l="l" t="t" r="r" b="b"/>
              <a:pathLst>
                <a:path w="8595" h="4970" fill="none" extrusionOk="0">
                  <a:moveTo>
                    <a:pt x="8594" y="0"/>
                  </a:moveTo>
                  <a:lnTo>
                    <a:pt x="0" y="4969"/>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2"/>
            <p:cNvSpPr/>
            <p:nvPr/>
          </p:nvSpPr>
          <p:spPr>
            <a:xfrm>
              <a:off x="8279405" y="4420982"/>
              <a:ext cx="1341215" cy="626707"/>
            </a:xfrm>
            <a:custGeom>
              <a:avLst/>
              <a:gdLst/>
              <a:ahLst/>
              <a:cxnLst/>
              <a:rect l="l" t="t" r="r" b="b"/>
              <a:pathLst>
                <a:path w="8982" h="4197" fill="none" extrusionOk="0">
                  <a:moveTo>
                    <a:pt x="8981" y="1"/>
                  </a:moveTo>
                  <a:lnTo>
                    <a:pt x="0" y="419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2"/>
            <p:cNvSpPr/>
            <p:nvPr/>
          </p:nvSpPr>
          <p:spPr>
            <a:xfrm>
              <a:off x="8279405" y="4539695"/>
              <a:ext cx="1392880" cy="507995"/>
            </a:xfrm>
            <a:custGeom>
              <a:avLst/>
              <a:gdLst/>
              <a:ahLst/>
              <a:cxnLst/>
              <a:rect l="l" t="t" r="r" b="b"/>
              <a:pathLst>
                <a:path w="9328" h="3402" fill="none" extrusionOk="0">
                  <a:moveTo>
                    <a:pt x="9328" y="0"/>
                  </a:moveTo>
                  <a:lnTo>
                    <a:pt x="0" y="340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2"/>
            <p:cNvSpPr/>
            <p:nvPr/>
          </p:nvSpPr>
          <p:spPr>
            <a:xfrm>
              <a:off x="8279405" y="4664380"/>
              <a:ext cx="1429315" cy="383311"/>
            </a:xfrm>
            <a:custGeom>
              <a:avLst/>
              <a:gdLst/>
              <a:ahLst/>
              <a:cxnLst/>
              <a:rect l="l" t="t" r="r" b="b"/>
              <a:pathLst>
                <a:path w="9572" h="2567" fill="none" extrusionOk="0">
                  <a:moveTo>
                    <a:pt x="9572" y="0"/>
                  </a:moveTo>
                  <a:lnTo>
                    <a:pt x="0" y="256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2"/>
            <p:cNvSpPr/>
            <p:nvPr/>
          </p:nvSpPr>
          <p:spPr>
            <a:xfrm>
              <a:off x="8279405" y="4789066"/>
              <a:ext cx="1456790" cy="258627"/>
            </a:xfrm>
            <a:custGeom>
              <a:avLst/>
              <a:gdLst/>
              <a:ahLst/>
              <a:cxnLst/>
              <a:rect l="l" t="t" r="r" b="b"/>
              <a:pathLst>
                <a:path w="9756" h="1732" fill="none" extrusionOk="0">
                  <a:moveTo>
                    <a:pt x="9755" y="0"/>
                  </a:moveTo>
                  <a:lnTo>
                    <a:pt x="0" y="173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2"/>
            <p:cNvSpPr/>
            <p:nvPr/>
          </p:nvSpPr>
          <p:spPr>
            <a:xfrm>
              <a:off x="8279405" y="4916738"/>
              <a:ext cx="1475008" cy="130956"/>
            </a:xfrm>
            <a:custGeom>
              <a:avLst/>
              <a:gdLst/>
              <a:ahLst/>
              <a:cxnLst/>
              <a:rect l="l" t="t" r="r" b="b"/>
              <a:pathLst>
                <a:path w="9878" h="877" fill="none" extrusionOk="0">
                  <a:moveTo>
                    <a:pt x="9877" y="1"/>
                  </a:moveTo>
                  <a:lnTo>
                    <a:pt x="0" y="8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2"/>
            <p:cNvSpPr/>
            <p:nvPr/>
          </p:nvSpPr>
          <p:spPr>
            <a:xfrm>
              <a:off x="8279405" y="5047546"/>
              <a:ext cx="1481130" cy="149"/>
            </a:xfrm>
            <a:custGeom>
              <a:avLst/>
              <a:gdLst/>
              <a:ahLst/>
              <a:cxnLst/>
              <a:rect l="l" t="t" r="r" b="b"/>
              <a:pathLst>
                <a:path w="9919" h="1" fill="none" extrusionOk="0">
                  <a:moveTo>
                    <a:pt x="9918" y="0"/>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2"/>
            <p:cNvSpPr/>
            <p:nvPr/>
          </p:nvSpPr>
          <p:spPr>
            <a:xfrm>
              <a:off x="6281291" y="3064670"/>
              <a:ext cx="4075160" cy="4078296"/>
            </a:xfrm>
            <a:custGeom>
              <a:avLst/>
              <a:gdLst/>
              <a:ahLst/>
              <a:cxnLst/>
              <a:rect l="l" t="t" r="r" b="b"/>
              <a:pathLst>
                <a:path w="27291" h="27312" fill="none" extrusionOk="0">
                  <a:moveTo>
                    <a:pt x="27291" y="13646"/>
                  </a:moveTo>
                  <a:cubicBezTo>
                    <a:pt x="27291" y="21201"/>
                    <a:pt x="21181" y="27311"/>
                    <a:pt x="13646" y="27311"/>
                  </a:cubicBezTo>
                  <a:cubicBezTo>
                    <a:pt x="6111" y="27311"/>
                    <a:pt x="1" y="21201"/>
                    <a:pt x="1" y="13646"/>
                  </a:cubicBezTo>
                  <a:cubicBezTo>
                    <a:pt x="1" y="6111"/>
                    <a:pt x="6111" y="1"/>
                    <a:pt x="13646" y="1"/>
                  </a:cubicBezTo>
                  <a:cubicBezTo>
                    <a:pt x="21181" y="1"/>
                    <a:pt x="27291" y="6111"/>
                    <a:pt x="27291" y="13646"/>
                  </a:cubicBezTo>
                  <a:close/>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3" name="Google Shape;913;p22"/>
          <p:cNvGrpSpPr/>
          <p:nvPr/>
        </p:nvGrpSpPr>
        <p:grpSpPr>
          <a:xfrm>
            <a:off x="8602740" y="2067797"/>
            <a:ext cx="288519" cy="1007900"/>
            <a:chOff x="20227110" y="2414717"/>
            <a:chExt cx="412524" cy="1441092"/>
          </a:xfrm>
        </p:grpSpPr>
        <p:sp>
          <p:nvSpPr>
            <p:cNvPr id="914" name="Google Shape;914;p22"/>
            <p:cNvSpPr/>
            <p:nvPr/>
          </p:nvSpPr>
          <p:spPr>
            <a:xfrm>
              <a:off x="20227110" y="2620874"/>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2"/>
            <p:cNvSpPr/>
            <p:nvPr/>
          </p:nvSpPr>
          <p:spPr>
            <a:xfrm>
              <a:off x="20433375" y="2414717"/>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2"/>
            <p:cNvSpPr/>
            <p:nvPr/>
          </p:nvSpPr>
          <p:spPr>
            <a:xfrm>
              <a:off x="20288300" y="2473571"/>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2"/>
            <p:cNvSpPr/>
            <p:nvPr/>
          </p:nvSpPr>
          <p:spPr>
            <a:xfrm>
              <a:off x="20288300" y="2473571"/>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2"/>
            <p:cNvSpPr/>
            <p:nvPr/>
          </p:nvSpPr>
          <p:spPr>
            <a:xfrm>
              <a:off x="20227110" y="3135209"/>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2"/>
            <p:cNvSpPr/>
            <p:nvPr/>
          </p:nvSpPr>
          <p:spPr>
            <a:xfrm>
              <a:off x="20433375" y="2929052"/>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2"/>
            <p:cNvSpPr/>
            <p:nvPr/>
          </p:nvSpPr>
          <p:spPr>
            <a:xfrm>
              <a:off x="20288300" y="2987906"/>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2"/>
            <p:cNvSpPr/>
            <p:nvPr/>
          </p:nvSpPr>
          <p:spPr>
            <a:xfrm>
              <a:off x="20288300" y="2987906"/>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2"/>
            <p:cNvSpPr/>
            <p:nvPr/>
          </p:nvSpPr>
          <p:spPr>
            <a:xfrm>
              <a:off x="20227110" y="3649544"/>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2"/>
            <p:cNvSpPr/>
            <p:nvPr/>
          </p:nvSpPr>
          <p:spPr>
            <a:xfrm>
              <a:off x="20433375" y="3441162"/>
              <a:ext cx="111" cy="414647"/>
            </a:xfrm>
            <a:custGeom>
              <a:avLst/>
              <a:gdLst/>
              <a:ahLst/>
              <a:cxnLst/>
              <a:rect l="l" t="t" r="r" b="b"/>
              <a:pathLst>
                <a:path w="1" h="3727" fill="none" extrusionOk="0">
                  <a:moveTo>
                    <a:pt x="0" y="372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2"/>
            <p:cNvSpPr/>
            <p:nvPr/>
          </p:nvSpPr>
          <p:spPr>
            <a:xfrm>
              <a:off x="20288300" y="3502241"/>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2"/>
            <p:cNvSpPr/>
            <p:nvPr/>
          </p:nvSpPr>
          <p:spPr>
            <a:xfrm>
              <a:off x="20288300" y="3502241"/>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6" name="Google Shape;926;p22"/>
          <p:cNvGrpSpPr/>
          <p:nvPr/>
        </p:nvGrpSpPr>
        <p:grpSpPr>
          <a:xfrm rot="5400000">
            <a:off x="1147137" y="4261094"/>
            <a:ext cx="122176" cy="976425"/>
            <a:chOff x="1657750" y="470075"/>
            <a:chExt cx="159000" cy="1270725"/>
          </a:xfrm>
        </p:grpSpPr>
        <p:sp>
          <p:nvSpPr>
            <p:cNvPr id="927" name="Google Shape;927;p22"/>
            <p:cNvSpPr/>
            <p:nvPr/>
          </p:nvSpPr>
          <p:spPr>
            <a:xfrm>
              <a:off x="1657750" y="470075"/>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2"/>
            <p:cNvSpPr/>
            <p:nvPr/>
          </p:nvSpPr>
          <p:spPr>
            <a:xfrm>
              <a:off x="1657750" y="840650"/>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2"/>
            <p:cNvSpPr/>
            <p:nvPr/>
          </p:nvSpPr>
          <p:spPr>
            <a:xfrm>
              <a:off x="1657750" y="1211225"/>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2"/>
            <p:cNvSpPr/>
            <p:nvPr/>
          </p:nvSpPr>
          <p:spPr>
            <a:xfrm>
              <a:off x="1657750" y="1581800"/>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1" name="Google Shape;931;p22"/>
          <p:cNvSpPr/>
          <p:nvPr/>
        </p:nvSpPr>
        <p:spPr>
          <a:xfrm>
            <a:off x="6068287" y="4512346"/>
            <a:ext cx="472728" cy="473941"/>
          </a:xfrm>
          <a:custGeom>
            <a:avLst/>
            <a:gdLst/>
            <a:ahLst/>
            <a:cxnLst/>
            <a:rect l="l" t="t" r="r" b="b"/>
            <a:pathLst>
              <a:path w="7557" h="7577" extrusionOk="0">
                <a:moveTo>
                  <a:pt x="3769" y="0"/>
                </a:moveTo>
                <a:cubicBezTo>
                  <a:pt x="1691" y="0"/>
                  <a:pt x="1" y="1711"/>
                  <a:pt x="1" y="3788"/>
                </a:cubicBezTo>
                <a:cubicBezTo>
                  <a:pt x="1" y="5886"/>
                  <a:pt x="1691" y="7576"/>
                  <a:pt x="3769" y="7576"/>
                </a:cubicBezTo>
                <a:cubicBezTo>
                  <a:pt x="5866" y="7576"/>
                  <a:pt x="7557" y="5886"/>
                  <a:pt x="7557" y="3788"/>
                </a:cubicBezTo>
                <a:cubicBezTo>
                  <a:pt x="7557" y="1711"/>
                  <a:pt x="5866" y="0"/>
                  <a:pt x="3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2"/>
          <p:cNvSpPr txBox="1">
            <a:spLocks noGrp="1"/>
          </p:cNvSpPr>
          <p:nvPr>
            <p:ph type="title"/>
          </p:nvPr>
        </p:nvSpPr>
        <p:spPr>
          <a:xfrm>
            <a:off x="713250" y="539525"/>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933" name="Google Shape;933;p22"/>
          <p:cNvSpPr txBox="1">
            <a:spLocks noGrp="1"/>
          </p:cNvSpPr>
          <p:nvPr>
            <p:ph type="subTitle" idx="1"/>
          </p:nvPr>
        </p:nvSpPr>
        <p:spPr>
          <a:xfrm>
            <a:off x="4740500" y="2131625"/>
            <a:ext cx="3059100" cy="11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700"/>
              <a:buNone/>
              <a:defRPr sz="1700"/>
            </a:lvl1pPr>
            <a:lvl2pPr lvl="1" rtl="0">
              <a:lnSpc>
                <a:spcPct val="100000"/>
              </a:lnSpc>
              <a:spcBef>
                <a:spcPts val="0"/>
              </a:spcBef>
              <a:spcAft>
                <a:spcPts val="0"/>
              </a:spcAft>
              <a:buSzPts val="1700"/>
              <a:buNone/>
              <a:defRPr sz="1700"/>
            </a:lvl2pPr>
            <a:lvl3pPr lvl="2" rtl="0">
              <a:lnSpc>
                <a:spcPct val="100000"/>
              </a:lnSpc>
              <a:spcBef>
                <a:spcPts val="0"/>
              </a:spcBef>
              <a:spcAft>
                <a:spcPts val="0"/>
              </a:spcAft>
              <a:buSzPts val="1700"/>
              <a:buNone/>
              <a:defRPr sz="1700"/>
            </a:lvl3pPr>
            <a:lvl4pPr lvl="3" rtl="0">
              <a:lnSpc>
                <a:spcPct val="100000"/>
              </a:lnSpc>
              <a:spcBef>
                <a:spcPts val="0"/>
              </a:spcBef>
              <a:spcAft>
                <a:spcPts val="0"/>
              </a:spcAft>
              <a:buSzPts val="1700"/>
              <a:buNone/>
              <a:defRPr sz="1700"/>
            </a:lvl4pPr>
            <a:lvl5pPr lvl="4" rtl="0">
              <a:lnSpc>
                <a:spcPct val="100000"/>
              </a:lnSpc>
              <a:spcBef>
                <a:spcPts val="0"/>
              </a:spcBef>
              <a:spcAft>
                <a:spcPts val="0"/>
              </a:spcAft>
              <a:buSzPts val="1700"/>
              <a:buNone/>
              <a:defRPr sz="1700"/>
            </a:lvl5pPr>
            <a:lvl6pPr lvl="5" rtl="0">
              <a:lnSpc>
                <a:spcPct val="100000"/>
              </a:lnSpc>
              <a:spcBef>
                <a:spcPts val="0"/>
              </a:spcBef>
              <a:spcAft>
                <a:spcPts val="0"/>
              </a:spcAft>
              <a:buSzPts val="1700"/>
              <a:buNone/>
              <a:defRPr sz="1700"/>
            </a:lvl6pPr>
            <a:lvl7pPr lvl="6" rtl="0">
              <a:lnSpc>
                <a:spcPct val="100000"/>
              </a:lnSpc>
              <a:spcBef>
                <a:spcPts val="0"/>
              </a:spcBef>
              <a:spcAft>
                <a:spcPts val="0"/>
              </a:spcAft>
              <a:buSzPts val="1700"/>
              <a:buNone/>
              <a:defRPr sz="1700"/>
            </a:lvl7pPr>
            <a:lvl8pPr lvl="7" rtl="0">
              <a:lnSpc>
                <a:spcPct val="100000"/>
              </a:lnSpc>
              <a:spcBef>
                <a:spcPts val="0"/>
              </a:spcBef>
              <a:spcAft>
                <a:spcPts val="0"/>
              </a:spcAft>
              <a:buSzPts val="1700"/>
              <a:buNone/>
              <a:defRPr sz="1700"/>
            </a:lvl8pPr>
            <a:lvl9pPr lvl="8" rtl="0">
              <a:lnSpc>
                <a:spcPct val="100000"/>
              </a:lnSpc>
              <a:spcBef>
                <a:spcPts val="0"/>
              </a:spcBef>
              <a:spcAft>
                <a:spcPts val="0"/>
              </a:spcAft>
              <a:buSzPts val="1700"/>
              <a:buNone/>
              <a:defRPr sz="1700"/>
            </a:lvl9pPr>
          </a:lstStyle>
          <a:p>
            <a:r>
              <a:rPr lang="en-US"/>
              <a:t>Click to edit Master subtitle style</a:t>
            </a:r>
            <a:endParaRPr/>
          </a:p>
        </p:txBody>
      </p:sp>
    </p:spTree>
    <p:extLst>
      <p:ext uri="{BB962C8B-B14F-4D97-AF65-F5344CB8AC3E}">
        <p14:creationId xmlns:p14="http://schemas.microsoft.com/office/powerpoint/2010/main" val="402481011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5">
  <p:cSld name="Title and text 5">
    <p:bg>
      <p:bgPr>
        <a:solidFill>
          <a:schemeClr val="dk2"/>
        </a:solidFill>
        <a:effectLst/>
      </p:bgPr>
    </p:bg>
    <p:spTree>
      <p:nvGrpSpPr>
        <p:cNvPr id="1" name="Shape 952"/>
        <p:cNvGrpSpPr/>
        <p:nvPr/>
      </p:nvGrpSpPr>
      <p:grpSpPr>
        <a:xfrm>
          <a:off x="0" y="0"/>
          <a:ext cx="0" cy="0"/>
          <a:chOff x="0" y="0"/>
          <a:chExt cx="0" cy="0"/>
        </a:xfrm>
      </p:grpSpPr>
      <p:sp>
        <p:nvSpPr>
          <p:cNvPr id="953" name="Google Shape;953;p24"/>
          <p:cNvSpPr txBox="1">
            <a:spLocks noGrp="1"/>
          </p:cNvSpPr>
          <p:nvPr>
            <p:ph type="title"/>
          </p:nvPr>
        </p:nvSpPr>
        <p:spPr>
          <a:xfrm>
            <a:off x="713250" y="539525"/>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954" name="Google Shape;954;p24"/>
          <p:cNvSpPr txBox="1">
            <a:spLocks noGrp="1"/>
          </p:cNvSpPr>
          <p:nvPr>
            <p:ph type="body" idx="1"/>
          </p:nvPr>
        </p:nvSpPr>
        <p:spPr>
          <a:xfrm>
            <a:off x="713225" y="1297400"/>
            <a:ext cx="7717500" cy="3327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pPr lvl="0"/>
            <a:r>
              <a:rPr lang="en-US"/>
              <a:t>Click to edit Master text styles</a:t>
            </a:r>
          </a:p>
        </p:txBody>
      </p:sp>
      <p:grpSp>
        <p:nvGrpSpPr>
          <p:cNvPr id="955" name="Google Shape;955;p24"/>
          <p:cNvGrpSpPr/>
          <p:nvPr/>
        </p:nvGrpSpPr>
        <p:grpSpPr>
          <a:xfrm rot="10800000">
            <a:off x="7482482" y="-1492645"/>
            <a:ext cx="3128501" cy="3130908"/>
            <a:chOff x="6281291" y="3064670"/>
            <a:chExt cx="4075160" cy="4078296"/>
          </a:xfrm>
        </p:grpSpPr>
        <p:sp>
          <p:nvSpPr>
            <p:cNvPr id="956" name="Google Shape;956;p24"/>
            <p:cNvSpPr/>
            <p:nvPr/>
          </p:nvSpPr>
          <p:spPr>
            <a:xfrm>
              <a:off x="6798403" y="5047546"/>
              <a:ext cx="1481130" cy="149"/>
            </a:xfrm>
            <a:custGeom>
              <a:avLst/>
              <a:gdLst/>
              <a:ahLst/>
              <a:cxnLst/>
              <a:rect l="l" t="t" r="r" b="b"/>
              <a:pathLst>
                <a:path w="9919" h="1" fill="none" extrusionOk="0">
                  <a:moveTo>
                    <a:pt x="0" y="0"/>
                  </a:moveTo>
                  <a:lnTo>
                    <a:pt x="9918"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4"/>
            <p:cNvSpPr/>
            <p:nvPr/>
          </p:nvSpPr>
          <p:spPr>
            <a:xfrm>
              <a:off x="6804376" y="4916738"/>
              <a:ext cx="1475157" cy="130956"/>
            </a:xfrm>
            <a:custGeom>
              <a:avLst/>
              <a:gdLst/>
              <a:ahLst/>
              <a:cxnLst/>
              <a:rect l="l" t="t" r="r" b="b"/>
              <a:pathLst>
                <a:path w="9879" h="877" fill="none" extrusionOk="0">
                  <a:moveTo>
                    <a:pt x="1" y="1"/>
                  </a:moveTo>
                  <a:lnTo>
                    <a:pt x="9878" y="8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4"/>
            <p:cNvSpPr/>
            <p:nvPr/>
          </p:nvSpPr>
          <p:spPr>
            <a:xfrm>
              <a:off x="6822743" y="4789066"/>
              <a:ext cx="1456790" cy="258627"/>
            </a:xfrm>
            <a:custGeom>
              <a:avLst/>
              <a:gdLst/>
              <a:ahLst/>
              <a:cxnLst/>
              <a:rect l="l" t="t" r="r" b="b"/>
              <a:pathLst>
                <a:path w="9756" h="1732" fill="none" extrusionOk="0">
                  <a:moveTo>
                    <a:pt x="0" y="0"/>
                  </a:moveTo>
                  <a:lnTo>
                    <a:pt x="9755" y="173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4"/>
            <p:cNvSpPr/>
            <p:nvPr/>
          </p:nvSpPr>
          <p:spPr>
            <a:xfrm>
              <a:off x="6850069" y="4664380"/>
              <a:ext cx="1429464" cy="383311"/>
            </a:xfrm>
            <a:custGeom>
              <a:avLst/>
              <a:gdLst/>
              <a:ahLst/>
              <a:cxnLst/>
              <a:rect l="l" t="t" r="r" b="b"/>
              <a:pathLst>
                <a:path w="9573" h="2567" fill="none" extrusionOk="0">
                  <a:moveTo>
                    <a:pt x="0" y="0"/>
                  </a:moveTo>
                  <a:lnTo>
                    <a:pt x="9572" y="256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4"/>
            <p:cNvSpPr/>
            <p:nvPr/>
          </p:nvSpPr>
          <p:spPr>
            <a:xfrm>
              <a:off x="6889640" y="4539695"/>
              <a:ext cx="1389894" cy="507995"/>
            </a:xfrm>
            <a:custGeom>
              <a:avLst/>
              <a:gdLst/>
              <a:ahLst/>
              <a:cxnLst/>
              <a:rect l="l" t="t" r="r" b="b"/>
              <a:pathLst>
                <a:path w="9308" h="3402" fill="none" extrusionOk="0">
                  <a:moveTo>
                    <a:pt x="0" y="0"/>
                  </a:moveTo>
                  <a:lnTo>
                    <a:pt x="9307" y="340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4"/>
            <p:cNvSpPr/>
            <p:nvPr/>
          </p:nvSpPr>
          <p:spPr>
            <a:xfrm>
              <a:off x="6938171" y="4420982"/>
              <a:ext cx="1341364" cy="626707"/>
            </a:xfrm>
            <a:custGeom>
              <a:avLst/>
              <a:gdLst/>
              <a:ahLst/>
              <a:cxnLst/>
              <a:rect l="l" t="t" r="r" b="b"/>
              <a:pathLst>
                <a:path w="8983" h="4197" fill="none" extrusionOk="0">
                  <a:moveTo>
                    <a:pt x="1" y="1"/>
                  </a:moveTo>
                  <a:lnTo>
                    <a:pt x="8982" y="419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4"/>
            <p:cNvSpPr/>
            <p:nvPr/>
          </p:nvSpPr>
          <p:spPr>
            <a:xfrm>
              <a:off x="6999095" y="4305554"/>
              <a:ext cx="1280440" cy="742133"/>
            </a:xfrm>
            <a:custGeom>
              <a:avLst/>
              <a:gdLst/>
              <a:ahLst/>
              <a:cxnLst/>
              <a:rect l="l" t="t" r="r" b="b"/>
              <a:pathLst>
                <a:path w="8575" h="4970" fill="none" extrusionOk="0">
                  <a:moveTo>
                    <a:pt x="0" y="0"/>
                  </a:moveTo>
                  <a:lnTo>
                    <a:pt x="8574" y="4969"/>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4"/>
            <p:cNvSpPr/>
            <p:nvPr/>
          </p:nvSpPr>
          <p:spPr>
            <a:xfrm>
              <a:off x="7065993" y="4199086"/>
              <a:ext cx="1213544" cy="848600"/>
            </a:xfrm>
            <a:custGeom>
              <a:avLst/>
              <a:gdLst/>
              <a:ahLst/>
              <a:cxnLst/>
              <a:rect l="l" t="t" r="r" b="b"/>
              <a:pathLst>
                <a:path w="8127" h="5683" fill="none" extrusionOk="0">
                  <a:moveTo>
                    <a:pt x="0" y="0"/>
                  </a:moveTo>
                  <a:lnTo>
                    <a:pt x="8126" y="568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4"/>
            <p:cNvSpPr/>
            <p:nvPr/>
          </p:nvSpPr>
          <p:spPr>
            <a:xfrm>
              <a:off x="7144985" y="4095605"/>
              <a:ext cx="1134552" cy="952080"/>
            </a:xfrm>
            <a:custGeom>
              <a:avLst/>
              <a:gdLst/>
              <a:ahLst/>
              <a:cxnLst/>
              <a:rect l="l" t="t" r="r" b="b"/>
              <a:pathLst>
                <a:path w="7598" h="6376" fill="none" extrusionOk="0">
                  <a:moveTo>
                    <a:pt x="1" y="1"/>
                  </a:moveTo>
                  <a:lnTo>
                    <a:pt x="7597" y="637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4"/>
            <p:cNvSpPr/>
            <p:nvPr/>
          </p:nvSpPr>
          <p:spPr>
            <a:xfrm>
              <a:off x="7233236" y="3998394"/>
              <a:ext cx="1046303" cy="1049289"/>
            </a:xfrm>
            <a:custGeom>
              <a:avLst/>
              <a:gdLst/>
              <a:ahLst/>
              <a:cxnLst/>
              <a:rect l="l" t="t" r="r" b="b"/>
              <a:pathLst>
                <a:path w="7007" h="7027" fill="none" extrusionOk="0">
                  <a:moveTo>
                    <a:pt x="0" y="0"/>
                  </a:moveTo>
                  <a:lnTo>
                    <a:pt x="7006" y="70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4"/>
            <p:cNvSpPr/>
            <p:nvPr/>
          </p:nvSpPr>
          <p:spPr>
            <a:xfrm>
              <a:off x="7327460" y="3913130"/>
              <a:ext cx="952080" cy="1134552"/>
            </a:xfrm>
            <a:custGeom>
              <a:avLst/>
              <a:gdLst/>
              <a:ahLst/>
              <a:cxnLst/>
              <a:rect l="l" t="t" r="r" b="b"/>
              <a:pathLst>
                <a:path w="6376" h="7598" fill="none" extrusionOk="0">
                  <a:moveTo>
                    <a:pt x="1" y="1"/>
                  </a:moveTo>
                  <a:lnTo>
                    <a:pt x="6375" y="7597"/>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4"/>
            <p:cNvSpPr/>
            <p:nvPr/>
          </p:nvSpPr>
          <p:spPr>
            <a:xfrm>
              <a:off x="7430942" y="3834138"/>
              <a:ext cx="848600" cy="1213544"/>
            </a:xfrm>
            <a:custGeom>
              <a:avLst/>
              <a:gdLst/>
              <a:ahLst/>
              <a:cxnLst/>
              <a:rect l="l" t="t" r="r" b="b"/>
              <a:pathLst>
                <a:path w="5683" h="8127" fill="none" extrusionOk="0">
                  <a:moveTo>
                    <a:pt x="0" y="0"/>
                  </a:moveTo>
                  <a:lnTo>
                    <a:pt x="5682" y="81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4"/>
            <p:cNvSpPr/>
            <p:nvPr/>
          </p:nvSpPr>
          <p:spPr>
            <a:xfrm>
              <a:off x="7540397" y="3764105"/>
              <a:ext cx="739146" cy="1283576"/>
            </a:xfrm>
            <a:custGeom>
              <a:avLst/>
              <a:gdLst/>
              <a:ahLst/>
              <a:cxnLst/>
              <a:rect l="l" t="t" r="r" b="b"/>
              <a:pathLst>
                <a:path w="4950" h="8596" fill="none" extrusionOk="0">
                  <a:moveTo>
                    <a:pt x="0" y="1"/>
                  </a:moveTo>
                  <a:lnTo>
                    <a:pt x="4949" y="859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4"/>
            <p:cNvSpPr/>
            <p:nvPr/>
          </p:nvSpPr>
          <p:spPr>
            <a:xfrm>
              <a:off x="7652839" y="3703330"/>
              <a:ext cx="626707" cy="1344350"/>
            </a:xfrm>
            <a:custGeom>
              <a:avLst/>
              <a:gdLst/>
              <a:ahLst/>
              <a:cxnLst/>
              <a:rect l="l" t="t" r="r" b="b"/>
              <a:pathLst>
                <a:path w="4197" h="9003" fill="none" extrusionOk="0">
                  <a:moveTo>
                    <a:pt x="1" y="1"/>
                  </a:moveTo>
                  <a:lnTo>
                    <a:pt x="4196" y="900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4"/>
            <p:cNvSpPr/>
            <p:nvPr/>
          </p:nvSpPr>
          <p:spPr>
            <a:xfrm>
              <a:off x="7774538" y="3654650"/>
              <a:ext cx="505009" cy="1393030"/>
            </a:xfrm>
            <a:custGeom>
              <a:avLst/>
              <a:gdLst/>
              <a:ahLst/>
              <a:cxnLst/>
              <a:rect l="l" t="t" r="r" b="b"/>
              <a:pathLst>
                <a:path w="3382" h="9329" fill="none" extrusionOk="0">
                  <a:moveTo>
                    <a:pt x="0" y="1"/>
                  </a:moveTo>
                  <a:lnTo>
                    <a:pt x="3381" y="93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4"/>
            <p:cNvSpPr/>
            <p:nvPr/>
          </p:nvSpPr>
          <p:spPr>
            <a:xfrm>
              <a:off x="7896238" y="3618215"/>
              <a:ext cx="383311" cy="1429464"/>
            </a:xfrm>
            <a:custGeom>
              <a:avLst/>
              <a:gdLst/>
              <a:ahLst/>
              <a:cxnLst/>
              <a:rect l="l" t="t" r="r" b="b"/>
              <a:pathLst>
                <a:path w="2567" h="9573" fill="none" extrusionOk="0">
                  <a:moveTo>
                    <a:pt x="0" y="0"/>
                  </a:moveTo>
                  <a:lnTo>
                    <a:pt x="2566" y="957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4"/>
            <p:cNvSpPr/>
            <p:nvPr/>
          </p:nvSpPr>
          <p:spPr>
            <a:xfrm>
              <a:off x="8020924" y="3587753"/>
              <a:ext cx="258627" cy="1459926"/>
            </a:xfrm>
            <a:custGeom>
              <a:avLst/>
              <a:gdLst/>
              <a:ahLst/>
              <a:cxnLst/>
              <a:rect l="l" t="t" r="r" b="b"/>
              <a:pathLst>
                <a:path w="1732" h="9777" fill="none" extrusionOk="0">
                  <a:moveTo>
                    <a:pt x="0" y="1"/>
                  </a:moveTo>
                  <a:lnTo>
                    <a:pt x="1731" y="97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4"/>
            <p:cNvSpPr/>
            <p:nvPr/>
          </p:nvSpPr>
          <p:spPr>
            <a:xfrm>
              <a:off x="8151583" y="3572522"/>
              <a:ext cx="127969" cy="1475157"/>
            </a:xfrm>
            <a:custGeom>
              <a:avLst/>
              <a:gdLst/>
              <a:ahLst/>
              <a:cxnLst/>
              <a:rect l="l" t="t" r="r" b="b"/>
              <a:pathLst>
                <a:path w="857" h="9879" fill="none" extrusionOk="0">
                  <a:moveTo>
                    <a:pt x="1" y="1"/>
                  </a:moveTo>
                  <a:lnTo>
                    <a:pt x="856" y="987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4"/>
            <p:cNvSpPr/>
            <p:nvPr/>
          </p:nvSpPr>
          <p:spPr>
            <a:xfrm>
              <a:off x="8279405" y="3566549"/>
              <a:ext cx="149" cy="1481130"/>
            </a:xfrm>
            <a:custGeom>
              <a:avLst/>
              <a:gdLst/>
              <a:ahLst/>
              <a:cxnLst/>
              <a:rect l="l" t="t" r="r" b="b"/>
              <a:pathLst>
                <a:path w="1" h="9919" fill="none" extrusionOk="0">
                  <a:moveTo>
                    <a:pt x="0" y="0"/>
                  </a:moveTo>
                  <a:lnTo>
                    <a:pt x="0" y="991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4"/>
            <p:cNvSpPr/>
            <p:nvPr/>
          </p:nvSpPr>
          <p:spPr>
            <a:xfrm>
              <a:off x="8279405" y="3572522"/>
              <a:ext cx="130807" cy="1475157"/>
            </a:xfrm>
            <a:custGeom>
              <a:avLst/>
              <a:gdLst/>
              <a:ahLst/>
              <a:cxnLst/>
              <a:rect l="l" t="t" r="r" b="b"/>
              <a:pathLst>
                <a:path w="876" h="9879" fill="none" extrusionOk="0">
                  <a:moveTo>
                    <a:pt x="876" y="1"/>
                  </a:moveTo>
                  <a:lnTo>
                    <a:pt x="0" y="987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4"/>
            <p:cNvSpPr/>
            <p:nvPr/>
          </p:nvSpPr>
          <p:spPr>
            <a:xfrm>
              <a:off x="8279405" y="3587753"/>
              <a:ext cx="258627" cy="1459926"/>
            </a:xfrm>
            <a:custGeom>
              <a:avLst/>
              <a:gdLst/>
              <a:ahLst/>
              <a:cxnLst/>
              <a:rect l="l" t="t" r="r" b="b"/>
              <a:pathLst>
                <a:path w="1732" h="9777" fill="none" extrusionOk="0">
                  <a:moveTo>
                    <a:pt x="1731" y="1"/>
                  </a:moveTo>
                  <a:lnTo>
                    <a:pt x="0" y="97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4"/>
            <p:cNvSpPr/>
            <p:nvPr/>
          </p:nvSpPr>
          <p:spPr>
            <a:xfrm>
              <a:off x="8279405" y="3618215"/>
              <a:ext cx="383311" cy="1429464"/>
            </a:xfrm>
            <a:custGeom>
              <a:avLst/>
              <a:gdLst/>
              <a:ahLst/>
              <a:cxnLst/>
              <a:rect l="l" t="t" r="r" b="b"/>
              <a:pathLst>
                <a:path w="2567" h="9573" fill="none" extrusionOk="0">
                  <a:moveTo>
                    <a:pt x="2566" y="0"/>
                  </a:moveTo>
                  <a:lnTo>
                    <a:pt x="0" y="957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4"/>
            <p:cNvSpPr/>
            <p:nvPr/>
          </p:nvSpPr>
          <p:spPr>
            <a:xfrm>
              <a:off x="8279405" y="3654650"/>
              <a:ext cx="507995" cy="1393030"/>
            </a:xfrm>
            <a:custGeom>
              <a:avLst/>
              <a:gdLst/>
              <a:ahLst/>
              <a:cxnLst/>
              <a:rect l="l" t="t" r="r" b="b"/>
              <a:pathLst>
                <a:path w="3402" h="9329" fill="none" extrusionOk="0">
                  <a:moveTo>
                    <a:pt x="3401" y="1"/>
                  </a:moveTo>
                  <a:lnTo>
                    <a:pt x="0" y="93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4"/>
            <p:cNvSpPr/>
            <p:nvPr/>
          </p:nvSpPr>
          <p:spPr>
            <a:xfrm>
              <a:off x="8279405" y="3703330"/>
              <a:ext cx="626557" cy="1344350"/>
            </a:xfrm>
            <a:custGeom>
              <a:avLst/>
              <a:gdLst/>
              <a:ahLst/>
              <a:cxnLst/>
              <a:rect l="l" t="t" r="r" b="b"/>
              <a:pathLst>
                <a:path w="4196" h="9003" fill="none" extrusionOk="0">
                  <a:moveTo>
                    <a:pt x="4195" y="1"/>
                  </a:moveTo>
                  <a:lnTo>
                    <a:pt x="0" y="900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4"/>
            <p:cNvSpPr/>
            <p:nvPr/>
          </p:nvSpPr>
          <p:spPr>
            <a:xfrm>
              <a:off x="8279405" y="3764105"/>
              <a:ext cx="738997" cy="1283576"/>
            </a:xfrm>
            <a:custGeom>
              <a:avLst/>
              <a:gdLst/>
              <a:ahLst/>
              <a:cxnLst/>
              <a:rect l="l" t="t" r="r" b="b"/>
              <a:pathLst>
                <a:path w="4949" h="8596" fill="none" extrusionOk="0">
                  <a:moveTo>
                    <a:pt x="4949" y="1"/>
                  </a:moveTo>
                  <a:lnTo>
                    <a:pt x="0" y="859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4"/>
            <p:cNvSpPr/>
            <p:nvPr/>
          </p:nvSpPr>
          <p:spPr>
            <a:xfrm>
              <a:off x="8279405" y="3834138"/>
              <a:ext cx="848600" cy="1213544"/>
            </a:xfrm>
            <a:custGeom>
              <a:avLst/>
              <a:gdLst/>
              <a:ahLst/>
              <a:cxnLst/>
              <a:rect l="l" t="t" r="r" b="b"/>
              <a:pathLst>
                <a:path w="5683" h="8127" fill="none" extrusionOk="0">
                  <a:moveTo>
                    <a:pt x="5682" y="0"/>
                  </a:moveTo>
                  <a:lnTo>
                    <a:pt x="0" y="81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4"/>
            <p:cNvSpPr/>
            <p:nvPr/>
          </p:nvSpPr>
          <p:spPr>
            <a:xfrm>
              <a:off x="8279405" y="3913130"/>
              <a:ext cx="951931" cy="1134552"/>
            </a:xfrm>
            <a:custGeom>
              <a:avLst/>
              <a:gdLst/>
              <a:ahLst/>
              <a:cxnLst/>
              <a:rect l="l" t="t" r="r" b="b"/>
              <a:pathLst>
                <a:path w="6375" h="7598" fill="none" extrusionOk="0">
                  <a:moveTo>
                    <a:pt x="6375" y="1"/>
                  </a:moveTo>
                  <a:lnTo>
                    <a:pt x="0" y="7597"/>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4"/>
            <p:cNvSpPr/>
            <p:nvPr/>
          </p:nvSpPr>
          <p:spPr>
            <a:xfrm>
              <a:off x="8279405" y="3998394"/>
              <a:ext cx="1046153" cy="1049289"/>
            </a:xfrm>
            <a:custGeom>
              <a:avLst/>
              <a:gdLst/>
              <a:ahLst/>
              <a:cxnLst/>
              <a:rect l="l" t="t" r="r" b="b"/>
              <a:pathLst>
                <a:path w="7006" h="7027" fill="none" extrusionOk="0">
                  <a:moveTo>
                    <a:pt x="7006" y="0"/>
                  </a:moveTo>
                  <a:lnTo>
                    <a:pt x="0" y="70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4"/>
            <p:cNvSpPr/>
            <p:nvPr/>
          </p:nvSpPr>
          <p:spPr>
            <a:xfrm>
              <a:off x="8279405" y="4095605"/>
              <a:ext cx="1134403" cy="952080"/>
            </a:xfrm>
            <a:custGeom>
              <a:avLst/>
              <a:gdLst/>
              <a:ahLst/>
              <a:cxnLst/>
              <a:rect l="l" t="t" r="r" b="b"/>
              <a:pathLst>
                <a:path w="7597" h="6376" fill="none" extrusionOk="0">
                  <a:moveTo>
                    <a:pt x="7597" y="1"/>
                  </a:moveTo>
                  <a:lnTo>
                    <a:pt x="0" y="637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4"/>
            <p:cNvSpPr/>
            <p:nvPr/>
          </p:nvSpPr>
          <p:spPr>
            <a:xfrm>
              <a:off x="8279405" y="4199086"/>
              <a:ext cx="1213544" cy="848600"/>
            </a:xfrm>
            <a:custGeom>
              <a:avLst/>
              <a:gdLst/>
              <a:ahLst/>
              <a:cxnLst/>
              <a:rect l="l" t="t" r="r" b="b"/>
              <a:pathLst>
                <a:path w="8127" h="5683" fill="none" extrusionOk="0">
                  <a:moveTo>
                    <a:pt x="8126" y="0"/>
                  </a:moveTo>
                  <a:lnTo>
                    <a:pt x="0" y="568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4"/>
            <p:cNvSpPr/>
            <p:nvPr/>
          </p:nvSpPr>
          <p:spPr>
            <a:xfrm>
              <a:off x="8279405" y="4305554"/>
              <a:ext cx="1283427" cy="742133"/>
            </a:xfrm>
            <a:custGeom>
              <a:avLst/>
              <a:gdLst/>
              <a:ahLst/>
              <a:cxnLst/>
              <a:rect l="l" t="t" r="r" b="b"/>
              <a:pathLst>
                <a:path w="8595" h="4970" fill="none" extrusionOk="0">
                  <a:moveTo>
                    <a:pt x="8594" y="0"/>
                  </a:moveTo>
                  <a:lnTo>
                    <a:pt x="0" y="4969"/>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4"/>
            <p:cNvSpPr/>
            <p:nvPr/>
          </p:nvSpPr>
          <p:spPr>
            <a:xfrm>
              <a:off x="8279405" y="4420982"/>
              <a:ext cx="1341215" cy="626707"/>
            </a:xfrm>
            <a:custGeom>
              <a:avLst/>
              <a:gdLst/>
              <a:ahLst/>
              <a:cxnLst/>
              <a:rect l="l" t="t" r="r" b="b"/>
              <a:pathLst>
                <a:path w="8982" h="4197" fill="none" extrusionOk="0">
                  <a:moveTo>
                    <a:pt x="8981" y="1"/>
                  </a:moveTo>
                  <a:lnTo>
                    <a:pt x="0" y="419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4"/>
            <p:cNvSpPr/>
            <p:nvPr/>
          </p:nvSpPr>
          <p:spPr>
            <a:xfrm>
              <a:off x="8279405" y="4539695"/>
              <a:ext cx="1392880" cy="507995"/>
            </a:xfrm>
            <a:custGeom>
              <a:avLst/>
              <a:gdLst/>
              <a:ahLst/>
              <a:cxnLst/>
              <a:rect l="l" t="t" r="r" b="b"/>
              <a:pathLst>
                <a:path w="9328" h="3402" fill="none" extrusionOk="0">
                  <a:moveTo>
                    <a:pt x="9328" y="0"/>
                  </a:moveTo>
                  <a:lnTo>
                    <a:pt x="0" y="340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4"/>
            <p:cNvSpPr/>
            <p:nvPr/>
          </p:nvSpPr>
          <p:spPr>
            <a:xfrm>
              <a:off x="8279405" y="4664380"/>
              <a:ext cx="1429315" cy="383311"/>
            </a:xfrm>
            <a:custGeom>
              <a:avLst/>
              <a:gdLst/>
              <a:ahLst/>
              <a:cxnLst/>
              <a:rect l="l" t="t" r="r" b="b"/>
              <a:pathLst>
                <a:path w="9572" h="2567" fill="none" extrusionOk="0">
                  <a:moveTo>
                    <a:pt x="9572" y="0"/>
                  </a:moveTo>
                  <a:lnTo>
                    <a:pt x="0" y="256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4"/>
            <p:cNvSpPr/>
            <p:nvPr/>
          </p:nvSpPr>
          <p:spPr>
            <a:xfrm>
              <a:off x="8279405" y="4789066"/>
              <a:ext cx="1456790" cy="258627"/>
            </a:xfrm>
            <a:custGeom>
              <a:avLst/>
              <a:gdLst/>
              <a:ahLst/>
              <a:cxnLst/>
              <a:rect l="l" t="t" r="r" b="b"/>
              <a:pathLst>
                <a:path w="9756" h="1732" fill="none" extrusionOk="0">
                  <a:moveTo>
                    <a:pt x="9755" y="0"/>
                  </a:moveTo>
                  <a:lnTo>
                    <a:pt x="0" y="173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4"/>
            <p:cNvSpPr/>
            <p:nvPr/>
          </p:nvSpPr>
          <p:spPr>
            <a:xfrm>
              <a:off x="8279405" y="4916738"/>
              <a:ext cx="1475008" cy="130956"/>
            </a:xfrm>
            <a:custGeom>
              <a:avLst/>
              <a:gdLst/>
              <a:ahLst/>
              <a:cxnLst/>
              <a:rect l="l" t="t" r="r" b="b"/>
              <a:pathLst>
                <a:path w="9878" h="877" fill="none" extrusionOk="0">
                  <a:moveTo>
                    <a:pt x="9877" y="1"/>
                  </a:moveTo>
                  <a:lnTo>
                    <a:pt x="0" y="8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4"/>
            <p:cNvSpPr/>
            <p:nvPr/>
          </p:nvSpPr>
          <p:spPr>
            <a:xfrm>
              <a:off x="8279405" y="5047546"/>
              <a:ext cx="1481130" cy="149"/>
            </a:xfrm>
            <a:custGeom>
              <a:avLst/>
              <a:gdLst/>
              <a:ahLst/>
              <a:cxnLst/>
              <a:rect l="l" t="t" r="r" b="b"/>
              <a:pathLst>
                <a:path w="9919" h="1" fill="none" extrusionOk="0">
                  <a:moveTo>
                    <a:pt x="9918" y="0"/>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4"/>
            <p:cNvSpPr/>
            <p:nvPr/>
          </p:nvSpPr>
          <p:spPr>
            <a:xfrm>
              <a:off x="6281291" y="3064670"/>
              <a:ext cx="4075160" cy="4078296"/>
            </a:xfrm>
            <a:custGeom>
              <a:avLst/>
              <a:gdLst/>
              <a:ahLst/>
              <a:cxnLst/>
              <a:rect l="l" t="t" r="r" b="b"/>
              <a:pathLst>
                <a:path w="27291" h="27312" fill="none" extrusionOk="0">
                  <a:moveTo>
                    <a:pt x="27291" y="13646"/>
                  </a:moveTo>
                  <a:cubicBezTo>
                    <a:pt x="27291" y="21201"/>
                    <a:pt x="21181" y="27311"/>
                    <a:pt x="13646" y="27311"/>
                  </a:cubicBezTo>
                  <a:cubicBezTo>
                    <a:pt x="6111" y="27311"/>
                    <a:pt x="1" y="21201"/>
                    <a:pt x="1" y="13646"/>
                  </a:cubicBezTo>
                  <a:cubicBezTo>
                    <a:pt x="1" y="6111"/>
                    <a:pt x="6111" y="1"/>
                    <a:pt x="13646" y="1"/>
                  </a:cubicBezTo>
                  <a:cubicBezTo>
                    <a:pt x="21181" y="1"/>
                    <a:pt x="27291" y="6111"/>
                    <a:pt x="27291" y="13646"/>
                  </a:cubicBezTo>
                  <a:close/>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4" name="Google Shape;994;p24"/>
          <p:cNvSpPr/>
          <p:nvPr/>
        </p:nvSpPr>
        <p:spPr>
          <a:xfrm flipH="1">
            <a:off x="7562150" y="2975850"/>
            <a:ext cx="1959600" cy="60753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4"/>
          <p:cNvSpPr/>
          <p:nvPr/>
        </p:nvSpPr>
        <p:spPr>
          <a:xfrm flipH="1">
            <a:off x="7714550" y="3128250"/>
            <a:ext cx="1959600" cy="6075300"/>
          </a:xfrm>
          <a:prstGeom prst="round2SameRect">
            <a:avLst>
              <a:gd name="adj1" fmla="val 50000"/>
              <a:gd name="adj2" fmla="val 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6" name="Google Shape;996;p24"/>
          <p:cNvGrpSpPr/>
          <p:nvPr/>
        </p:nvGrpSpPr>
        <p:grpSpPr>
          <a:xfrm>
            <a:off x="324912" y="324806"/>
            <a:ext cx="122176" cy="976425"/>
            <a:chOff x="1657750" y="4268845"/>
            <a:chExt cx="159000" cy="1270725"/>
          </a:xfrm>
        </p:grpSpPr>
        <p:sp>
          <p:nvSpPr>
            <p:cNvPr id="997" name="Google Shape;997;p24"/>
            <p:cNvSpPr/>
            <p:nvPr/>
          </p:nvSpPr>
          <p:spPr>
            <a:xfrm>
              <a:off x="1657750" y="4268845"/>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4"/>
            <p:cNvSpPr/>
            <p:nvPr/>
          </p:nvSpPr>
          <p:spPr>
            <a:xfrm>
              <a:off x="1657750" y="4639420"/>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4"/>
            <p:cNvSpPr/>
            <p:nvPr/>
          </p:nvSpPr>
          <p:spPr>
            <a:xfrm>
              <a:off x="1657750" y="5009995"/>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4"/>
            <p:cNvSpPr/>
            <p:nvPr/>
          </p:nvSpPr>
          <p:spPr>
            <a:xfrm>
              <a:off x="1657750" y="5380570"/>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01" name="Google Shape;1001;p24"/>
          <p:cNvCxnSpPr/>
          <p:nvPr/>
        </p:nvCxnSpPr>
        <p:spPr>
          <a:xfrm rot="10800000">
            <a:off x="324025" y="2039650"/>
            <a:ext cx="0" cy="3666300"/>
          </a:xfrm>
          <a:prstGeom prst="straightConnector1">
            <a:avLst/>
          </a:prstGeom>
          <a:noFill/>
          <a:ln w="19050" cap="flat" cmpd="sng">
            <a:solidFill>
              <a:schemeClr val="lt1"/>
            </a:solidFill>
            <a:prstDash val="solid"/>
            <a:round/>
            <a:headEnd type="none" w="med" len="med"/>
            <a:tailEnd type="none" w="med" len="med"/>
          </a:ln>
        </p:spPr>
      </p:cxnSp>
      <p:sp>
        <p:nvSpPr>
          <p:cNvPr id="1002" name="Google Shape;1002;p24"/>
          <p:cNvSpPr/>
          <p:nvPr/>
        </p:nvSpPr>
        <p:spPr>
          <a:xfrm>
            <a:off x="7482475" y="3128240"/>
            <a:ext cx="726417" cy="728320"/>
          </a:xfrm>
          <a:custGeom>
            <a:avLst/>
            <a:gdLst/>
            <a:ahLst/>
            <a:cxnLst/>
            <a:rect l="l" t="t" r="r" b="b"/>
            <a:pathLst>
              <a:path w="7557" h="7577" extrusionOk="0">
                <a:moveTo>
                  <a:pt x="3769" y="0"/>
                </a:moveTo>
                <a:cubicBezTo>
                  <a:pt x="1691" y="0"/>
                  <a:pt x="1" y="1711"/>
                  <a:pt x="1" y="3788"/>
                </a:cubicBezTo>
                <a:cubicBezTo>
                  <a:pt x="1" y="5886"/>
                  <a:pt x="1691" y="7576"/>
                  <a:pt x="3769" y="7576"/>
                </a:cubicBezTo>
                <a:cubicBezTo>
                  <a:pt x="5866" y="7576"/>
                  <a:pt x="7557" y="5886"/>
                  <a:pt x="7557" y="3788"/>
                </a:cubicBezTo>
                <a:cubicBezTo>
                  <a:pt x="7557" y="1711"/>
                  <a:pt x="5866" y="0"/>
                  <a:pt x="3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3" name="Google Shape;1003;p24"/>
          <p:cNvGrpSpPr/>
          <p:nvPr/>
        </p:nvGrpSpPr>
        <p:grpSpPr>
          <a:xfrm rot="5400000">
            <a:off x="6473412" y="4261094"/>
            <a:ext cx="122176" cy="976425"/>
            <a:chOff x="1657750" y="470075"/>
            <a:chExt cx="159000" cy="1270725"/>
          </a:xfrm>
        </p:grpSpPr>
        <p:sp>
          <p:nvSpPr>
            <p:cNvPr id="1004" name="Google Shape;1004;p24"/>
            <p:cNvSpPr/>
            <p:nvPr/>
          </p:nvSpPr>
          <p:spPr>
            <a:xfrm>
              <a:off x="1657750" y="470075"/>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4"/>
            <p:cNvSpPr/>
            <p:nvPr/>
          </p:nvSpPr>
          <p:spPr>
            <a:xfrm>
              <a:off x="1657750" y="840650"/>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4"/>
            <p:cNvSpPr/>
            <p:nvPr/>
          </p:nvSpPr>
          <p:spPr>
            <a:xfrm>
              <a:off x="1657750" y="1211225"/>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4"/>
            <p:cNvSpPr/>
            <p:nvPr/>
          </p:nvSpPr>
          <p:spPr>
            <a:xfrm>
              <a:off x="1657750" y="1581800"/>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0601584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dk2"/>
        </a:solidFill>
        <a:effectLst/>
      </p:bgPr>
    </p:bg>
    <p:spTree>
      <p:nvGrpSpPr>
        <p:cNvPr id="1" name="Shape 1008"/>
        <p:cNvGrpSpPr/>
        <p:nvPr/>
      </p:nvGrpSpPr>
      <p:grpSpPr>
        <a:xfrm>
          <a:off x="0" y="0"/>
          <a:ext cx="0" cy="0"/>
          <a:chOff x="0" y="0"/>
          <a:chExt cx="0" cy="0"/>
        </a:xfrm>
      </p:grpSpPr>
      <p:sp>
        <p:nvSpPr>
          <p:cNvPr id="1009" name="Google Shape;1009;p25"/>
          <p:cNvSpPr txBox="1">
            <a:spLocks noGrp="1"/>
          </p:cNvSpPr>
          <p:nvPr>
            <p:ph type="title"/>
          </p:nvPr>
        </p:nvSpPr>
        <p:spPr>
          <a:xfrm>
            <a:off x="713250" y="539525"/>
            <a:ext cx="4194000" cy="9156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SzPts val="3000"/>
              <a:buNone/>
              <a:defRPr/>
            </a:lvl1pPr>
            <a:lvl2pPr lvl="1">
              <a:lnSpc>
                <a:spcPct val="90000"/>
              </a:lnSpc>
              <a:spcBef>
                <a:spcPts val="0"/>
              </a:spcBef>
              <a:spcAft>
                <a:spcPts val="0"/>
              </a:spcAft>
              <a:buSzPts val="3000"/>
              <a:buNone/>
              <a:defRPr/>
            </a:lvl2pPr>
            <a:lvl3pPr lvl="2">
              <a:lnSpc>
                <a:spcPct val="90000"/>
              </a:lnSpc>
              <a:spcBef>
                <a:spcPts val="0"/>
              </a:spcBef>
              <a:spcAft>
                <a:spcPts val="0"/>
              </a:spcAft>
              <a:buSzPts val="3000"/>
              <a:buNone/>
              <a:defRPr/>
            </a:lvl3pPr>
            <a:lvl4pPr lvl="3">
              <a:lnSpc>
                <a:spcPct val="90000"/>
              </a:lnSpc>
              <a:spcBef>
                <a:spcPts val="0"/>
              </a:spcBef>
              <a:spcAft>
                <a:spcPts val="0"/>
              </a:spcAft>
              <a:buSzPts val="3000"/>
              <a:buNone/>
              <a:defRPr/>
            </a:lvl4pPr>
            <a:lvl5pPr lvl="4">
              <a:lnSpc>
                <a:spcPct val="90000"/>
              </a:lnSpc>
              <a:spcBef>
                <a:spcPts val="0"/>
              </a:spcBef>
              <a:spcAft>
                <a:spcPts val="0"/>
              </a:spcAft>
              <a:buSzPts val="3000"/>
              <a:buNone/>
              <a:defRPr/>
            </a:lvl5pPr>
            <a:lvl6pPr lvl="5">
              <a:lnSpc>
                <a:spcPct val="90000"/>
              </a:lnSpc>
              <a:spcBef>
                <a:spcPts val="0"/>
              </a:spcBef>
              <a:spcAft>
                <a:spcPts val="0"/>
              </a:spcAft>
              <a:buSzPts val="3000"/>
              <a:buNone/>
              <a:defRPr/>
            </a:lvl6pPr>
            <a:lvl7pPr lvl="6">
              <a:lnSpc>
                <a:spcPct val="90000"/>
              </a:lnSpc>
              <a:spcBef>
                <a:spcPts val="0"/>
              </a:spcBef>
              <a:spcAft>
                <a:spcPts val="0"/>
              </a:spcAft>
              <a:buSzPts val="3000"/>
              <a:buNone/>
              <a:defRPr/>
            </a:lvl7pPr>
            <a:lvl8pPr lvl="7">
              <a:lnSpc>
                <a:spcPct val="90000"/>
              </a:lnSpc>
              <a:spcBef>
                <a:spcPts val="0"/>
              </a:spcBef>
              <a:spcAft>
                <a:spcPts val="0"/>
              </a:spcAft>
              <a:buSzPts val="3000"/>
              <a:buNone/>
              <a:defRPr/>
            </a:lvl8pPr>
            <a:lvl9pPr lvl="8">
              <a:lnSpc>
                <a:spcPct val="90000"/>
              </a:lnSpc>
              <a:spcBef>
                <a:spcPts val="0"/>
              </a:spcBef>
              <a:spcAft>
                <a:spcPts val="0"/>
              </a:spcAft>
              <a:buSzPts val="3000"/>
              <a:buNone/>
              <a:defRPr/>
            </a:lvl9pPr>
          </a:lstStyle>
          <a:p>
            <a:r>
              <a:rPr lang="en-US"/>
              <a:t>Click to edit Master title style</a:t>
            </a:r>
            <a:endParaRPr/>
          </a:p>
        </p:txBody>
      </p:sp>
      <p:sp>
        <p:nvSpPr>
          <p:cNvPr id="1010" name="Google Shape;1010;p25"/>
          <p:cNvSpPr/>
          <p:nvPr/>
        </p:nvSpPr>
        <p:spPr>
          <a:xfrm>
            <a:off x="-763400" y="1369125"/>
            <a:ext cx="1619100" cy="4846200"/>
          </a:xfrm>
          <a:prstGeom prst="roundRect">
            <a:avLst>
              <a:gd name="adj" fmla="val 5000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5"/>
          <p:cNvSpPr/>
          <p:nvPr/>
        </p:nvSpPr>
        <p:spPr>
          <a:xfrm rot="10800000">
            <a:off x="4360450" y="-2517325"/>
            <a:ext cx="1745100" cy="31311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12" name="Google Shape;1012;p25"/>
          <p:cNvCxnSpPr/>
          <p:nvPr/>
        </p:nvCxnSpPr>
        <p:spPr>
          <a:xfrm>
            <a:off x="-199125" y="4818700"/>
            <a:ext cx="2152800" cy="0"/>
          </a:xfrm>
          <a:prstGeom prst="straightConnector1">
            <a:avLst/>
          </a:prstGeom>
          <a:noFill/>
          <a:ln w="19050" cap="flat" cmpd="sng">
            <a:solidFill>
              <a:schemeClr val="lt1"/>
            </a:solidFill>
            <a:prstDash val="solid"/>
            <a:round/>
            <a:headEnd type="none" w="med" len="med"/>
            <a:tailEnd type="none" w="med" len="med"/>
          </a:ln>
        </p:spPr>
      </p:cxnSp>
      <p:sp>
        <p:nvSpPr>
          <p:cNvPr id="1013" name="Google Shape;1013;p25"/>
          <p:cNvSpPr txBox="1">
            <a:spLocks noGrp="1"/>
          </p:cNvSpPr>
          <p:nvPr>
            <p:ph type="title" idx="2" hasCustomPrompt="1"/>
          </p:nvPr>
        </p:nvSpPr>
        <p:spPr>
          <a:xfrm>
            <a:off x="1336199" y="3485200"/>
            <a:ext cx="708000" cy="97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3500"/>
            </a:lvl1pPr>
            <a:lvl2pPr lvl="1" algn="ctr" rtl="0">
              <a:spcBef>
                <a:spcPts val="0"/>
              </a:spcBef>
              <a:spcAft>
                <a:spcPts val="0"/>
              </a:spcAft>
              <a:buSzPts val="3500"/>
              <a:buNone/>
              <a:defRPr sz="3500"/>
            </a:lvl2pPr>
            <a:lvl3pPr lvl="2" algn="ctr" rtl="0">
              <a:spcBef>
                <a:spcPts val="0"/>
              </a:spcBef>
              <a:spcAft>
                <a:spcPts val="0"/>
              </a:spcAft>
              <a:buSzPts val="3500"/>
              <a:buNone/>
              <a:defRPr sz="3500"/>
            </a:lvl3pPr>
            <a:lvl4pPr lvl="3" algn="ctr" rtl="0">
              <a:spcBef>
                <a:spcPts val="0"/>
              </a:spcBef>
              <a:spcAft>
                <a:spcPts val="0"/>
              </a:spcAft>
              <a:buSzPts val="3500"/>
              <a:buNone/>
              <a:defRPr sz="3500"/>
            </a:lvl4pPr>
            <a:lvl5pPr lvl="4" algn="ctr" rtl="0">
              <a:spcBef>
                <a:spcPts val="0"/>
              </a:spcBef>
              <a:spcAft>
                <a:spcPts val="0"/>
              </a:spcAft>
              <a:buSzPts val="3500"/>
              <a:buNone/>
              <a:defRPr sz="3500"/>
            </a:lvl5pPr>
            <a:lvl6pPr lvl="5" algn="ctr" rtl="0">
              <a:spcBef>
                <a:spcPts val="0"/>
              </a:spcBef>
              <a:spcAft>
                <a:spcPts val="0"/>
              </a:spcAft>
              <a:buSzPts val="3500"/>
              <a:buNone/>
              <a:defRPr sz="3500"/>
            </a:lvl6pPr>
            <a:lvl7pPr lvl="6" algn="ctr" rtl="0">
              <a:spcBef>
                <a:spcPts val="0"/>
              </a:spcBef>
              <a:spcAft>
                <a:spcPts val="0"/>
              </a:spcAft>
              <a:buSzPts val="3500"/>
              <a:buNone/>
              <a:defRPr sz="3500"/>
            </a:lvl7pPr>
            <a:lvl8pPr lvl="7" algn="ctr" rtl="0">
              <a:spcBef>
                <a:spcPts val="0"/>
              </a:spcBef>
              <a:spcAft>
                <a:spcPts val="0"/>
              </a:spcAft>
              <a:buSzPts val="3500"/>
              <a:buNone/>
              <a:defRPr sz="3500"/>
            </a:lvl8pPr>
            <a:lvl9pPr lvl="8" algn="ctr" rtl="0">
              <a:spcBef>
                <a:spcPts val="0"/>
              </a:spcBef>
              <a:spcAft>
                <a:spcPts val="0"/>
              </a:spcAft>
              <a:buSzPts val="3500"/>
              <a:buNone/>
              <a:defRPr sz="3500"/>
            </a:lvl9pPr>
          </a:lstStyle>
          <a:p>
            <a:r>
              <a:t>xx%</a:t>
            </a:r>
          </a:p>
        </p:txBody>
      </p:sp>
      <p:sp>
        <p:nvSpPr>
          <p:cNvPr id="1014" name="Google Shape;1014;p25"/>
          <p:cNvSpPr txBox="1">
            <a:spLocks noGrp="1"/>
          </p:cNvSpPr>
          <p:nvPr>
            <p:ph type="subTitle" idx="1"/>
          </p:nvPr>
        </p:nvSpPr>
        <p:spPr>
          <a:xfrm>
            <a:off x="2187275" y="3459800"/>
            <a:ext cx="2211300" cy="40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1pPr>
            <a:lvl2pPr lvl="1"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2pPr>
            <a:lvl3pPr lvl="2"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3pPr>
            <a:lvl4pPr lvl="3"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4pPr>
            <a:lvl5pPr lvl="4"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5pPr>
            <a:lvl6pPr lvl="5"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6pPr>
            <a:lvl7pPr lvl="6"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7pPr>
            <a:lvl8pPr lvl="7"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8pPr>
            <a:lvl9pPr lvl="8"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9pPr>
          </a:lstStyle>
          <a:p>
            <a:r>
              <a:rPr lang="en-US"/>
              <a:t>Click to edit Master subtitle style</a:t>
            </a:r>
            <a:endParaRPr/>
          </a:p>
        </p:txBody>
      </p:sp>
      <p:sp>
        <p:nvSpPr>
          <p:cNvPr id="1015" name="Google Shape;1015;p25"/>
          <p:cNvSpPr txBox="1">
            <a:spLocks noGrp="1"/>
          </p:cNvSpPr>
          <p:nvPr>
            <p:ph type="subTitle" idx="3"/>
          </p:nvPr>
        </p:nvSpPr>
        <p:spPr>
          <a:xfrm>
            <a:off x="2187275" y="3865019"/>
            <a:ext cx="2211300" cy="46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Click to edit Master subtitle style</a:t>
            </a:r>
            <a:endParaRPr/>
          </a:p>
        </p:txBody>
      </p:sp>
      <p:sp>
        <p:nvSpPr>
          <p:cNvPr id="1016" name="Google Shape;1016;p25"/>
          <p:cNvSpPr txBox="1">
            <a:spLocks noGrp="1"/>
          </p:cNvSpPr>
          <p:nvPr>
            <p:ph type="title" idx="4" hasCustomPrompt="1"/>
          </p:nvPr>
        </p:nvSpPr>
        <p:spPr>
          <a:xfrm>
            <a:off x="1336199" y="1985175"/>
            <a:ext cx="708000" cy="97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3500"/>
            </a:lvl1pPr>
            <a:lvl2pPr lvl="1" algn="ctr" rtl="0">
              <a:spcBef>
                <a:spcPts val="0"/>
              </a:spcBef>
              <a:spcAft>
                <a:spcPts val="0"/>
              </a:spcAft>
              <a:buSzPts val="3500"/>
              <a:buNone/>
              <a:defRPr sz="3500"/>
            </a:lvl2pPr>
            <a:lvl3pPr lvl="2" algn="ctr" rtl="0">
              <a:spcBef>
                <a:spcPts val="0"/>
              </a:spcBef>
              <a:spcAft>
                <a:spcPts val="0"/>
              </a:spcAft>
              <a:buSzPts val="3500"/>
              <a:buNone/>
              <a:defRPr sz="3500"/>
            </a:lvl3pPr>
            <a:lvl4pPr lvl="3" algn="ctr" rtl="0">
              <a:spcBef>
                <a:spcPts val="0"/>
              </a:spcBef>
              <a:spcAft>
                <a:spcPts val="0"/>
              </a:spcAft>
              <a:buSzPts val="3500"/>
              <a:buNone/>
              <a:defRPr sz="3500"/>
            </a:lvl4pPr>
            <a:lvl5pPr lvl="4" algn="ctr" rtl="0">
              <a:spcBef>
                <a:spcPts val="0"/>
              </a:spcBef>
              <a:spcAft>
                <a:spcPts val="0"/>
              </a:spcAft>
              <a:buSzPts val="3500"/>
              <a:buNone/>
              <a:defRPr sz="3500"/>
            </a:lvl5pPr>
            <a:lvl6pPr lvl="5" algn="ctr" rtl="0">
              <a:spcBef>
                <a:spcPts val="0"/>
              </a:spcBef>
              <a:spcAft>
                <a:spcPts val="0"/>
              </a:spcAft>
              <a:buSzPts val="3500"/>
              <a:buNone/>
              <a:defRPr sz="3500"/>
            </a:lvl6pPr>
            <a:lvl7pPr lvl="6" algn="ctr" rtl="0">
              <a:spcBef>
                <a:spcPts val="0"/>
              </a:spcBef>
              <a:spcAft>
                <a:spcPts val="0"/>
              </a:spcAft>
              <a:buSzPts val="3500"/>
              <a:buNone/>
              <a:defRPr sz="3500"/>
            </a:lvl7pPr>
            <a:lvl8pPr lvl="7" algn="ctr" rtl="0">
              <a:spcBef>
                <a:spcPts val="0"/>
              </a:spcBef>
              <a:spcAft>
                <a:spcPts val="0"/>
              </a:spcAft>
              <a:buSzPts val="3500"/>
              <a:buNone/>
              <a:defRPr sz="3500"/>
            </a:lvl8pPr>
            <a:lvl9pPr lvl="8" algn="ctr" rtl="0">
              <a:spcBef>
                <a:spcPts val="0"/>
              </a:spcBef>
              <a:spcAft>
                <a:spcPts val="0"/>
              </a:spcAft>
              <a:buSzPts val="3500"/>
              <a:buNone/>
              <a:defRPr sz="3500"/>
            </a:lvl9pPr>
          </a:lstStyle>
          <a:p>
            <a:r>
              <a:t>xx%</a:t>
            </a:r>
          </a:p>
        </p:txBody>
      </p:sp>
      <p:sp>
        <p:nvSpPr>
          <p:cNvPr id="1017" name="Google Shape;1017;p25"/>
          <p:cNvSpPr txBox="1">
            <a:spLocks noGrp="1"/>
          </p:cNvSpPr>
          <p:nvPr>
            <p:ph type="subTitle" idx="5"/>
          </p:nvPr>
        </p:nvSpPr>
        <p:spPr>
          <a:xfrm>
            <a:off x="2187275" y="1961652"/>
            <a:ext cx="2211300" cy="40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1pPr>
            <a:lvl2pPr lvl="1"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2pPr>
            <a:lvl3pPr lvl="2"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3pPr>
            <a:lvl4pPr lvl="3"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4pPr>
            <a:lvl5pPr lvl="4"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5pPr>
            <a:lvl6pPr lvl="5"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6pPr>
            <a:lvl7pPr lvl="6"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7pPr>
            <a:lvl8pPr lvl="7"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8pPr>
            <a:lvl9pPr lvl="8"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9pPr>
          </a:lstStyle>
          <a:p>
            <a:r>
              <a:rPr lang="en-US"/>
              <a:t>Click to edit Master subtitle style</a:t>
            </a:r>
            <a:endParaRPr/>
          </a:p>
        </p:txBody>
      </p:sp>
      <p:sp>
        <p:nvSpPr>
          <p:cNvPr id="1018" name="Google Shape;1018;p25"/>
          <p:cNvSpPr txBox="1">
            <a:spLocks noGrp="1"/>
          </p:cNvSpPr>
          <p:nvPr>
            <p:ph type="subTitle" idx="6"/>
          </p:nvPr>
        </p:nvSpPr>
        <p:spPr>
          <a:xfrm>
            <a:off x="2187275" y="2366863"/>
            <a:ext cx="2211300" cy="46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1231073149"/>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solidFill>
          <a:schemeClr val="dk2"/>
        </a:solidFill>
        <a:effectLst/>
      </p:bgPr>
    </p:bg>
    <p:spTree>
      <p:nvGrpSpPr>
        <p:cNvPr id="1" name="Shape 1019"/>
        <p:cNvGrpSpPr/>
        <p:nvPr/>
      </p:nvGrpSpPr>
      <p:grpSpPr>
        <a:xfrm>
          <a:off x="0" y="0"/>
          <a:ext cx="0" cy="0"/>
          <a:chOff x="0" y="0"/>
          <a:chExt cx="0" cy="0"/>
        </a:xfrm>
      </p:grpSpPr>
      <p:grpSp>
        <p:nvGrpSpPr>
          <p:cNvPr id="1020" name="Google Shape;1020;p26"/>
          <p:cNvGrpSpPr/>
          <p:nvPr/>
        </p:nvGrpSpPr>
        <p:grpSpPr>
          <a:xfrm>
            <a:off x="8702512" y="3842281"/>
            <a:ext cx="122176" cy="976425"/>
            <a:chOff x="1657750" y="470075"/>
            <a:chExt cx="159000" cy="1270725"/>
          </a:xfrm>
        </p:grpSpPr>
        <p:sp>
          <p:nvSpPr>
            <p:cNvPr id="1021" name="Google Shape;1021;p26"/>
            <p:cNvSpPr/>
            <p:nvPr/>
          </p:nvSpPr>
          <p:spPr>
            <a:xfrm>
              <a:off x="1657750" y="470075"/>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6"/>
            <p:cNvSpPr/>
            <p:nvPr/>
          </p:nvSpPr>
          <p:spPr>
            <a:xfrm>
              <a:off x="1657750" y="840650"/>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6"/>
            <p:cNvSpPr/>
            <p:nvPr/>
          </p:nvSpPr>
          <p:spPr>
            <a:xfrm>
              <a:off x="1657750" y="1211225"/>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6"/>
            <p:cNvSpPr/>
            <p:nvPr/>
          </p:nvSpPr>
          <p:spPr>
            <a:xfrm>
              <a:off x="1657750" y="1581800"/>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5" name="Google Shape;1025;p26"/>
          <p:cNvSpPr txBox="1">
            <a:spLocks noGrp="1"/>
          </p:cNvSpPr>
          <p:nvPr>
            <p:ph type="title"/>
          </p:nvPr>
        </p:nvSpPr>
        <p:spPr>
          <a:xfrm>
            <a:off x="713250" y="539525"/>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1026" name="Google Shape;1026;p26"/>
          <p:cNvSpPr txBox="1">
            <a:spLocks noGrp="1"/>
          </p:cNvSpPr>
          <p:nvPr>
            <p:ph type="subTitle" idx="1"/>
          </p:nvPr>
        </p:nvSpPr>
        <p:spPr>
          <a:xfrm>
            <a:off x="1461750" y="3111475"/>
            <a:ext cx="2766000" cy="30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1pPr>
            <a:lvl2pPr lvl="1"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2pPr>
            <a:lvl3pPr lvl="2"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3pPr>
            <a:lvl4pPr lvl="3"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4pPr>
            <a:lvl5pPr lvl="4"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5pPr>
            <a:lvl6pPr lvl="5"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6pPr>
            <a:lvl7pPr lvl="6"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7pPr>
            <a:lvl8pPr lvl="7"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8pPr>
            <a:lvl9pPr lvl="8"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9pPr>
          </a:lstStyle>
          <a:p>
            <a:r>
              <a:rPr lang="en-US"/>
              <a:t>Click to edit Master subtitle style</a:t>
            </a:r>
            <a:endParaRPr/>
          </a:p>
        </p:txBody>
      </p:sp>
      <p:sp>
        <p:nvSpPr>
          <p:cNvPr id="1027" name="Google Shape;1027;p26"/>
          <p:cNvSpPr txBox="1">
            <a:spLocks noGrp="1"/>
          </p:cNvSpPr>
          <p:nvPr>
            <p:ph type="subTitle" idx="2"/>
          </p:nvPr>
        </p:nvSpPr>
        <p:spPr>
          <a:xfrm>
            <a:off x="1461750" y="3516725"/>
            <a:ext cx="2766000" cy="65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028" name="Google Shape;1028;p26"/>
          <p:cNvSpPr txBox="1">
            <a:spLocks noGrp="1"/>
          </p:cNvSpPr>
          <p:nvPr>
            <p:ph type="subTitle" idx="3"/>
          </p:nvPr>
        </p:nvSpPr>
        <p:spPr>
          <a:xfrm>
            <a:off x="4916250" y="3111475"/>
            <a:ext cx="2766000" cy="30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1pPr>
            <a:lvl2pPr lvl="1"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2pPr>
            <a:lvl3pPr lvl="2"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3pPr>
            <a:lvl4pPr lvl="3"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4pPr>
            <a:lvl5pPr lvl="4"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5pPr>
            <a:lvl6pPr lvl="5"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6pPr>
            <a:lvl7pPr lvl="6"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7pPr>
            <a:lvl8pPr lvl="7"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8pPr>
            <a:lvl9pPr lvl="8"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9pPr>
          </a:lstStyle>
          <a:p>
            <a:r>
              <a:rPr lang="en-US"/>
              <a:t>Click to edit Master subtitle style</a:t>
            </a:r>
            <a:endParaRPr/>
          </a:p>
        </p:txBody>
      </p:sp>
      <p:sp>
        <p:nvSpPr>
          <p:cNvPr id="1029" name="Google Shape;1029;p26"/>
          <p:cNvSpPr txBox="1">
            <a:spLocks noGrp="1"/>
          </p:cNvSpPr>
          <p:nvPr>
            <p:ph type="subTitle" idx="4"/>
          </p:nvPr>
        </p:nvSpPr>
        <p:spPr>
          <a:xfrm>
            <a:off x="4916250" y="3516725"/>
            <a:ext cx="2766000" cy="65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030" name="Google Shape;1030;p26"/>
          <p:cNvSpPr/>
          <p:nvPr/>
        </p:nvSpPr>
        <p:spPr>
          <a:xfrm>
            <a:off x="-598937" y="2595875"/>
            <a:ext cx="1619100" cy="4846200"/>
          </a:xfrm>
          <a:prstGeom prst="roundRect">
            <a:avLst>
              <a:gd name="adj" fmla="val 5000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31" name="Google Shape;1031;p26"/>
          <p:cNvCxnSpPr/>
          <p:nvPr/>
        </p:nvCxnSpPr>
        <p:spPr>
          <a:xfrm rot="10800000">
            <a:off x="-52763" y="4818700"/>
            <a:ext cx="2152800" cy="0"/>
          </a:xfrm>
          <a:prstGeom prst="straightConnector1">
            <a:avLst/>
          </a:prstGeom>
          <a:noFill/>
          <a:ln w="19050" cap="flat" cmpd="sng">
            <a:solidFill>
              <a:schemeClr val="lt1"/>
            </a:solidFill>
            <a:prstDash val="solid"/>
            <a:round/>
            <a:headEnd type="none" w="med" len="med"/>
            <a:tailEnd type="none" w="med" len="med"/>
          </a:ln>
        </p:spPr>
      </p:cxnSp>
      <p:sp>
        <p:nvSpPr>
          <p:cNvPr id="1032" name="Google Shape;1032;p26"/>
          <p:cNvSpPr/>
          <p:nvPr/>
        </p:nvSpPr>
        <p:spPr>
          <a:xfrm rot="10800000" flipH="1">
            <a:off x="7688763" y="-4592725"/>
            <a:ext cx="1959600" cy="60753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3" name="Google Shape;1033;p26"/>
          <p:cNvGrpSpPr/>
          <p:nvPr/>
        </p:nvGrpSpPr>
        <p:grpSpPr>
          <a:xfrm>
            <a:off x="324890" y="324797"/>
            <a:ext cx="288519" cy="1007900"/>
            <a:chOff x="8417577" y="1974911"/>
            <a:chExt cx="412524" cy="1441092"/>
          </a:xfrm>
        </p:grpSpPr>
        <p:sp>
          <p:nvSpPr>
            <p:cNvPr id="1034" name="Google Shape;1034;p26"/>
            <p:cNvSpPr/>
            <p:nvPr/>
          </p:nvSpPr>
          <p:spPr>
            <a:xfrm>
              <a:off x="8417577" y="2181068"/>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6"/>
            <p:cNvSpPr/>
            <p:nvPr/>
          </p:nvSpPr>
          <p:spPr>
            <a:xfrm>
              <a:off x="8623842" y="1974911"/>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6"/>
            <p:cNvSpPr/>
            <p:nvPr/>
          </p:nvSpPr>
          <p:spPr>
            <a:xfrm>
              <a:off x="8478767" y="2033766"/>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6"/>
            <p:cNvSpPr/>
            <p:nvPr/>
          </p:nvSpPr>
          <p:spPr>
            <a:xfrm>
              <a:off x="8478767" y="2033766"/>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6"/>
            <p:cNvSpPr/>
            <p:nvPr/>
          </p:nvSpPr>
          <p:spPr>
            <a:xfrm>
              <a:off x="8417577" y="2695403"/>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6"/>
            <p:cNvSpPr/>
            <p:nvPr/>
          </p:nvSpPr>
          <p:spPr>
            <a:xfrm>
              <a:off x="8623842" y="2489246"/>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6"/>
            <p:cNvSpPr/>
            <p:nvPr/>
          </p:nvSpPr>
          <p:spPr>
            <a:xfrm>
              <a:off x="8478767" y="2548101"/>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6"/>
            <p:cNvSpPr/>
            <p:nvPr/>
          </p:nvSpPr>
          <p:spPr>
            <a:xfrm>
              <a:off x="8478767" y="2548101"/>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6"/>
            <p:cNvSpPr/>
            <p:nvPr/>
          </p:nvSpPr>
          <p:spPr>
            <a:xfrm>
              <a:off x="8417577" y="3209738"/>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6"/>
            <p:cNvSpPr/>
            <p:nvPr/>
          </p:nvSpPr>
          <p:spPr>
            <a:xfrm>
              <a:off x="8623842" y="3001356"/>
              <a:ext cx="111" cy="414647"/>
            </a:xfrm>
            <a:custGeom>
              <a:avLst/>
              <a:gdLst/>
              <a:ahLst/>
              <a:cxnLst/>
              <a:rect l="l" t="t" r="r" b="b"/>
              <a:pathLst>
                <a:path w="1" h="3727" fill="none" extrusionOk="0">
                  <a:moveTo>
                    <a:pt x="0" y="372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6"/>
            <p:cNvSpPr/>
            <p:nvPr/>
          </p:nvSpPr>
          <p:spPr>
            <a:xfrm>
              <a:off x="8478767" y="3062436"/>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6"/>
            <p:cNvSpPr/>
            <p:nvPr/>
          </p:nvSpPr>
          <p:spPr>
            <a:xfrm>
              <a:off x="8478767" y="3062436"/>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71809613"/>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bg>
      <p:bgPr>
        <a:solidFill>
          <a:schemeClr val="accent1"/>
        </a:solidFill>
        <a:effectLst/>
      </p:bgPr>
    </p:bg>
    <p:spTree>
      <p:nvGrpSpPr>
        <p:cNvPr id="1" name="Shape 1046"/>
        <p:cNvGrpSpPr/>
        <p:nvPr/>
      </p:nvGrpSpPr>
      <p:grpSpPr>
        <a:xfrm>
          <a:off x="0" y="0"/>
          <a:ext cx="0" cy="0"/>
          <a:chOff x="0" y="0"/>
          <a:chExt cx="0" cy="0"/>
        </a:xfrm>
      </p:grpSpPr>
      <p:grpSp>
        <p:nvGrpSpPr>
          <p:cNvPr id="1047" name="Google Shape;1047;p27"/>
          <p:cNvGrpSpPr/>
          <p:nvPr/>
        </p:nvGrpSpPr>
        <p:grpSpPr>
          <a:xfrm rot="-5400000">
            <a:off x="1531015" y="4093684"/>
            <a:ext cx="288519" cy="1007900"/>
            <a:chOff x="8417577" y="1974911"/>
            <a:chExt cx="412524" cy="1441092"/>
          </a:xfrm>
        </p:grpSpPr>
        <p:sp>
          <p:nvSpPr>
            <p:cNvPr id="1048" name="Google Shape;1048;p27"/>
            <p:cNvSpPr/>
            <p:nvPr/>
          </p:nvSpPr>
          <p:spPr>
            <a:xfrm>
              <a:off x="8417577" y="2181068"/>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7"/>
            <p:cNvSpPr/>
            <p:nvPr/>
          </p:nvSpPr>
          <p:spPr>
            <a:xfrm>
              <a:off x="8623842" y="1974911"/>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7"/>
            <p:cNvSpPr/>
            <p:nvPr/>
          </p:nvSpPr>
          <p:spPr>
            <a:xfrm>
              <a:off x="8478767" y="2033766"/>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7"/>
            <p:cNvSpPr/>
            <p:nvPr/>
          </p:nvSpPr>
          <p:spPr>
            <a:xfrm>
              <a:off x="8478767" y="2033766"/>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7"/>
            <p:cNvSpPr/>
            <p:nvPr/>
          </p:nvSpPr>
          <p:spPr>
            <a:xfrm>
              <a:off x="8417577" y="2695403"/>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7"/>
            <p:cNvSpPr/>
            <p:nvPr/>
          </p:nvSpPr>
          <p:spPr>
            <a:xfrm>
              <a:off x="8623842" y="2489246"/>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7"/>
            <p:cNvSpPr/>
            <p:nvPr/>
          </p:nvSpPr>
          <p:spPr>
            <a:xfrm>
              <a:off x="8478767" y="2548101"/>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7"/>
            <p:cNvSpPr/>
            <p:nvPr/>
          </p:nvSpPr>
          <p:spPr>
            <a:xfrm>
              <a:off x="8478767" y="2548101"/>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7"/>
            <p:cNvSpPr/>
            <p:nvPr/>
          </p:nvSpPr>
          <p:spPr>
            <a:xfrm>
              <a:off x="8417577" y="3209738"/>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7"/>
            <p:cNvSpPr/>
            <p:nvPr/>
          </p:nvSpPr>
          <p:spPr>
            <a:xfrm>
              <a:off x="8623842" y="3001356"/>
              <a:ext cx="111" cy="414647"/>
            </a:xfrm>
            <a:custGeom>
              <a:avLst/>
              <a:gdLst/>
              <a:ahLst/>
              <a:cxnLst/>
              <a:rect l="l" t="t" r="r" b="b"/>
              <a:pathLst>
                <a:path w="1" h="3727" fill="none" extrusionOk="0">
                  <a:moveTo>
                    <a:pt x="0" y="372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7"/>
            <p:cNvSpPr/>
            <p:nvPr/>
          </p:nvSpPr>
          <p:spPr>
            <a:xfrm>
              <a:off x="8478767" y="3062436"/>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7"/>
            <p:cNvSpPr/>
            <p:nvPr/>
          </p:nvSpPr>
          <p:spPr>
            <a:xfrm>
              <a:off x="8478767" y="3062436"/>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0" name="Google Shape;1060;p27"/>
          <p:cNvGrpSpPr/>
          <p:nvPr/>
        </p:nvGrpSpPr>
        <p:grpSpPr>
          <a:xfrm rot="10800000">
            <a:off x="7482482" y="-1492645"/>
            <a:ext cx="3128501" cy="3130908"/>
            <a:chOff x="6281291" y="3064670"/>
            <a:chExt cx="4075160" cy="4078296"/>
          </a:xfrm>
        </p:grpSpPr>
        <p:sp>
          <p:nvSpPr>
            <p:cNvPr id="1061" name="Google Shape;1061;p27"/>
            <p:cNvSpPr/>
            <p:nvPr/>
          </p:nvSpPr>
          <p:spPr>
            <a:xfrm>
              <a:off x="6798403" y="5047546"/>
              <a:ext cx="1481130" cy="149"/>
            </a:xfrm>
            <a:custGeom>
              <a:avLst/>
              <a:gdLst/>
              <a:ahLst/>
              <a:cxnLst/>
              <a:rect l="l" t="t" r="r" b="b"/>
              <a:pathLst>
                <a:path w="9919" h="1" fill="none" extrusionOk="0">
                  <a:moveTo>
                    <a:pt x="0" y="0"/>
                  </a:moveTo>
                  <a:lnTo>
                    <a:pt x="9918"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7"/>
            <p:cNvSpPr/>
            <p:nvPr/>
          </p:nvSpPr>
          <p:spPr>
            <a:xfrm>
              <a:off x="6804376" y="4916738"/>
              <a:ext cx="1475157" cy="130956"/>
            </a:xfrm>
            <a:custGeom>
              <a:avLst/>
              <a:gdLst/>
              <a:ahLst/>
              <a:cxnLst/>
              <a:rect l="l" t="t" r="r" b="b"/>
              <a:pathLst>
                <a:path w="9879" h="877" fill="none" extrusionOk="0">
                  <a:moveTo>
                    <a:pt x="1" y="1"/>
                  </a:moveTo>
                  <a:lnTo>
                    <a:pt x="9878" y="8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7"/>
            <p:cNvSpPr/>
            <p:nvPr/>
          </p:nvSpPr>
          <p:spPr>
            <a:xfrm>
              <a:off x="6822743" y="4789066"/>
              <a:ext cx="1456790" cy="258627"/>
            </a:xfrm>
            <a:custGeom>
              <a:avLst/>
              <a:gdLst/>
              <a:ahLst/>
              <a:cxnLst/>
              <a:rect l="l" t="t" r="r" b="b"/>
              <a:pathLst>
                <a:path w="9756" h="1732" fill="none" extrusionOk="0">
                  <a:moveTo>
                    <a:pt x="0" y="0"/>
                  </a:moveTo>
                  <a:lnTo>
                    <a:pt x="9755" y="173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7"/>
            <p:cNvSpPr/>
            <p:nvPr/>
          </p:nvSpPr>
          <p:spPr>
            <a:xfrm>
              <a:off x="6850069" y="4664380"/>
              <a:ext cx="1429464" cy="383311"/>
            </a:xfrm>
            <a:custGeom>
              <a:avLst/>
              <a:gdLst/>
              <a:ahLst/>
              <a:cxnLst/>
              <a:rect l="l" t="t" r="r" b="b"/>
              <a:pathLst>
                <a:path w="9573" h="2567" fill="none" extrusionOk="0">
                  <a:moveTo>
                    <a:pt x="0" y="0"/>
                  </a:moveTo>
                  <a:lnTo>
                    <a:pt x="9572" y="256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7"/>
            <p:cNvSpPr/>
            <p:nvPr/>
          </p:nvSpPr>
          <p:spPr>
            <a:xfrm>
              <a:off x="6889640" y="4539695"/>
              <a:ext cx="1389894" cy="507995"/>
            </a:xfrm>
            <a:custGeom>
              <a:avLst/>
              <a:gdLst/>
              <a:ahLst/>
              <a:cxnLst/>
              <a:rect l="l" t="t" r="r" b="b"/>
              <a:pathLst>
                <a:path w="9308" h="3402" fill="none" extrusionOk="0">
                  <a:moveTo>
                    <a:pt x="0" y="0"/>
                  </a:moveTo>
                  <a:lnTo>
                    <a:pt x="9307" y="340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7"/>
            <p:cNvSpPr/>
            <p:nvPr/>
          </p:nvSpPr>
          <p:spPr>
            <a:xfrm>
              <a:off x="6938171" y="4420982"/>
              <a:ext cx="1341364" cy="626707"/>
            </a:xfrm>
            <a:custGeom>
              <a:avLst/>
              <a:gdLst/>
              <a:ahLst/>
              <a:cxnLst/>
              <a:rect l="l" t="t" r="r" b="b"/>
              <a:pathLst>
                <a:path w="8983" h="4197" fill="none" extrusionOk="0">
                  <a:moveTo>
                    <a:pt x="1" y="1"/>
                  </a:moveTo>
                  <a:lnTo>
                    <a:pt x="8982" y="419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7"/>
            <p:cNvSpPr/>
            <p:nvPr/>
          </p:nvSpPr>
          <p:spPr>
            <a:xfrm>
              <a:off x="6999095" y="4305554"/>
              <a:ext cx="1280440" cy="742133"/>
            </a:xfrm>
            <a:custGeom>
              <a:avLst/>
              <a:gdLst/>
              <a:ahLst/>
              <a:cxnLst/>
              <a:rect l="l" t="t" r="r" b="b"/>
              <a:pathLst>
                <a:path w="8575" h="4970" fill="none" extrusionOk="0">
                  <a:moveTo>
                    <a:pt x="0" y="0"/>
                  </a:moveTo>
                  <a:lnTo>
                    <a:pt x="8574" y="4969"/>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7"/>
            <p:cNvSpPr/>
            <p:nvPr/>
          </p:nvSpPr>
          <p:spPr>
            <a:xfrm>
              <a:off x="7065993" y="4199086"/>
              <a:ext cx="1213544" cy="848600"/>
            </a:xfrm>
            <a:custGeom>
              <a:avLst/>
              <a:gdLst/>
              <a:ahLst/>
              <a:cxnLst/>
              <a:rect l="l" t="t" r="r" b="b"/>
              <a:pathLst>
                <a:path w="8127" h="5683" fill="none" extrusionOk="0">
                  <a:moveTo>
                    <a:pt x="0" y="0"/>
                  </a:moveTo>
                  <a:lnTo>
                    <a:pt x="8126" y="568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7"/>
            <p:cNvSpPr/>
            <p:nvPr/>
          </p:nvSpPr>
          <p:spPr>
            <a:xfrm>
              <a:off x="7144985" y="4095605"/>
              <a:ext cx="1134552" cy="952080"/>
            </a:xfrm>
            <a:custGeom>
              <a:avLst/>
              <a:gdLst/>
              <a:ahLst/>
              <a:cxnLst/>
              <a:rect l="l" t="t" r="r" b="b"/>
              <a:pathLst>
                <a:path w="7598" h="6376" fill="none" extrusionOk="0">
                  <a:moveTo>
                    <a:pt x="1" y="1"/>
                  </a:moveTo>
                  <a:lnTo>
                    <a:pt x="7597" y="637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7"/>
            <p:cNvSpPr/>
            <p:nvPr/>
          </p:nvSpPr>
          <p:spPr>
            <a:xfrm>
              <a:off x="7233236" y="3998394"/>
              <a:ext cx="1046303" cy="1049289"/>
            </a:xfrm>
            <a:custGeom>
              <a:avLst/>
              <a:gdLst/>
              <a:ahLst/>
              <a:cxnLst/>
              <a:rect l="l" t="t" r="r" b="b"/>
              <a:pathLst>
                <a:path w="7007" h="7027" fill="none" extrusionOk="0">
                  <a:moveTo>
                    <a:pt x="0" y="0"/>
                  </a:moveTo>
                  <a:lnTo>
                    <a:pt x="7006" y="70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7"/>
            <p:cNvSpPr/>
            <p:nvPr/>
          </p:nvSpPr>
          <p:spPr>
            <a:xfrm>
              <a:off x="7327460" y="3913130"/>
              <a:ext cx="952080" cy="1134552"/>
            </a:xfrm>
            <a:custGeom>
              <a:avLst/>
              <a:gdLst/>
              <a:ahLst/>
              <a:cxnLst/>
              <a:rect l="l" t="t" r="r" b="b"/>
              <a:pathLst>
                <a:path w="6376" h="7598" fill="none" extrusionOk="0">
                  <a:moveTo>
                    <a:pt x="1" y="1"/>
                  </a:moveTo>
                  <a:lnTo>
                    <a:pt x="6375" y="7597"/>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7"/>
            <p:cNvSpPr/>
            <p:nvPr/>
          </p:nvSpPr>
          <p:spPr>
            <a:xfrm>
              <a:off x="7430942" y="3834138"/>
              <a:ext cx="848600" cy="1213544"/>
            </a:xfrm>
            <a:custGeom>
              <a:avLst/>
              <a:gdLst/>
              <a:ahLst/>
              <a:cxnLst/>
              <a:rect l="l" t="t" r="r" b="b"/>
              <a:pathLst>
                <a:path w="5683" h="8127" fill="none" extrusionOk="0">
                  <a:moveTo>
                    <a:pt x="0" y="0"/>
                  </a:moveTo>
                  <a:lnTo>
                    <a:pt x="5682" y="81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7"/>
            <p:cNvSpPr/>
            <p:nvPr/>
          </p:nvSpPr>
          <p:spPr>
            <a:xfrm>
              <a:off x="7540397" y="3764105"/>
              <a:ext cx="739146" cy="1283576"/>
            </a:xfrm>
            <a:custGeom>
              <a:avLst/>
              <a:gdLst/>
              <a:ahLst/>
              <a:cxnLst/>
              <a:rect l="l" t="t" r="r" b="b"/>
              <a:pathLst>
                <a:path w="4950" h="8596" fill="none" extrusionOk="0">
                  <a:moveTo>
                    <a:pt x="0" y="1"/>
                  </a:moveTo>
                  <a:lnTo>
                    <a:pt x="4949" y="859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7"/>
            <p:cNvSpPr/>
            <p:nvPr/>
          </p:nvSpPr>
          <p:spPr>
            <a:xfrm>
              <a:off x="7652839" y="3703330"/>
              <a:ext cx="626707" cy="1344350"/>
            </a:xfrm>
            <a:custGeom>
              <a:avLst/>
              <a:gdLst/>
              <a:ahLst/>
              <a:cxnLst/>
              <a:rect l="l" t="t" r="r" b="b"/>
              <a:pathLst>
                <a:path w="4197" h="9003" fill="none" extrusionOk="0">
                  <a:moveTo>
                    <a:pt x="1" y="1"/>
                  </a:moveTo>
                  <a:lnTo>
                    <a:pt x="4196" y="900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7"/>
            <p:cNvSpPr/>
            <p:nvPr/>
          </p:nvSpPr>
          <p:spPr>
            <a:xfrm>
              <a:off x="7774538" y="3654650"/>
              <a:ext cx="505009" cy="1393030"/>
            </a:xfrm>
            <a:custGeom>
              <a:avLst/>
              <a:gdLst/>
              <a:ahLst/>
              <a:cxnLst/>
              <a:rect l="l" t="t" r="r" b="b"/>
              <a:pathLst>
                <a:path w="3382" h="9329" fill="none" extrusionOk="0">
                  <a:moveTo>
                    <a:pt x="0" y="1"/>
                  </a:moveTo>
                  <a:lnTo>
                    <a:pt x="3381" y="93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7"/>
            <p:cNvSpPr/>
            <p:nvPr/>
          </p:nvSpPr>
          <p:spPr>
            <a:xfrm>
              <a:off x="7896238" y="3618215"/>
              <a:ext cx="383311" cy="1429464"/>
            </a:xfrm>
            <a:custGeom>
              <a:avLst/>
              <a:gdLst/>
              <a:ahLst/>
              <a:cxnLst/>
              <a:rect l="l" t="t" r="r" b="b"/>
              <a:pathLst>
                <a:path w="2567" h="9573" fill="none" extrusionOk="0">
                  <a:moveTo>
                    <a:pt x="0" y="0"/>
                  </a:moveTo>
                  <a:lnTo>
                    <a:pt x="2566" y="957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7"/>
            <p:cNvSpPr/>
            <p:nvPr/>
          </p:nvSpPr>
          <p:spPr>
            <a:xfrm>
              <a:off x="8020924" y="3587753"/>
              <a:ext cx="258627" cy="1459926"/>
            </a:xfrm>
            <a:custGeom>
              <a:avLst/>
              <a:gdLst/>
              <a:ahLst/>
              <a:cxnLst/>
              <a:rect l="l" t="t" r="r" b="b"/>
              <a:pathLst>
                <a:path w="1732" h="9777" fill="none" extrusionOk="0">
                  <a:moveTo>
                    <a:pt x="0" y="1"/>
                  </a:moveTo>
                  <a:lnTo>
                    <a:pt x="1731" y="97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7"/>
            <p:cNvSpPr/>
            <p:nvPr/>
          </p:nvSpPr>
          <p:spPr>
            <a:xfrm>
              <a:off x="8151583" y="3572522"/>
              <a:ext cx="127969" cy="1475157"/>
            </a:xfrm>
            <a:custGeom>
              <a:avLst/>
              <a:gdLst/>
              <a:ahLst/>
              <a:cxnLst/>
              <a:rect l="l" t="t" r="r" b="b"/>
              <a:pathLst>
                <a:path w="857" h="9879" fill="none" extrusionOk="0">
                  <a:moveTo>
                    <a:pt x="1" y="1"/>
                  </a:moveTo>
                  <a:lnTo>
                    <a:pt x="856" y="987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7"/>
            <p:cNvSpPr/>
            <p:nvPr/>
          </p:nvSpPr>
          <p:spPr>
            <a:xfrm>
              <a:off x="8279405" y="3566549"/>
              <a:ext cx="149" cy="1481130"/>
            </a:xfrm>
            <a:custGeom>
              <a:avLst/>
              <a:gdLst/>
              <a:ahLst/>
              <a:cxnLst/>
              <a:rect l="l" t="t" r="r" b="b"/>
              <a:pathLst>
                <a:path w="1" h="9919" fill="none" extrusionOk="0">
                  <a:moveTo>
                    <a:pt x="0" y="0"/>
                  </a:moveTo>
                  <a:lnTo>
                    <a:pt x="0" y="991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7"/>
            <p:cNvSpPr/>
            <p:nvPr/>
          </p:nvSpPr>
          <p:spPr>
            <a:xfrm>
              <a:off x="8279405" y="3572522"/>
              <a:ext cx="130807" cy="1475157"/>
            </a:xfrm>
            <a:custGeom>
              <a:avLst/>
              <a:gdLst/>
              <a:ahLst/>
              <a:cxnLst/>
              <a:rect l="l" t="t" r="r" b="b"/>
              <a:pathLst>
                <a:path w="876" h="9879" fill="none" extrusionOk="0">
                  <a:moveTo>
                    <a:pt x="876" y="1"/>
                  </a:moveTo>
                  <a:lnTo>
                    <a:pt x="0" y="987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7"/>
            <p:cNvSpPr/>
            <p:nvPr/>
          </p:nvSpPr>
          <p:spPr>
            <a:xfrm>
              <a:off x="8279405" y="3587753"/>
              <a:ext cx="258627" cy="1459926"/>
            </a:xfrm>
            <a:custGeom>
              <a:avLst/>
              <a:gdLst/>
              <a:ahLst/>
              <a:cxnLst/>
              <a:rect l="l" t="t" r="r" b="b"/>
              <a:pathLst>
                <a:path w="1732" h="9777" fill="none" extrusionOk="0">
                  <a:moveTo>
                    <a:pt x="1731" y="1"/>
                  </a:moveTo>
                  <a:lnTo>
                    <a:pt x="0" y="97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7"/>
            <p:cNvSpPr/>
            <p:nvPr/>
          </p:nvSpPr>
          <p:spPr>
            <a:xfrm>
              <a:off x="8279405" y="3618215"/>
              <a:ext cx="383311" cy="1429464"/>
            </a:xfrm>
            <a:custGeom>
              <a:avLst/>
              <a:gdLst/>
              <a:ahLst/>
              <a:cxnLst/>
              <a:rect l="l" t="t" r="r" b="b"/>
              <a:pathLst>
                <a:path w="2567" h="9573" fill="none" extrusionOk="0">
                  <a:moveTo>
                    <a:pt x="2566" y="0"/>
                  </a:moveTo>
                  <a:lnTo>
                    <a:pt x="0" y="957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7"/>
            <p:cNvSpPr/>
            <p:nvPr/>
          </p:nvSpPr>
          <p:spPr>
            <a:xfrm>
              <a:off x="8279405" y="3654650"/>
              <a:ext cx="507995" cy="1393030"/>
            </a:xfrm>
            <a:custGeom>
              <a:avLst/>
              <a:gdLst/>
              <a:ahLst/>
              <a:cxnLst/>
              <a:rect l="l" t="t" r="r" b="b"/>
              <a:pathLst>
                <a:path w="3402" h="9329" fill="none" extrusionOk="0">
                  <a:moveTo>
                    <a:pt x="3401" y="1"/>
                  </a:moveTo>
                  <a:lnTo>
                    <a:pt x="0" y="93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7"/>
            <p:cNvSpPr/>
            <p:nvPr/>
          </p:nvSpPr>
          <p:spPr>
            <a:xfrm>
              <a:off x="8279405" y="3703330"/>
              <a:ext cx="626557" cy="1344350"/>
            </a:xfrm>
            <a:custGeom>
              <a:avLst/>
              <a:gdLst/>
              <a:ahLst/>
              <a:cxnLst/>
              <a:rect l="l" t="t" r="r" b="b"/>
              <a:pathLst>
                <a:path w="4196" h="9003" fill="none" extrusionOk="0">
                  <a:moveTo>
                    <a:pt x="4195" y="1"/>
                  </a:moveTo>
                  <a:lnTo>
                    <a:pt x="0" y="900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7"/>
            <p:cNvSpPr/>
            <p:nvPr/>
          </p:nvSpPr>
          <p:spPr>
            <a:xfrm>
              <a:off x="8279405" y="3764105"/>
              <a:ext cx="738997" cy="1283576"/>
            </a:xfrm>
            <a:custGeom>
              <a:avLst/>
              <a:gdLst/>
              <a:ahLst/>
              <a:cxnLst/>
              <a:rect l="l" t="t" r="r" b="b"/>
              <a:pathLst>
                <a:path w="4949" h="8596" fill="none" extrusionOk="0">
                  <a:moveTo>
                    <a:pt x="4949" y="1"/>
                  </a:moveTo>
                  <a:lnTo>
                    <a:pt x="0" y="859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7"/>
            <p:cNvSpPr/>
            <p:nvPr/>
          </p:nvSpPr>
          <p:spPr>
            <a:xfrm>
              <a:off x="8279405" y="3834138"/>
              <a:ext cx="848600" cy="1213544"/>
            </a:xfrm>
            <a:custGeom>
              <a:avLst/>
              <a:gdLst/>
              <a:ahLst/>
              <a:cxnLst/>
              <a:rect l="l" t="t" r="r" b="b"/>
              <a:pathLst>
                <a:path w="5683" h="8127" fill="none" extrusionOk="0">
                  <a:moveTo>
                    <a:pt x="5682" y="0"/>
                  </a:moveTo>
                  <a:lnTo>
                    <a:pt x="0" y="81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7"/>
            <p:cNvSpPr/>
            <p:nvPr/>
          </p:nvSpPr>
          <p:spPr>
            <a:xfrm>
              <a:off x="8279405" y="3913130"/>
              <a:ext cx="951931" cy="1134552"/>
            </a:xfrm>
            <a:custGeom>
              <a:avLst/>
              <a:gdLst/>
              <a:ahLst/>
              <a:cxnLst/>
              <a:rect l="l" t="t" r="r" b="b"/>
              <a:pathLst>
                <a:path w="6375" h="7598" fill="none" extrusionOk="0">
                  <a:moveTo>
                    <a:pt x="6375" y="1"/>
                  </a:moveTo>
                  <a:lnTo>
                    <a:pt x="0" y="7597"/>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7"/>
            <p:cNvSpPr/>
            <p:nvPr/>
          </p:nvSpPr>
          <p:spPr>
            <a:xfrm>
              <a:off x="8279405" y="3998394"/>
              <a:ext cx="1046153" cy="1049289"/>
            </a:xfrm>
            <a:custGeom>
              <a:avLst/>
              <a:gdLst/>
              <a:ahLst/>
              <a:cxnLst/>
              <a:rect l="l" t="t" r="r" b="b"/>
              <a:pathLst>
                <a:path w="7006" h="7027" fill="none" extrusionOk="0">
                  <a:moveTo>
                    <a:pt x="7006" y="0"/>
                  </a:moveTo>
                  <a:lnTo>
                    <a:pt x="0" y="70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7"/>
            <p:cNvSpPr/>
            <p:nvPr/>
          </p:nvSpPr>
          <p:spPr>
            <a:xfrm>
              <a:off x="8279405" y="4095605"/>
              <a:ext cx="1134403" cy="952080"/>
            </a:xfrm>
            <a:custGeom>
              <a:avLst/>
              <a:gdLst/>
              <a:ahLst/>
              <a:cxnLst/>
              <a:rect l="l" t="t" r="r" b="b"/>
              <a:pathLst>
                <a:path w="7597" h="6376" fill="none" extrusionOk="0">
                  <a:moveTo>
                    <a:pt x="7597" y="1"/>
                  </a:moveTo>
                  <a:lnTo>
                    <a:pt x="0" y="637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7"/>
            <p:cNvSpPr/>
            <p:nvPr/>
          </p:nvSpPr>
          <p:spPr>
            <a:xfrm>
              <a:off x="8279405" y="4199086"/>
              <a:ext cx="1213544" cy="848600"/>
            </a:xfrm>
            <a:custGeom>
              <a:avLst/>
              <a:gdLst/>
              <a:ahLst/>
              <a:cxnLst/>
              <a:rect l="l" t="t" r="r" b="b"/>
              <a:pathLst>
                <a:path w="8127" h="5683" fill="none" extrusionOk="0">
                  <a:moveTo>
                    <a:pt x="8126" y="0"/>
                  </a:moveTo>
                  <a:lnTo>
                    <a:pt x="0" y="568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7"/>
            <p:cNvSpPr/>
            <p:nvPr/>
          </p:nvSpPr>
          <p:spPr>
            <a:xfrm>
              <a:off x="8279405" y="4305554"/>
              <a:ext cx="1283427" cy="742133"/>
            </a:xfrm>
            <a:custGeom>
              <a:avLst/>
              <a:gdLst/>
              <a:ahLst/>
              <a:cxnLst/>
              <a:rect l="l" t="t" r="r" b="b"/>
              <a:pathLst>
                <a:path w="8595" h="4970" fill="none" extrusionOk="0">
                  <a:moveTo>
                    <a:pt x="8594" y="0"/>
                  </a:moveTo>
                  <a:lnTo>
                    <a:pt x="0" y="4969"/>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7"/>
            <p:cNvSpPr/>
            <p:nvPr/>
          </p:nvSpPr>
          <p:spPr>
            <a:xfrm>
              <a:off x="8279405" y="4420982"/>
              <a:ext cx="1341215" cy="626707"/>
            </a:xfrm>
            <a:custGeom>
              <a:avLst/>
              <a:gdLst/>
              <a:ahLst/>
              <a:cxnLst/>
              <a:rect l="l" t="t" r="r" b="b"/>
              <a:pathLst>
                <a:path w="8982" h="4197" fill="none" extrusionOk="0">
                  <a:moveTo>
                    <a:pt x="8981" y="1"/>
                  </a:moveTo>
                  <a:lnTo>
                    <a:pt x="0" y="419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7"/>
            <p:cNvSpPr/>
            <p:nvPr/>
          </p:nvSpPr>
          <p:spPr>
            <a:xfrm>
              <a:off x="8279405" y="4539695"/>
              <a:ext cx="1392880" cy="507995"/>
            </a:xfrm>
            <a:custGeom>
              <a:avLst/>
              <a:gdLst/>
              <a:ahLst/>
              <a:cxnLst/>
              <a:rect l="l" t="t" r="r" b="b"/>
              <a:pathLst>
                <a:path w="9328" h="3402" fill="none" extrusionOk="0">
                  <a:moveTo>
                    <a:pt x="9328" y="0"/>
                  </a:moveTo>
                  <a:lnTo>
                    <a:pt x="0" y="340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7"/>
            <p:cNvSpPr/>
            <p:nvPr/>
          </p:nvSpPr>
          <p:spPr>
            <a:xfrm>
              <a:off x="8279405" y="4664380"/>
              <a:ext cx="1429315" cy="383311"/>
            </a:xfrm>
            <a:custGeom>
              <a:avLst/>
              <a:gdLst/>
              <a:ahLst/>
              <a:cxnLst/>
              <a:rect l="l" t="t" r="r" b="b"/>
              <a:pathLst>
                <a:path w="9572" h="2567" fill="none" extrusionOk="0">
                  <a:moveTo>
                    <a:pt x="9572" y="0"/>
                  </a:moveTo>
                  <a:lnTo>
                    <a:pt x="0" y="256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7"/>
            <p:cNvSpPr/>
            <p:nvPr/>
          </p:nvSpPr>
          <p:spPr>
            <a:xfrm>
              <a:off x="8279405" y="4789066"/>
              <a:ext cx="1456790" cy="258627"/>
            </a:xfrm>
            <a:custGeom>
              <a:avLst/>
              <a:gdLst/>
              <a:ahLst/>
              <a:cxnLst/>
              <a:rect l="l" t="t" r="r" b="b"/>
              <a:pathLst>
                <a:path w="9756" h="1732" fill="none" extrusionOk="0">
                  <a:moveTo>
                    <a:pt x="9755" y="0"/>
                  </a:moveTo>
                  <a:lnTo>
                    <a:pt x="0" y="173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7"/>
            <p:cNvSpPr/>
            <p:nvPr/>
          </p:nvSpPr>
          <p:spPr>
            <a:xfrm>
              <a:off x="8279405" y="4916738"/>
              <a:ext cx="1475008" cy="130956"/>
            </a:xfrm>
            <a:custGeom>
              <a:avLst/>
              <a:gdLst/>
              <a:ahLst/>
              <a:cxnLst/>
              <a:rect l="l" t="t" r="r" b="b"/>
              <a:pathLst>
                <a:path w="9878" h="877" fill="none" extrusionOk="0">
                  <a:moveTo>
                    <a:pt x="9877" y="1"/>
                  </a:moveTo>
                  <a:lnTo>
                    <a:pt x="0" y="8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7"/>
            <p:cNvSpPr/>
            <p:nvPr/>
          </p:nvSpPr>
          <p:spPr>
            <a:xfrm>
              <a:off x="8279405" y="5047546"/>
              <a:ext cx="1481130" cy="149"/>
            </a:xfrm>
            <a:custGeom>
              <a:avLst/>
              <a:gdLst/>
              <a:ahLst/>
              <a:cxnLst/>
              <a:rect l="l" t="t" r="r" b="b"/>
              <a:pathLst>
                <a:path w="9919" h="1" fill="none" extrusionOk="0">
                  <a:moveTo>
                    <a:pt x="9918" y="0"/>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7"/>
            <p:cNvSpPr/>
            <p:nvPr/>
          </p:nvSpPr>
          <p:spPr>
            <a:xfrm>
              <a:off x="6281291" y="3064670"/>
              <a:ext cx="4075160" cy="4078296"/>
            </a:xfrm>
            <a:custGeom>
              <a:avLst/>
              <a:gdLst/>
              <a:ahLst/>
              <a:cxnLst/>
              <a:rect l="l" t="t" r="r" b="b"/>
              <a:pathLst>
                <a:path w="27291" h="27312" fill="none" extrusionOk="0">
                  <a:moveTo>
                    <a:pt x="27291" y="13646"/>
                  </a:moveTo>
                  <a:cubicBezTo>
                    <a:pt x="27291" y="21201"/>
                    <a:pt x="21181" y="27311"/>
                    <a:pt x="13646" y="27311"/>
                  </a:cubicBezTo>
                  <a:cubicBezTo>
                    <a:pt x="6111" y="27311"/>
                    <a:pt x="1" y="21201"/>
                    <a:pt x="1" y="13646"/>
                  </a:cubicBezTo>
                  <a:cubicBezTo>
                    <a:pt x="1" y="6111"/>
                    <a:pt x="6111" y="1"/>
                    <a:pt x="13646" y="1"/>
                  </a:cubicBezTo>
                  <a:cubicBezTo>
                    <a:pt x="21181" y="1"/>
                    <a:pt x="27291" y="6111"/>
                    <a:pt x="27291" y="13646"/>
                  </a:cubicBezTo>
                  <a:close/>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9" name="Google Shape;1099;p27"/>
          <p:cNvSpPr/>
          <p:nvPr/>
        </p:nvSpPr>
        <p:spPr>
          <a:xfrm rot="10800000" flipH="1">
            <a:off x="-80275" y="-3605900"/>
            <a:ext cx="1959600" cy="607530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7"/>
          <p:cNvSpPr/>
          <p:nvPr/>
        </p:nvSpPr>
        <p:spPr>
          <a:xfrm rot="10800000" flipH="1">
            <a:off x="-232675" y="-3758300"/>
            <a:ext cx="1959600" cy="6075300"/>
          </a:xfrm>
          <a:prstGeom prst="round2SameRect">
            <a:avLst>
              <a:gd name="adj1" fmla="val 50000"/>
              <a:gd name="adj2" fmla="val 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1" name="Google Shape;1101;p27"/>
          <p:cNvGrpSpPr/>
          <p:nvPr/>
        </p:nvGrpSpPr>
        <p:grpSpPr>
          <a:xfrm>
            <a:off x="8702512" y="2054744"/>
            <a:ext cx="122176" cy="976425"/>
            <a:chOff x="1657750" y="470075"/>
            <a:chExt cx="159000" cy="1270725"/>
          </a:xfrm>
        </p:grpSpPr>
        <p:sp>
          <p:nvSpPr>
            <p:cNvPr id="1102" name="Google Shape;1102;p27"/>
            <p:cNvSpPr/>
            <p:nvPr/>
          </p:nvSpPr>
          <p:spPr>
            <a:xfrm>
              <a:off x="1657750" y="470075"/>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7"/>
            <p:cNvSpPr/>
            <p:nvPr/>
          </p:nvSpPr>
          <p:spPr>
            <a:xfrm>
              <a:off x="1657750" y="840650"/>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7"/>
            <p:cNvSpPr/>
            <p:nvPr/>
          </p:nvSpPr>
          <p:spPr>
            <a:xfrm>
              <a:off x="1657750" y="1211225"/>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7"/>
            <p:cNvSpPr/>
            <p:nvPr/>
          </p:nvSpPr>
          <p:spPr>
            <a:xfrm>
              <a:off x="1657750" y="1581800"/>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06" name="Google Shape;1106;p27"/>
          <p:cNvCxnSpPr/>
          <p:nvPr/>
        </p:nvCxnSpPr>
        <p:spPr>
          <a:xfrm>
            <a:off x="2471850" y="4597638"/>
            <a:ext cx="6009300" cy="0"/>
          </a:xfrm>
          <a:prstGeom prst="straightConnector1">
            <a:avLst/>
          </a:prstGeom>
          <a:noFill/>
          <a:ln w="19050" cap="flat" cmpd="sng">
            <a:solidFill>
              <a:schemeClr val="lt1"/>
            </a:solidFill>
            <a:prstDash val="solid"/>
            <a:round/>
            <a:headEnd type="none" w="med" len="med"/>
            <a:tailEnd type="none" w="med" len="med"/>
          </a:ln>
        </p:spPr>
      </p:cxnSp>
      <p:sp>
        <p:nvSpPr>
          <p:cNvPr id="1107" name="Google Shape;1107;p27"/>
          <p:cNvSpPr/>
          <p:nvPr/>
        </p:nvSpPr>
        <p:spPr>
          <a:xfrm>
            <a:off x="7235113" y="3517625"/>
            <a:ext cx="2681100" cy="80247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7"/>
          <p:cNvSpPr/>
          <p:nvPr/>
        </p:nvSpPr>
        <p:spPr>
          <a:xfrm>
            <a:off x="6899063" y="3670025"/>
            <a:ext cx="2681100" cy="8024700"/>
          </a:xfrm>
          <a:prstGeom prst="roundRect">
            <a:avLst>
              <a:gd name="adj" fmla="val 5000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7"/>
          <p:cNvSpPr/>
          <p:nvPr/>
        </p:nvSpPr>
        <p:spPr>
          <a:xfrm>
            <a:off x="7146725" y="3606502"/>
            <a:ext cx="726417" cy="728320"/>
          </a:xfrm>
          <a:custGeom>
            <a:avLst/>
            <a:gdLst/>
            <a:ahLst/>
            <a:cxnLst/>
            <a:rect l="l" t="t" r="r" b="b"/>
            <a:pathLst>
              <a:path w="7557" h="7577" extrusionOk="0">
                <a:moveTo>
                  <a:pt x="3769" y="0"/>
                </a:moveTo>
                <a:cubicBezTo>
                  <a:pt x="1691" y="0"/>
                  <a:pt x="1" y="1711"/>
                  <a:pt x="1" y="3788"/>
                </a:cubicBezTo>
                <a:cubicBezTo>
                  <a:pt x="1" y="5886"/>
                  <a:pt x="1691" y="7576"/>
                  <a:pt x="3769" y="7576"/>
                </a:cubicBezTo>
                <a:cubicBezTo>
                  <a:pt x="5866" y="7576"/>
                  <a:pt x="7557" y="5886"/>
                  <a:pt x="7557" y="3788"/>
                </a:cubicBezTo>
                <a:cubicBezTo>
                  <a:pt x="7557" y="1711"/>
                  <a:pt x="5866" y="0"/>
                  <a:pt x="3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10" name="Google Shape;1110;p27"/>
          <p:cNvCxnSpPr/>
          <p:nvPr/>
        </p:nvCxnSpPr>
        <p:spPr>
          <a:xfrm rot="10800000">
            <a:off x="323450" y="2985550"/>
            <a:ext cx="0" cy="3666300"/>
          </a:xfrm>
          <a:prstGeom prst="straightConnector1">
            <a:avLst/>
          </a:prstGeom>
          <a:noFill/>
          <a:ln w="19050" cap="flat" cmpd="sng">
            <a:solidFill>
              <a:schemeClr val="lt1"/>
            </a:solidFill>
            <a:prstDash val="solid"/>
            <a:round/>
            <a:headEnd type="none" w="med" len="med"/>
            <a:tailEnd type="none" w="med" len="med"/>
          </a:ln>
        </p:spPr>
      </p:cxnSp>
      <p:sp>
        <p:nvSpPr>
          <p:cNvPr id="1111" name="Google Shape;1111;p27"/>
          <p:cNvSpPr txBox="1">
            <a:spLocks noGrp="1"/>
          </p:cNvSpPr>
          <p:nvPr>
            <p:ph type="title"/>
          </p:nvPr>
        </p:nvSpPr>
        <p:spPr>
          <a:xfrm>
            <a:off x="713250" y="539525"/>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1112" name="Google Shape;1112;p27"/>
          <p:cNvSpPr txBox="1">
            <a:spLocks noGrp="1"/>
          </p:cNvSpPr>
          <p:nvPr>
            <p:ph type="subTitle" idx="1"/>
          </p:nvPr>
        </p:nvSpPr>
        <p:spPr>
          <a:xfrm>
            <a:off x="3910925" y="1638275"/>
            <a:ext cx="2211300" cy="30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1pPr>
            <a:lvl2pPr lvl="1"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2pPr>
            <a:lvl3pPr lvl="2"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3pPr>
            <a:lvl4pPr lvl="3"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4pPr>
            <a:lvl5pPr lvl="4"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5pPr>
            <a:lvl6pPr lvl="5"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6pPr>
            <a:lvl7pPr lvl="6"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7pPr>
            <a:lvl8pPr lvl="7"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8pPr>
            <a:lvl9pPr lvl="8"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9pPr>
          </a:lstStyle>
          <a:p>
            <a:r>
              <a:rPr lang="en-US"/>
              <a:t>Click to edit Master subtitle style</a:t>
            </a:r>
            <a:endParaRPr/>
          </a:p>
        </p:txBody>
      </p:sp>
      <p:sp>
        <p:nvSpPr>
          <p:cNvPr id="1113" name="Google Shape;1113;p27"/>
          <p:cNvSpPr txBox="1">
            <a:spLocks noGrp="1"/>
          </p:cNvSpPr>
          <p:nvPr>
            <p:ph type="subTitle" idx="2"/>
          </p:nvPr>
        </p:nvSpPr>
        <p:spPr>
          <a:xfrm>
            <a:off x="3910925" y="1999094"/>
            <a:ext cx="2211300" cy="46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Click to edit Master subtitle style</a:t>
            </a:r>
            <a:endParaRPr/>
          </a:p>
        </p:txBody>
      </p:sp>
      <p:sp>
        <p:nvSpPr>
          <p:cNvPr id="1114" name="Google Shape;1114;p27"/>
          <p:cNvSpPr txBox="1">
            <a:spLocks noGrp="1"/>
          </p:cNvSpPr>
          <p:nvPr>
            <p:ph type="subTitle" idx="3"/>
          </p:nvPr>
        </p:nvSpPr>
        <p:spPr>
          <a:xfrm>
            <a:off x="3910925" y="2977800"/>
            <a:ext cx="2211300" cy="30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1pPr>
            <a:lvl2pPr lvl="1"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2pPr>
            <a:lvl3pPr lvl="2"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3pPr>
            <a:lvl4pPr lvl="3"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4pPr>
            <a:lvl5pPr lvl="4"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5pPr>
            <a:lvl6pPr lvl="5"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6pPr>
            <a:lvl7pPr lvl="6"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7pPr>
            <a:lvl8pPr lvl="7"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8pPr>
            <a:lvl9pPr lvl="8"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9pPr>
          </a:lstStyle>
          <a:p>
            <a:r>
              <a:rPr lang="en-US"/>
              <a:t>Click to edit Master subtitle style</a:t>
            </a:r>
            <a:endParaRPr/>
          </a:p>
        </p:txBody>
      </p:sp>
      <p:sp>
        <p:nvSpPr>
          <p:cNvPr id="1115" name="Google Shape;1115;p27"/>
          <p:cNvSpPr txBox="1">
            <a:spLocks noGrp="1"/>
          </p:cNvSpPr>
          <p:nvPr>
            <p:ph type="subTitle" idx="4"/>
          </p:nvPr>
        </p:nvSpPr>
        <p:spPr>
          <a:xfrm>
            <a:off x="3910925" y="3338619"/>
            <a:ext cx="2211300" cy="46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2617851857"/>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accent1"/>
        </a:solidFill>
        <a:effectLst/>
      </p:bgPr>
    </p:bg>
    <p:spTree>
      <p:nvGrpSpPr>
        <p:cNvPr id="1" name="Shape 1116"/>
        <p:cNvGrpSpPr/>
        <p:nvPr/>
      </p:nvGrpSpPr>
      <p:grpSpPr>
        <a:xfrm>
          <a:off x="0" y="0"/>
          <a:ext cx="0" cy="0"/>
          <a:chOff x="0" y="0"/>
          <a:chExt cx="0" cy="0"/>
        </a:xfrm>
      </p:grpSpPr>
      <p:sp>
        <p:nvSpPr>
          <p:cNvPr id="1117" name="Google Shape;1117;p28"/>
          <p:cNvSpPr txBox="1">
            <a:spLocks noGrp="1"/>
          </p:cNvSpPr>
          <p:nvPr>
            <p:ph type="title"/>
          </p:nvPr>
        </p:nvSpPr>
        <p:spPr>
          <a:xfrm>
            <a:off x="713250" y="539525"/>
            <a:ext cx="7717500" cy="478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1118" name="Google Shape;1118;p28"/>
          <p:cNvSpPr/>
          <p:nvPr/>
        </p:nvSpPr>
        <p:spPr>
          <a:xfrm>
            <a:off x="-754975" y="-3627212"/>
            <a:ext cx="1879500" cy="5625300"/>
          </a:xfrm>
          <a:prstGeom prst="roundRect">
            <a:avLst>
              <a:gd name="adj" fmla="val 5000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9" name="Google Shape;1119;p28"/>
          <p:cNvGrpSpPr/>
          <p:nvPr/>
        </p:nvGrpSpPr>
        <p:grpSpPr>
          <a:xfrm>
            <a:off x="324889" y="324788"/>
            <a:ext cx="240572" cy="1062223"/>
            <a:chOff x="375714" y="3116150"/>
            <a:chExt cx="240572" cy="1062223"/>
          </a:xfrm>
        </p:grpSpPr>
        <p:sp>
          <p:nvSpPr>
            <p:cNvPr id="1120" name="Google Shape;1120;p28"/>
            <p:cNvSpPr/>
            <p:nvPr/>
          </p:nvSpPr>
          <p:spPr>
            <a:xfrm>
              <a:off x="375714" y="3937903"/>
              <a:ext cx="240572" cy="240471"/>
            </a:xfrm>
            <a:custGeom>
              <a:avLst/>
              <a:gdLst/>
              <a:ahLst/>
              <a:cxnLst/>
              <a:rect l="l" t="t" r="r" b="b"/>
              <a:pathLst>
                <a:path w="2242" h="2241" extrusionOk="0">
                  <a:moveTo>
                    <a:pt x="1121" y="0"/>
                  </a:moveTo>
                  <a:cubicBezTo>
                    <a:pt x="490" y="0"/>
                    <a:pt x="1" y="509"/>
                    <a:pt x="1" y="1120"/>
                  </a:cubicBezTo>
                  <a:cubicBezTo>
                    <a:pt x="1" y="1731"/>
                    <a:pt x="490" y="2240"/>
                    <a:pt x="1121" y="2240"/>
                  </a:cubicBezTo>
                  <a:cubicBezTo>
                    <a:pt x="1732" y="2240"/>
                    <a:pt x="2241" y="1731"/>
                    <a:pt x="2241" y="1120"/>
                  </a:cubicBezTo>
                  <a:cubicBezTo>
                    <a:pt x="2241" y="489"/>
                    <a:pt x="1732" y="0"/>
                    <a:pt x="11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8"/>
            <p:cNvSpPr/>
            <p:nvPr/>
          </p:nvSpPr>
          <p:spPr>
            <a:xfrm>
              <a:off x="375714" y="3527026"/>
              <a:ext cx="240572" cy="240471"/>
            </a:xfrm>
            <a:custGeom>
              <a:avLst/>
              <a:gdLst/>
              <a:ahLst/>
              <a:cxnLst/>
              <a:rect l="l" t="t" r="r" b="b"/>
              <a:pathLst>
                <a:path w="2242" h="2241" extrusionOk="0">
                  <a:moveTo>
                    <a:pt x="1121" y="0"/>
                  </a:moveTo>
                  <a:cubicBezTo>
                    <a:pt x="490" y="0"/>
                    <a:pt x="1" y="509"/>
                    <a:pt x="1" y="1120"/>
                  </a:cubicBezTo>
                  <a:cubicBezTo>
                    <a:pt x="1" y="1731"/>
                    <a:pt x="490" y="2241"/>
                    <a:pt x="1121" y="2241"/>
                  </a:cubicBezTo>
                  <a:cubicBezTo>
                    <a:pt x="1732" y="2241"/>
                    <a:pt x="2241" y="1731"/>
                    <a:pt x="2241" y="1120"/>
                  </a:cubicBezTo>
                  <a:cubicBezTo>
                    <a:pt x="2241" y="489"/>
                    <a:pt x="1732" y="0"/>
                    <a:pt x="11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8"/>
            <p:cNvSpPr/>
            <p:nvPr/>
          </p:nvSpPr>
          <p:spPr>
            <a:xfrm>
              <a:off x="375714" y="3116150"/>
              <a:ext cx="240572" cy="240471"/>
            </a:xfrm>
            <a:custGeom>
              <a:avLst/>
              <a:gdLst/>
              <a:ahLst/>
              <a:cxnLst/>
              <a:rect l="l" t="t" r="r" b="b"/>
              <a:pathLst>
                <a:path w="2242" h="2241" extrusionOk="0">
                  <a:moveTo>
                    <a:pt x="1121" y="1"/>
                  </a:moveTo>
                  <a:cubicBezTo>
                    <a:pt x="490" y="1"/>
                    <a:pt x="1" y="510"/>
                    <a:pt x="1" y="1121"/>
                  </a:cubicBezTo>
                  <a:cubicBezTo>
                    <a:pt x="1" y="1732"/>
                    <a:pt x="490" y="2241"/>
                    <a:pt x="1121" y="2241"/>
                  </a:cubicBezTo>
                  <a:cubicBezTo>
                    <a:pt x="1732" y="2241"/>
                    <a:pt x="2241" y="1732"/>
                    <a:pt x="2241" y="1121"/>
                  </a:cubicBezTo>
                  <a:cubicBezTo>
                    <a:pt x="2241" y="510"/>
                    <a:pt x="1732" y="1"/>
                    <a:pt x="1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3" name="Google Shape;1123;p28"/>
          <p:cNvGrpSpPr/>
          <p:nvPr/>
        </p:nvGrpSpPr>
        <p:grpSpPr>
          <a:xfrm rot="5400000">
            <a:off x="8283287" y="367681"/>
            <a:ext cx="122176" cy="976425"/>
            <a:chOff x="1657750" y="470075"/>
            <a:chExt cx="159000" cy="1270725"/>
          </a:xfrm>
        </p:grpSpPr>
        <p:sp>
          <p:nvSpPr>
            <p:cNvPr id="1124" name="Google Shape;1124;p28"/>
            <p:cNvSpPr/>
            <p:nvPr/>
          </p:nvSpPr>
          <p:spPr>
            <a:xfrm>
              <a:off x="1657750" y="470075"/>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8"/>
            <p:cNvSpPr/>
            <p:nvPr/>
          </p:nvSpPr>
          <p:spPr>
            <a:xfrm>
              <a:off x="1657750" y="840650"/>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8"/>
            <p:cNvSpPr/>
            <p:nvPr/>
          </p:nvSpPr>
          <p:spPr>
            <a:xfrm>
              <a:off x="1657750" y="1211225"/>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8"/>
            <p:cNvSpPr/>
            <p:nvPr/>
          </p:nvSpPr>
          <p:spPr>
            <a:xfrm>
              <a:off x="1657750" y="1581800"/>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28" name="Google Shape;1128;p28"/>
          <p:cNvCxnSpPr/>
          <p:nvPr/>
        </p:nvCxnSpPr>
        <p:spPr>
          <a:xfrm rot="10800000">
            <a:off x="-3450" y="4597900"/>
            <a:ext cx="5761200" cy="0"/>
          </a:xfrm>
          <a:prstGeom prst="straightConnector1">
            <a:avLst/>
          </a:prstGeom>
          <a:noFill/>
          <a:ln w="19050" cap="flat" cmpd="sng">
            <a:solidFill>
              <a:schemeClr val="lt1"/>
            </a:solidFill>
            <a:prstDash val="solid"/>
            <a:round/>
            <a:headEnd type="none" w="med" len="med"/>
            <a:tailEnd type="none" w="med" len="med"/>
          </a:ln>
        </p:spPr>
      </p:cxnSp>
      <p:grpSp>
        <p:nvGrpSpPr>
          <p:cNvPr id="1129" name="Google Shape;1129;p28"/>
          <p:cNvGrpSpPr/>
          <p:nvPr/>
        </p:nvGrpSpPr>
        <p:grpSpPr>
          <a:xfrm rot="5400000">
            <a:off x="6338815" y="4093959"/>
            <a:ext cx="288519" cy="1007900"/>
            <a:chOff x="8417577" y="1974911"/>
            <a:chExt cx="412524" cy="1441092"/>
          </a:xfrm>
        </p:grpSpPr>
        <p:sp>
          <p:nvSpPr>
            <p:cNvPr id="1130" name="Google Shape;1130;p28"/>
            <p:cNvSpPr/>
            <p:nvPr/>
          </p:nvSpPr>
          <p:spPr>
            <a:xfrm>
              <a:off x="8417577" y="2181068"/>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8"/>
            <p:cNvSpPr/>
            <p:nvPr/>
          </p:nvSpPr>
          <p:spPr>
            <a:xfrm>
              <a:off x="8623842" y="1974911"/>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8"/>
            <p:cNvSpPr/>
            <p:nvPr/>
          </p:nvSpPr>
          <p:spPr>
            <a:xfrm>
              <a:off x="8478767" y="2033766"/>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8"/>
            <p:cNvSpPr/>
            <p:nvPr/>
          </p:nvSpPr>
          <p:spPr>
            <a:xfrm>
              <a:off x="8478767" y="2033766"/>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8"/>
            <p:cNvSpPr/>
            <p:nvPr/>
          </p:nvSpPr>
          <p:spPr>
            <a:xfrm>
              <a:off x="8417577" y="2695403"/>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8"/>
            <p:cNvSpPr/>
            <p:nvPr/>
          </p:nvSpPr>
          <p:spPr>
            <a:xfrm>
              <a:off x="8623842" y="2489246"/>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8"/>
            <p:cNvSpPr/>
            <p:nvPr/>
          </p:nvSpPr>
          <p:spPr>
            <a:xfrm>
              <a:off x="8478767" y="2548101"/>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8"/>
            <p:cNvSpPr/>
            <p:nvPr/>
          </p:nvSpPr>
          <p:spPr>
            <a:xfrm>
              <a:off x="8478767" y="2548101"/>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8"/>
            <p:cNvSpPr/>
            <p:nvPr/>
          </p:nvSpPr>
          <p:spPr>
            <a:xfrm>
              <a:off x="8417577" y="3209738"/>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8"/>
            <p:cNvSpPr/>
            <p:nvPr/>
          </p:nvSpPr>
          <p:spPr>
            <a:xfrm>
              <a:off x="8623842" y="3001356"/>
              <a:ext cx="111" cy="414647"/>
            </a:xfrm>
            <a:custGeom>
              <a:avLst/>
              <a:gdLst/>
              <a:ahLst/>
              <a:cxnLst/>
              <a:rect l="l" t="t" r="r" b="b"/>
              <a:pathLst>
                <a:path w="1" h="3727" fill="none" extrusionOk="0">
                  <a:moveTo>
                    <a:pt x="0" y="372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8"/>
            <p:cNvSpPr/>
            <p:nvPr/>
          </p:nvSpPr>
          <p:spPr>
            <a:xfrm>
              <a:off x="8478767" y="3062436"/>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8"/>
            <p:cNvSpPr/>
            <p:nvPr/>
          </p:nvSpPr>
          <p:spPr>
            <a:xfrm>
              <a:off x="8478767" y="3062436"/>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42" name="Google Shape;1142;p28"/>
          <p:cNvCxnSpPr/>
          <p:nvPr/>
        </p:nvCxnSpPr>
        <p:spPr>
          <a:xfrm rot="10800000">
            <a:off x="8832600" y="1376600"/>
            <a:ext cx="0" cy="3752100"/>
          </a:xfrm>
          <a:prstGeom prst="straightConnector1">
            <a:avLst/>
          </a:prstGeom>
          <a:noFill/>
          <a:ln w="19050" cap="flat" cmpd="sng">
            <a:solidFill>
              <a:schemeClr val="lt1"/>
            </a:solidFill>
            <a:prstDash val="solid"/>
            <a:round/>
            <a:headEnd type="none" w="med" len="med"/>
            <a:tailEnd type="none" w="med" len="med"/>
          </a:ln>
        </p:spPr>
      </p:cxnSp>
      <p:sp>
        <p:nvSpPr>
          <p:cNvPr id="1143" name="Google Shape;1143;p28"/>
          <p:cNvSpPr txBox="1">
            <a:spLocks noGrp="1"/>
          </p:cNvSpPr>
          <p:nvPr>
            <p:ph type="subTitle" idx="1"/>
          </p:nvPr>
        </p:nvSpPr>
        <p:spPr>
          <a:xfrm>
            <a:off x="888000" y="2994603"/>
            <a:ext cx="2024700" cy="43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1pPr>
            <a:lvl2pPr lvl="1"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2pPr>
            <a:lvl3pPr lvl="2"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3pPr>
            <a:lvl4pPr lvl="3"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4pPr>
            <a:lvl5pPr lvl="4"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5pPr>
            <a:lvl6pPr lvl="5"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6pPr>
            <a:lvl7pPr lvl="6"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7pPr>
            <a:lvl8pPr lvl="7"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8pPr>
            <a:lvl9pPr lvl="8"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9pPr>
          </a:lstStyle>
          <a:p>
            <a:r>
              <a:rPr lang="en-US"/>
              <a:t>Click to edit Master subtitle style</a:t>
            </a:r>
            <a:endParaRPr/>
          </a:p>
        </p:txBody>
      </p:sp>
      <p:sp>
        <p:nvSpPr>
          <p:cNvPr id="1144" name="Google Shape;1144;p28"/>
          <p:cNvSpPr txBox="1">
            <a:spLocks noGrp="1"/>
          </p:cNvSpPr>
          <p:nvPr>
            <p:ph type="subTitle" idx="2"/>
          </p:nvPr>
        </p:nvSpPr>
        <p:spPr>
          <a:xfrm>
            <a:off x="888000" y="3402026"/>
            <a:ext cx="2024700" cy="61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145" name="Google Shape;1145;p28"/>
          <p:cNvSpPr txBox="1">
            <a:spLocks noGrp="1"/>
          </p:cNvSpPr>
          <p:nvPr>
            <p:ph type="subTitle" idx="3"/>
          </p:nvPr>
        </p:nvSpPr>
        <p:spPr>
          <a:xfrm>
            <a:off x="3559650" y="2994603"/>
            <a:ext cx="2024700" cy="43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1pPr>
            <a:lvl2pPr lvl="1"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2pPr>
            <a:lvl3pPr lvl="2"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3pPr>
            <a:lvl4pPr lvl="3"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4pPr>
            <a:lvl5pPr lvl="4"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5pPr>
            <a:lvl6pPr lvl="5"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6pPr>
            <a:lvl7pPr lvl="6"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7pPr>
            <a:lvl8pPr lvl="7"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8pPr>
            <a:lvl9pPr lvl="8"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9pPr>
          </a:lstStyle>
          <a:p>
            <a:r>
              <a:rPr lang="en-US"/>
              <a:t>Click to edit Master subtitle style</a:t>
            </a:r>
            <a:endParaRPr/>
          </a:p>
        </p:txBody>
      </p:sp>
      <p:sp>
        <p:nvSpPr>
          <p:cNvPr id="1146" name="Google Shape;1146;p28"/>
          <p:cNvSpPr txBox="1">
            <a:spLocks noGrp="1"/>
          </p:cNvSpPr>
          <p:nvPr>
            <p:ph type="subTitle" idx="4"/>
          </p:nvPr>
        </p:nvSpPr>
        <p:spPr>
          <a:xfrm>
            <a:off x="3559650" y="3402026"/>
            <a:ext cx="2024700" cy="61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147" name="Google Shape;1147;p28"/>
          <p:cNvSpPr txBox="1">
            <a:spLocks noGrp="1"/>
          </p:cNvSpPr>
          <p:nvPr>
            <p:ph type="subTitle" idx="5"/>
          </p:nvPr>
        </p:nvSpPr>
        <p:spPr>
          <a:xfrm>
            <a:off x="6231300" y="2994603"/>
            <a:ext cx="2024700" cy="43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1pPr>
            <a:lvl2pPr lvl="1"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2pPr>
            <a:lvl3pPr lvl="2"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3pPr>
            <a:lvl4pPr lvl="3"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4pPr>
            <a:lvl5pPr lvl="4"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5pPr>
            <a:lvl6pPr lvl="5"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6pPr>
            <a:lvl7pPr lvl="6"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7pPr>
            <a:lvl8pPr lvl="7"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8pPr>
            <a:lvl9pPr lvl="8"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9pPr>
          </a:lstStyle>
          <a:p>
            <a:r>
              <a:rPr lang="en-US"/>
              <a:t>Click to edit Master subtitle style</a:t>
            </a:r>
            <a:endParaRPr/>
          </a:p>
        </p:txBody>
      </p:sp>
      <p:sp>
        <p:nvSpPr>
          <p:cNvPr id="1148" name="Google Shape;1148;p28"/>
          <p:cNvSpPr txBox="1">
            <a:spLocks noGrp="1"/>
          </p:cNvSpPr>
          <p:nvPr>
            <p:ph type="subTitle" idx="6"/>
          </p:nvPr>
        </p:nvSpPr>
        <p:spPr>
          <a:xfrm>
            <a:off x="6231300" y="3402026"/>
            <a:ext cx="2024700" cy="61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2399923044"/>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dk2"/>
        </a:solidFill>
        <a:effectLst/>
      </p:bgPr>
    </p:bg>
    <p:spTree>
      <p:nvGrpSpPr>
        <p:cNvPr id="1" name="Shape 1149"/>
        <p:cNvGrpSpPr/>
        <p:nvPr/>
      </p:nvGrpSpPr>
      <p:grpSpPr>
        <a:xfrm>
          <a:off x="0" y="0"/>
          <a:ext cx="0" cy="0"/>
          <a:chOff x="0" y="0"/>
          <a:chExt cx="0" cy="0"/>
        </a:xfrm>
      </p:grpSpPr>
      <p:sp>
        <p:nvSpPr>
          <p:cNvPr id="1150" name="Google Shape;1150;p29"/>
          <p:cNvSpPr txBox="1">
            <a:spLocks noGrp="1"/>
          </p:cNvSpPr>
          <p:nvPr>
            <p:ph type="title"/>
          </p:nvPr>
        </p:nvSpPr>
        <p:spPr>
          <a:xfrm>
            <a:off x="713250" y="539525"/>
            <a:ext cx="7717500" cy="478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1151" name="Google Shape;1151;p29"/>
          <p:cNvSpPr/>
          <p:nvPr/>
        </p:nvSpPr>
        <p:spPr>
          <a:xfrm rot="5400000">
            <a:off x="-632925" y="2984063"/>
            <a:ext cx="1619100" cy="4846200"/>
          </a:xfrm>
          <a:prstGeom prst="roundRect">
            <a:avLst>
              <a:gd name="adj" fmla="val 5000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9"/>
          <p:cNvSpPr/>
          <p:nvPr/>
        </p:nvSpPr>
        <p:spPr>
          <a:xfrm rot="-5400000" flipH="1">
            <a:off x="9209888" y="1781050"/>
            <a:ext cx="1959600" cy="60753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3" name="Google Shape;1153;p29"/>
          <p:cNvGrpSpPr/>
          <p:nvPr/>
        </p:nvGrpSpPr>
        <p:grpSpPr>
          <a:xfrm rot="5400000">
            <a:off x="7881462" y="4056419"/>
            <a:ext cx="122176" cy="976425"/>
            <a:chOff x="1657750" y="470075"/>
            <a:chExt cx="159000" cy="1270725"/>
          </a:xfrm>
        </p:grpSpPr>
        <p:sp>
          <p:nvSpPr>
            <p:cNvPr id="1154" name="Google Shape;1154;p29"/>
            <p:cNvSpPr/>
            <p:nvPr/>
          </p:nvSpPr>
          <p:spPr>
            <a:xfrm>
              <a:off x="1657750" y="470075"/>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9"/>
            <p:cNvSpPr/>
            <p:nvPr/>
          </p:nvSpPr>
          <p:spPr>
            <a:xfrm>
              <a:off x="1657750" y="840650"/>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9"/>
            <p:cNvSpPr/>
            <p:nvPr/>
          </p:nvSpPr>
          <p:spPr>
            <a:xfrm>
              <a:off x="1657750" y="1211225"/>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9"/>
            <p:cNvSpPr/>
            <p:nvPr/>
          </p:nvSpPr>
          <p:spPr>
            <a:xfrm>
              <a:off x="1657750" y="1581800"/>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8" name="Google Shape;1158;p29"/>
          <p:cNvSpPr/>
          <p:nvPr/>
        </p:nvSpPr>
        <p:spPr>
          <a:xfrm rot="10800000" flipH="1">
            <a:off x="-618600" y="-3046725"/>
            <a:ext cx="1959600" cy="60753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9"/>
          <p:cNvSpPr/>
          <p:nvPr/>
        </p:nvSpPr>
        <p:spPr>
          <a:xfrm rot="10800000" flipH="1">
            <a:off x="-771000" y="-3199125"/>
            <a:ext cx="1959600" cy="6075300"/>
          </a:xfrm>
          <a:prstGeom prst="round2SameRect">
            <a:avLst>
              <a:gd name="adj1" fmla="val 50000"/>
              <a:gd name="adj2" fmla="val 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0" name="Google Shape;1160;p29"/>
          <p:cNvGrpSpPr/>
          <p:nvPr/>
        </p:nvGrpSpPr>
        <p:grpSpPr>
          <a:xfrm>
            <a:off x="324890" y="324797"/>
            <a:ext cx="288519" cy="1007900"/>
            <a:chOff x="8417577" y="1974911"/>
            <a:chExt cx="412524" cy="1441092"/>
          </a:xfrm>
        </p:grpSpPr>
        <p:sp>
          <p:nvSpPr>
            <p:cNvPr id="1161" name="Google Shape;1161;p29"/>
            <p:cNvSpPr/>
            <p:nvPr/>
          </p:nvSpPr>
          <p:spPr>
            <a:xfrm>
              <a:off x="8417577" y="2181068"/>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9"/>
            <p:cNvSpPr/>
            <p:nvPr/>
          </p:nvSpPr>
          <p:spPr>
            <a:xfrm>
              <a:off x="8623842" y="1974911"/>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9"/>
            <p:cNvSpPr/>
            <p:nvPr/>
          </p:nvSpPr>
          <p:spPr>
            <a:xfrm>
              <a:off x="8478767" y="2033766"/>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9"/>
            <p:cNvSpPr/>
            <p:nvPr/>
          </p:nvSpPr>
          <p:spPr>
            <a:xfrm>
              <a:off x="8478767" y="2033766"/>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9"/>
            <p:cNvSpPr/>
            <p:nvPr/>
          </p:nvSpPr>
          <p:spPr>
            <a:xfrm>
              <a:off x="8417577" y="2695403"/>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9"/>
            <p:cNvSpPr/>
            <p:nvPr/>
          </p:nvSpPr>
          <p:spPr>
            <a:xfrm>
              <a:off x="8623842" y="2489246"/>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9"/>
            <p:cNvSpPr/>
            <p:nvPr/>
          </p:nvSpPr>
          <p:spPr>
            <a:xfrm>
              <a:off x="8478767" y="2548101"/>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9"/>
            <p:cNvSpPr/>
            <p:nvPr/>
          </p:nvSpPr>
          <p:spPr>
            <a:xfrm>
              <a:off x="8478767" y="2548101"/>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9"/>
            <p:cNvSpPr/>
            <p:nvPr/>
          </p:nvSpPr>
          <p:spPr>
            <a:xfrm>
              <a:off x="8417577" y="3209738"/>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9"/>
            <p:cNvSpPr/>
            <p:nvPr/>
          </p:nvSpPr>
          <p:spPr>
            <a:xfrm>
              <a:off x="8623842" y="3001356"/>
              <a:ext cx="111" cy="414647"/>
            </a:xfrm>
            <a:custGeom>
              <a:avLst/>
              <a:gdLst/>
              <a:ahLst/>
              <a:cxnLst/>
              <a:rect l="l" t="t" r="r" b="b"/>
              <a:pathLst>
                <a:path w="1" h="3727" fill="none" extrusionOk="0">
                  <a:moveTo>
                    <a:pt x="0" y="372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9"/>
            <p:cNvSpPr/>
            <p:nvPr/>
          </p:nvSpPr>
          <p:spPr>
            <a:xfrm>
              <a:off x="8478767" y="3062436"/>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9"/>
            <p:cNvSpPr/>
            <p:nvPr/>
          </p:nvSpPr>
          <p:spPr>
            <a:xfrm>
              <a:off x="8478767" y="3062436"/>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73" name="Google Shape;1173;p29"/>
          <p:cNvCxnSpPr/>
          <p:nvPr/>
        </p:nvCxnSpPr>
        <p:spPr>
          <a:xfrm rot="10800000">
            <a:off x="8849075" y="2039650"/>
            <a:ext cx="0" cy="3666300"/>
          </a:xfrm>
          <a:prstGeom prst="straightConnector1">
            <a:avLst/>
          </a:prstGeom>
          <a:noFill/>
          <a:ln w="19050" cap="flat" cmpd="sng">
            <a:solidFill>
              <a:schemeClr val="lt1"/>
            </a:solidFill>
            <a:prstDash val="solid"/>
            <a:round/>
            <a:headEnd type="none" w="med" len="med"/>
            <a:tailEnd type="none" w="med" len="med"/>
          </a:ln>
        </p:spPr>
      </p:cxnSp>
      <p:sp>
        <p:nvSpPr>
          <p:cNvPr id="1174" name="Google Shape;1174;p29"/>
          <p:cNvSpPr/>
          <p:nvPr/>
        </p:nvSpPr>
        <p:spPr>
          <a:xfrm>
            <a:off x="1728600" y="4360658"/>
            <a:ext cx="472728" cy="473941"/>
          </a:xfrm>
          <a:custGeom>
            <a:avLst/>
            <a:gdLst/>
            <a:ahLst/>
            <a:cxnLst/>
            <a:rect l="l" t="t" r="r" b="b"/>
            <a:pathLst>
              <a:path w="7557" h="7577" extrusionOk="0">
                <a:moveTo>
                  <a:pt x="3769" y="0"/>
                </a:moveTo>
                <a:cubicBezTo>
                  <a:pt x="1691" y="0"/>
                  <a:pt x="1" y="1711"/>
                  <a:pt x="1" y="3788"/>
                </a:cubicBezTo>
                <a:cubicBezTo>
                  <a:pt x="1" y="5886"/>
                  <a:pt x="1691" y="7576"/>
                  <a:pt x="3769" y="7576"/>
                </a:cubicBezTo>
                <a:cubicBezTo>
                  <a:pt x="5866" y="7576"/>
                  <a:pt x="7557" y="5886"/>
                  <a:pt x="7557" y="3788"/>
                </a:cubicBezTo>
                <a:cubicBezTo>
                  <a:pt x="7557" y="1711"/>
                  <a:pt x="5866" y="0"/>
                  <a:pt x="3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9"/>
          <p:cNvSpPr/>
          <p:nvPr/>
        </p:nvSpPr>
        <p:spPr>
          <a:xfrm>
            <a:off x="7878738" y="-1409900"/>
            <a:ext cx="2427600" cy="24276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76" name="Google Shape;1176;p29"/>
          <p:cNvCxnSpPr/>
          <p:nvPr/>
        </p:nvCxnSpPr>
        <p:spPr>
          <a:xfrm rot="10800000">
            <a:off x="6653250" y="324800"/>
            <a:ext cx="1990800" cy="0"/>
          </a:xfrm>
          <a:prstGeom prst="straightConnector1">
            <a:avLst/>
          </a:prstGeom>
          <a:noFill/>
          <a:ln w="19050" cap="flat" cmpd="sng">
            <a:solidFill>
              <a:schemeClr val="lt1"/>
            </a:solidFill>
            <a:prstDash val="solid"/>
            <a:round/>
            <a:headEnd type="none" w="med" len="med"/>
            <a:tailEnd type="none" w="med" len="med"/>
          </a:ln>
        </p:spPr>
      </p:cxnSp>
      <p:sp>
        <p:nvSpPr>
          <p:cNvPr id="1177" name="Google Shape;1177;p29"/>
          <p:cNvSpPr txBox="1">
            <a:spLocks noGrp="1"/>
          </p:cNvSpPr>
          <p:nvPr>
            <p:ph type="subTitle" idx="1"/>
          </p:nvPr>
        </p:nvSpPr>
        <p:spPr>
          <a:xfrm>
            <a:off x="2098650" y="1745250"/>
            <a:ext cx="2175900" cy="30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1pPr>
            <a:lvl2pPr lvl="1"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2pPr>
            <a:lvl3pPr lvl="2"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3pPr>
            <a:lvl4pPr lvl="3"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4pPr>
            <a:lvl5pPr lvl="4"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5pPr>
            <a:lvl6pPr lvl="5"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6pPr>
            <a:lvl7pPr lvl="6"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7pPr>
            <a:lvl8pPr lvl="7"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8pPr>
            <a:lvl9pPr lvl="8"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9pPr>
          </a:lstStyle>
          <a:p>
            <a:r>
              <a:rPr lang="en-US"/>
              <a:t>Click to edit Master subtitle style</a:t>
            </a:r>
            <a:endParaRPr/>
          </a:p>
        </p:txBody>
      </p:sp>
      <p:sp>
        <p:nvSpPr>
          <p:cNvPr id="1178" name="Google Shape;1178;p29"/>
          <p:cNvSpPr txBox="1">
            <a:spLocks noGrp="1"/>
          </p:cNvSpPr>
          <p:nvPr>
            <p:ph type="subTitle" idx="2"/>
          </p:nvPr>
        </p:nvSpPr>
        <p:spPr>
          <a:xfrm>
            <a:off x="2098650" y="2106074"/>
            <a:ext cx="2175900" cy="46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179" name="Google Shape;1179;p29"/>
          <p:cNvSpPr txBox="1">
            <a:spLocks noGrp="1"/>
          </p:cNvSpPr>
          <p:nvPr>
            <p:ph type="subTitle" idx="3"/>
          </p:nvPr>
        </p:nvSpPr>
        <p:spPr>
          <a:xfrm>
            <a:off x="2098650" y="3140975"/>
            <a:ext cx="2175900" cy="30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1pPr>
            <a:lvl2pPr lvl="1"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2pPr>
            <a:lvl3pPr lvl="2"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3pPr>
            <a:lvl4pPr lvl="3"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4pPr>
            <a:lvl5pPr lvl="4"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5pPr>
            <a:lvl6pPr lvl="5"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6pPr>
            <a:lvl7pPr lvl="6"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7pPr>
            <a:lvl8pPr lvl="7"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8pPr>
            <a:lvl9pPr lvl="8"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9pPr>
          </a:lstStyle>
          <a:p>
            <a:r>
              <a:rPr lang="en-US"/>
              <a:t>Click to edit Master subtitle style</a:t>
            </a:r>
            <a:endParaRPr/>
          </a:p>
        </p:txBody>
      </p:sp>
      <p:sp>
        <p:nvSpPr>
          <p:cNvPr id="1180" name="Google Shape;1180;p29"/>
          <p:cNvSpPr txBox="1">
            <a:spLocks noGrp="1"/>
          </p:cNvSpPr>
          <p:nvPr>
            <p:ph type="subTitle" idx="4"/>
          </p:nvPr>
        </p:nvSpPr>
        <p:spPr>
          <a:xfrm>
            <a:off x="2098650" y="3501799"/>
            <a:ext cx="2175900" cy="46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181" name="Google Shape;1181;p29"/>
          <p:cNvSpPr txBox="1">
            <a:spLocks noGrp="1"/>
          </p:cNvSpPr>
          <p:nvPr>
            <p:ph type="subTitle" idx="5"/>
          </p:nvPr>
        </p:nvSpPr>
        <p:spPr>
          <a:xfrm>
            <a:off x="4869475" y="1745250"/>
            <a:ext cx="2175900" cy="30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1pPr>
            <a:lvl2pPr lvl="1"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2pPr>
            <a:lvl3pPr lvl="2"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3pPr>
            <a:lvl4pPr lvl="3"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4pPr>
            <a:lvl5pPr lvl="4"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5pPr>
            <a:lvl6pPr lvl="5"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6pPr>
            <a:lvl7pPr lvl="6"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7pPr>
            <a:lvl8pPr lvl="7"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8pPr>
            <a:lvl9pPr lvl="8"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9pPr>
          </a:lstStyle>
          <a:p>
            <a:r>
              <a:rPr lang="en-US"/>
              <a:t>Click to edit Master subtitle style</a:t>
            </a:r>
            <a:endParaRPr/>
          </a:p>
        </p:txBody>
      </p:sp>
      <p:sp>
        <p:nvSpPr>
          <p:cNvPr id="1182" name="Google Shape;1182;p29"/>
          <p:cNvSpPr txBox="1">
            <a:spLocks noGrp="1"/>
          </p:cNvSpPr>
          <p:nvPr>
            <p:ph type="subTitle" idx="6"/>
          </p:nvPr>
        </p:nvSpPr>
        <p:spPr>
          <a:xfrm>
            <a:off x="4869475" y="2106074"/>
            <a:ext cx="2175900" cy="46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183" name="Google Shape;1183;p29"/>
          <p:cNvSpPr txBox="1">
            <a:spLocks noGrp="1"/>
          </p:cNvSpPr>
          <p:nvPr>
            <p:ph type="subTitle" idx="7"/>
          </p:nvPr>
        </p:nvSpPr>
        <p:spPr>
          <a:xfrm>
            <a:off x="4869475" y="3140975"/>
            <a:ext cx="2175900" cy="30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1pPr>
            <a:lvl2pPr lvl="1"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2pPr>
            <a:lvl3pPr lvl="2"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3pPr>
            <a:lvl4pPr lvl="3"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4pPr>
            <a:lvl5pPr lvl="4"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5pPr>
            <a:lvl6pPr lvl="5"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6pPr>
            <a:lvl7pPr lvl="6"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7pPr>
            <a:lvl8pPr lvl="7"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8pPr>
            <a:lvl9pPr lvl="8"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9pPr>
          </a:lstStyle>
          <a:p>
            <a:r>
              <a:rPr lang="en-US"/>
              <a:t>Click to edit Master subtitle style</a:t>
            </a:r>
            <a:endParaRPr/>
          </a:p>
        </p:txBody>
      </p:sp>
      <p:sp>
        <p:nvSpPr>
          <p:cNvPr id="1184" name="Google Shape;1184;p29"/>
          <p:cNvSpPr txBox="1">
            <a:spLocks noGrp="1"/>
          </p:cNvSpPr>
          <p:nvPr>
            <p:ph type="subTitle" idx="8"/>
          </p:nvPr>
        </p:nvSpPr>
        <p:spPr>
          <a:xfrm>
            <a:off x="4869475" y="3501799"/>
            <a:ext cx="2175900" cy="46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203712613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accent1"/>
        </a:solidFill>
        <a:effectLst/>
      </p:bgPr>
    </p:bg>
    <p:spTree>
      <p:nvGrpSpPr>
        <p:cNvPr id="1" name="Shape 1185"/>
        <p:cNvGrpSpPr/>
        <p:nvPr/>
      </p:nvGrpSpPr>
      <p:grpSpPr>
        <a:xfrm>
          <a:off x="0" y="0"/>
          <a:ext cx="0" cy="0"/>
          <a:chOff x="0" y="0"/>
          <a:chExt cx="0" cy="0"/>
        </a:xfrm>
      </p:grpSpPr>
      <p:sp>
        <p:nvSpPr>
          <p:cNvPr id="1186" name="Google Shape;1186;p30"/>
          <p:cNvSpPr txBox="1">
            <a:spLocks noGrp="1"/>
          </p:cNvSpPr>
          <p:nvPr>
            <p:ph type="title"/>
          </p:nvPr>
        </p:nvSpPr>
        <p:spPr>
          <a:xfrm>
            <a:off x="713250" y="539525"/>
            <a:ext cx="7717500" cy="478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1187" name="Google Shape;1187;p30"/>
          <p:cNvSpPr/>
          <p:nvPr/>
        </p:nvSpPr>
        <p:spPr>
          <a:xfrm>
            <a:off x="-560175" y="-1122387"/>
            <a:ext cx="2427600" cy="24276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0"/>
          <p:cNvSpPr/>
          <p:nvPr/>
        </p:nvSpPr>
        <p:spPr>
          <a:xfrm rot="-5400000" flipH="1">
            <a:off x="5155050" y="2689375"/>
            <a:ext cx="1959600" cy="607530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9" name="Google Shape;1189;p30"/>
          <p:cNvGrpSpPr/>
          <p:nvPr/>
        </p:nvGrpSpPr>
        <p:grpSpPr>
          <a:xfrm>
            <a:off x="8544090" y="324797"/>
            <a:ext cx="288519" cy="1007900"/>
            <a:chOff x="8417577" y="1974911"/>
            <a:chExt cx="412524" cy="1441092"/>
          </a:xfrm>
        </p:grpSpPr>
        <p:sp>
          <p:nvSpPr>
            <p:cNvPr id="1190" name="Google Shape;1190;p30"/>
            <p:cNvSpPr/>
            <p:nvPr/>
          </p:nvSpPr>
          <p:spPr>
            <a:xfrm>
              <a:off x="8417577" y="2181068"/>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0"/>
            <p:cNvSpPr/>
            <p:nvPr/>
          </p:nvSpPr>
          <p:spPr>
            <a:xfrm>
              <a:off x="8623842" y="1974911"/>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0"/>
            <p:cNvSpPr/>
            <p:nvPr/>
          </p:nvSpPr>
          <p:spPr>
            <a:xfrm>
              <a:off x="8478767" y="2033766"/>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0"/>
            <p:cNvSpPr/>
            <p:nvPr/>
          </p:nvSpPr>
          <p:spPr>
            <a:xfrm>
              <a:off x="8478767" y="2033766"/>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0"/>
            <p:cNvSpPr/>
            <p:nvPr/>
          </p:nvSpPr>
          <p:spPr>
            <a:xfrm>
              <a:off x="8417577" y="2695403"/>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0"/>
            <p:cNvSpPr/>
            <p:nvPr/>
          </p:nvSpPr>
          <p:spPr>
            <a:xfrm>
              <a:off x="8623842" y="2489246"/>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0"/>
            <p:cNvSpPr/>
            <p:nvPr/>
          </p:nvSpPr>
          <p:spPr>
            <a:xfrm>
              <a:off x="8478767" y="2548101"/>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0"/>
            <p:cNvSpPr/>
            <p:nvPr/>
          </p:nvSpPr>
          <p:spPr>
            <a:xfrm>
              <a:off x="8478767" y="2548101"/>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0"/>
            <p:cNvSpPr/>
            <p:nvPr/>
          </p:nvSpPr>
          <p:spPr>
            <a:xfrm>
              <a:off x="8417577" y="3209738"/>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0"/>
            <p:cNvSpPr/>
            <p:nvPr/>
          </p:nvSpPr>
          <p:spPr>
            <a:xfrm>
              <a:off x="8623842" y="3001356"/>
              <a:ext cx="111" cy="414647"/>
            </a:xfrm>
            <a:custGeom>
              <a:avLst/>
              <a:gdLst/>
              <a:ahLst/>
              <a:cxnLst/>
              <a:rect l="l" t="t" r="r" b="b"/>
              <a:pathLst>
                <a:path w="1" h="3727" fill="none" extrusionOk="0">
                  <a:moveTo>
                    <a:pt x="0" y="372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0"/>
            <p:cNvSpPr/>
            <p:nvPr/>
          </p:nvSpPr>
          <p:spPr>
            <a:xfrm>
              <a:off x="8478767" y="3062436"/>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0"/>
            <p:cNvSpPr/>
            <p:nvPr/>
          </p:nvSpPr>
          <p:spPr>
            <a:xfrm>
              <a:off x="8478767" y="3062436"/>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2" name="Google Shape;1202;p30"/>
          <p:cNvSpPr/>
          <p:nvPr/>
        </p:nvSpPr>
        <p:spPr>
          <a:xfrm rot="-5400000" flipH="1">
            <a:off x="5307450" y="2536975"/>
            <a:ext cx="1959600" cy="6075300"/>
          </a:xfrm>
          <a:prstGeom prst="round2SameRect">
            <a:avLst>
              <a:gd name="adj1" fmla="val 50000"/>
              <a:gd name="adj2" fmla="val 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03" name="Google Shape;1203;p30"/>
          <p:cNvCxnSpPr/>
          <p:nvPr/>
        </p:nvCxnSpPr>
        <p:spPr>
          <a:xfrm>
            <a:off x="-199125" y="4818700"/>
            <a:ext cx="2862600" cy="0"/>
          </a:xfrm>
          <a:prstGeom prst="straightConnector1">
            <a:avLst/>
          </a:prstGeom>
          <a:noFill/>
          <a:ln w="19050" cap="flat" cmpd="sng">
            <a:solidFill>
              <a:schemeClr val="lt1"/>
            </a:solidFill>
            <a:prstDash val="solid"/>
            <a:round/>
            <a:headEnd type="none" w="med" len="med"/>
            <a:tailEnd type="none" w="med" len="med"/>
          </a:ln>
        </p:spPr>
      </p:cxnSp>
      <p:grpSp>
        <p:nvGrpSpPr>
          <p:cNvPr id="1204" name="Google Shape;1204;p30"/>
          <p:cNvGrpSpPr/>
          <p:nvPr/>
        </p:nvGrpSpPr>
        <p:grpSpPr>
          <a:xfrm rot="5400000">
            <a:off x="735714" y="-86037"/>
            <a:ext cx="240572" cy="1062223"/>
            <a:chOff x="375714" y="3116150"/>
            <a:chExt cx="240572" cy="1062223"/>
          </a:xfrm>
        </p:grpSpPr>
        <p:sp>
          <p:nvSpPr>
            <p:cNvPr id="1205" name="Google Shape;1205;p30"/>
            <p:cNvSpPr/>
            <p:nvPr/>
          </p:nvSpPr>
          <p:spPr>
            <a:xfrm>
              <a:off x="375714" y="3937903"/>
              <a:ext cx="240572" cy="240471"/>
            </a:xfrm>
            <a:custGeom>
              <a:avLst/>
              <a:gdLst/>
              <a:ahLst/>
              <a:cxnLst/>
              <a:rect l="l" t="t" r="r" b="b"/>
              <a:pathLst>
                <a:path w="2242" h="2241" extrusionOk="0">
                  <a:moveTo>
                    <a:pt x="1121" y="0"/>
                  </a:moveTo>
                  <a:cubicBezTo>
                    <a:pt x="490" y="0"/>
                    <a:pt x="1" y="509"/>
                    <a:pt x="1" y="1120"/>
                  </a:cubicBezTo>
                  <a:cubicBezTo>
                    <a:pt x="1" y="1731"/>
                    <a:pt x="490" y="2240"/>
                    <a:pt x="1121" y="2240"/>
                  </a:cubicBezTo>
                  <a:cubicBezTo>
                    <a:pt x="1732" y="2240"/>
                    <a:pt x="2241" y="1731"/>
                    <a:pt x="2241" y="1120"/>
                  </a:cubicBezTo>
                  <a:cubicBezTo>
                    <a:pt x="2241" y="489"/>
                    <a:pt x="1732" y="0"/>
                    <a:pt x="11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0"/>
            <p:cNvSpPr/>
            <p:nvPr/>
          </p:nvSpPr>
          <p:spPr>
            <a:xfrm>
              <a:off x="375714" y="3527026"/>
              <a:ext cx="240572" cy="240471"/>
            </a:xfrm>
            <a:custGeom>
              <a:avLst/>
              <a:gdLst/>
              <a:ahLst/>
              <a:cxnLst/>
              <a:rect l="l" t="t" r="r" b="b"/>
              <a:pathLst>
                <a:path w="2242" h="2241" extrusionOk="0">
                  <a:moveTo>
                    <a:pt x="1121" y="0"/>
                  </a:moveTo>
                  <a:cubicBezTo>
                    <a:pt x="490" y="0"/>
                    <a:pt x="1" y="509"/>
                    <a:pt x="1" y="1120"/>
                  </a:cubicBezTo>
                  <a:cubicBezTo>
                    <a:pt x="1" y="1731"/>
                    <a:pt x="490" y="2241"/>
                    <a:pt x="1121" y="2241"/>
                  </a:cubicBezTo>
                  <a:cubicBezTo>
                    <a:pt x="1732" y="2241"/>
                    <a:pt x="2241" y="1731"/>
                    <a:pt x="2241" y="1120"/>
                  </a:cubicBezTo>
                  <a:cubicBezTo>
                    <a:pt x="2241" y="489"/>
                    <a:pt x="1732" y="0"/>
                    <a:pt x="11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0"/>
            <p:cNvSpPr/>
            <p:nvPr/>
          </p:nvSpPr>
          <p:spPr>
            <a:xfrm>
              <a:off x="375714" y="3116150"/>
              <a:ext cx="240572" cy="240471"/>
            </a:xfrm>
            <a:custGeom>
              <a:avLst/>
              <a:gdLst/>
              <a:ahLst/>
              <a:cxnLst/>
              <a:rect l="l" t="t" r="r" b="b"/>
              <a:pathLst>
                <a:path w="2242" h="2241" extrusionOk="0">
                  <a:moveTo>
                    <a:pt x="1121" y="1"/>
                  </a:moveTo>
                  <a:cubicBezTo>
                    <a:pt x="490" y="1"/>
                    <a:pt x="1" y="510"/>
                    <a:pt x="1" y="1121"/>
                  </a:cubicBezTo>
                  <a:cubicBezTo>
                    <a:pt x="1" y="1732"/>
                    <a:pt x="490" y="2241"/>
                    <a:pt x="1121" y="2241"/>
                  </a:cubicBezTo>
                  <a:cubicBezTo>
                    <a:pt x="1732" y="2241"/>
                    <a:pt x="2241" y="1732"/>
                    <a:pt x="2241" y="1121"/>
                  </a:cubicBezTo>
                  <a:cubicBezTo>
                    <a:pt x="2241" y="510"/>
                    <a:pt x="1732" y="1"/>
                    <a:pt x="1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08" name="Google Shape;1208;p30"/>
          <p:cNvCxnSpPr/>
          <p:nvPr/>
        </p:nvCxnSpPr>
        <p:spPr>
          <a:xfrm rot="10800000">
            <a:off x="316200" y="3182200"/>
            <a:ext cx="0" cy="1636500"/>
          </a:xfrm>
          <a:prstGeom prst="straightConnector1">
            <a:avLst/>
          </a:prstGeom>
          <a:noFill/>
          <a:ln w="19050" cap="flat" cmpd="sng">
            <a:solidFill>
              <a:schemeClr val="lt1"/>
            </a:solidFill>
            <a:prstDash val="solid"/>
            <a:round/>
            <a:headEnd type="none" w="med" len="med"/>
            <a:tailEnd type="none" w="med" len="med"/>
          </a:ln>
        </p:spPr>
      </p:cxnSp>
      <p:sp>
        <p:nvSpPr>
          <p:cNvPr id="1209" name="Google Shape;1209;p30"/>
          <p:cNvSpPr txBox="1">
            <a:spLocks noGrp="1"/>
          </p:cNvSpPr>
          <p:nvPr>
            <p:ph type="subTitle" idx="1"/>
          </p:nvPr>
        </p:nvSpPr>
        <p:spPr>
          <a:xfrm>
            <a:off x="713225" y="3140975"/>
            <a:ext cx="2175900" cy="30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1pPr>
            <a:lvl2pPr lvl="1"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2pPr>
            <a:lvl3pPr lvl="2"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3pPr>
            <a:lvl4pPr lvl="3"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4pPr>
            <a:lvl5pPr lvl="4"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5pPr>
            <a:lvl6pPr lvl="5"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6pPr>
            <a:lvl7pPr lvl="6"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7pPr>
            <a:lvl8pPr lvl="7"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8pPr>
            <a:lvl9pPr lvl="8"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9pPr>
          </a:lstStyle>
          <a:p>
            <a:r>
              <a:rPr lang="en-US"/>
              <a:t>Click to edit Master subtitle style</a:t>
            </a:r>
            <a:endParaRPr/>
          </a:p>
        </p:txBody>
      </p:sp>
      <p:sp>
        <p:nvSpPr>
          <p:cNvPr id="1210" name="Google Shape;1210;p30"/>
          <p:cNvSpPr txBox="1">
            <a:spLocks noGrp="1"/>
          </p:cNvSpPr>
          <p:nvPr>
            <p:ph type="subTitle" idx="2"/>
          </p:nvPr>
        </p:nvSpPr>
        <p:spPr>
          <a:xfrm>
            <a:off x="713225" y="3501798"/>
            <a:ext cx="2175900" cy="46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211" name="Google Shape;1211;p30"/>
          <p:cNvSpPr txBox="1">
            <a:spLocks noGrp="1"/>
          </p:cNvSpPr>
          <p:nvPr>
            <p:ph type="subTitle" idx="3"/>
          </p:nvPr>
        </p:nvSpPr>
        <p:spPr>
          <a:xfrm>
            <a:off x="713225" y="1745250"/>
            <a:ext cx="2175900" cy="30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1pPr>
            <a:lvl2pPr lvl="1"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2pPr>
            <a:lvl3pPr lvl="2"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3pPr>
            <a:lvl4pPr lvl="3"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4pPr>
            <a:lvl5pPr lvl="4"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5pPr>
            <a:lvl6pPr lvl="5"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6pPr>
            <a:lvl7pPr lvl="6"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7pPr>
            <a:lvl8pPr lvl="7"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8pPr>
            <a:lvl9pPr lvl="8"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9pPr>
          </a:lstStyle>
          <a:p>
            <a:r>
              <a:rPr lang="en-US"/>
              <a:t>Click to edit Master subtitle style</a:t>
            </a:r>
            <a:endParaRPr/>
          </a:p>
        </p:txBody>
      </p:sp>
      <p:sp>
        <p:nvSpPr>
          <p:cNvPr id="1212" name="Google Shape;1212;p30"/>
          <p:cNvSpPr txBox="1">
            <a:spLocks noGrp="1"/>
          </p:cNvSpPr>
          <p:nvPr>
            <p:ph type="subTitle" idx="4"/>
          </p:nvPr>
        </p:nvSpPr>
        <p:spPr>
          <a:xfrm>
            <a:off x="713225" y="2106073"/>
            <a:ext cx="2175900" cy="46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213" name="Google Shape;1213;p30"/>
          <p:cNvSpPr txBox="1">
            <a:spLocks noGrp="1"/>
          </p:cNvSpPr>
          <p:nvPr>
            <p:ph type="subTitle" idx="5"/>
          </p:nvPr>
        </p:nvSpPr>
        <p:spPr>
          <a:xfrm>
            <a:off x="6254875" y="3140975"/>
            <a:ext cx="2175900" cy="30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1pPr>
            <a:lvl2pPr lvl="1"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2pPr>
            <a:lvl3pPr lvl="2"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3pPr>
            <a:lvl4pPr lvl="3"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4pPr>
            <a:lvl5pPr lvl="4"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5pPr>
            <a:lvl6pPr lvl="5"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6pPr>
            <a:lvl7pPr lvl="6"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7pPr>
            <a:lvl8pPr lvl="7"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8pPr>
            <a:lvl9pPr lvl="8"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9pPr>
          </a:lstStyle>
          <a:p>
            <a:r>
              <a:rPr lang="en-US"/>
              <a:t>Click to edit Master subtitle style</a:t>
            </a:r>
            <a:endParaRPr/>
          </a:p>
        </p:txBody>
      </p:sp>
      <p:sp>
        <p:nvSpPr>
          <p:cNvPr id="1214" name="Google Shape;1214;p30"/>
          <p:cNvSpPr txBox="1">
            <a:spLocks noGrp="1"/>
          </p:cNvSpPr>
          <p:nvPr>
            <p:ph type="subTitle" idx="6"/>
          </p:nvPr>
        </p:nvSpPr>
        <p:spPr>
          <a:xfrm>
            <a:off x="6254875" y="3501798"/>
            <a:ext cx="2175900" cy="46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215" name="Google Shape;1215;p30"/>
          <p:cNvSpPr txBox="1">
            <a:spLocks noGrp="1"/>
          </p:cNvSpPr>
          <p:nvPr>
            <p:ph type="subTitle" idx="7"/>
          </p:nvPr>
        </p:nvSpPr>
        <p:spPr>
          <a:xfrm>
            <a:off x="6254875" y="1745250"/>
            <a:ext cx="2175900" cy="30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1pPr>
            <a:lvl2pPr lvl="1"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2pPr>
            <a:lvl3pPr lvl="2"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3pPr>
            <a:lvl4pPr lvl="3"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4pPr>
            <a:lvl5pPr lvl="4"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5pPr>
            <a:lvl6pPr lvl="5"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6pPr>
            <a:lvl7pPr lvl="6"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7pPr>
            <a:lvl8pPr lvl="7"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8pPr>
            <a:lvl9pPr lvl="8"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9pPr>
          </a:lstStyle>
          <a:p>
            <a:r>
              <a:rPr lang="en-US"/>
              <a:t>Click to edit Master subtitle style</a:t>
            </a:r>
            <a:endParaRPr/>
          </a:p>
        </p:txBody>
      </p:sp>
      <p:sp>
        <p:nvSpPr>
          <p:cNvPr id="1216" name="Google Shape;1216;p30"/>
          <p:cNvSpPr txBox="1">
            <a:spLocks noGrp="1"/>
          </p:cNvSpPr>
          <p:nvPr>
            <p:ph type="subTitle" idx="8"/>
          </p:nvPr>
        </p:nvSpPr>
        <p:spPr>
          <a:xfrm>
            <a:off x="6254875" y="2106073"/>
            <a:ext cx="2175900" cy="46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217" name="Google Shape;1217;p30"/>
          <p:cNvSpPr txBox="1">
            <a:spLocks noGrp="1"/>
          </p:cNvSpPr>
          <p:nvPr>
            <p:ph type="subTitle" idx="9"/>
          </p:nvPr>
        </p:nvSpPr>
        <p:spPr>
          <a:xfrm>
            <a:off x="3484050" y="3140975"/>
            <a:ext cx="2175900" cy="30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1pPr>
            <a:lvl2pPr lvl="1"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2pPr>
            <a:lvl3pPr lvl="2"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3pPr>
            <a:lvl4pPr lvl="3"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4pPr>
            <a:lvl5pPr lvl="4"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5pPr>
            <a:lvl6pPr lvl="5"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6pPr>
            <a:lvl7pPr lvl="6"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7pPr>
            <a:lvl8pPr lvl="7"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8pPr>
            <a:lvl9pPr lvl="8"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9pPr>
          </a:lstStyle>
          <a:p>
            <a:r>
              <a:rPr lang="en-US"/>
              <a:t>Click to edit Master subtitle style</a:t>
            </a:r>
            <a:endParaRPr/>
          </a:p>
        </p:txBody>
      </p:sp>
      <p:sp>
        <p:nvSpPr>
          <p:cNvPr id="1218" name="Google Shape;1218;p30"/>
          <p:cNvSpPr txBox="1">
            <a:spLocks noGrp="1"/>
          </p:cNvSpPr>
          <p:nvPr>
            <p:ph type="subTitle" idx="13"/>
          </p:nvPr>
        </p:nvSpPr>
        <p:spPr>
          <a:xfrm>
            <a:off x="3484050" y="3501798"/>
            <a:ext cx="2175900" cy="46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1219" name="Google Shape;1219;p30"/>
          <p:cNvSpPr txBox="1">
            <a:spLocks noGrp="1"/>
          </p:cNvSpPr>
          <p:nvPr>
            <p:ph type="subTitle" idx="14"/>
          </p:nvPr>
        </p:nvSpPr>
        <p:spPr>
          <a:xfrm>
            <a:off x="3484050" y="1745250"/>
            <a:ext cx="2175900" cy="30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1pPr>
            <a:lvl2pPr lvl="1"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2pPr>
            <a:lvl3pPr lvl="2"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3pPr>
            <a:lvl4pPr lvl="3"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4pPr>
            <a:lvl5pPr lvl="4"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5pPr>
            <a:lvl6pPr lvl="5"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6pPr>
            <a:lvl7pPr lvl="6"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7pPr>
            <a:lvl8pPr lvl="7"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8pPr>
            <a:lvl9pPr lvl="8" algn="ctr"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9pPr>
          </a:lstStyle>
          <a:p>
            <a:r>
              <a:rPr lang="en-US"/>
              <a:t>Click to edit Master subtitle style</a:t>
            </a:r>
            <a:endParaRPr/>
          </a:p>
        </p:txBody>
      </p:sp>
      <p:sp>
        <p:nvSpPr>
          <p:cNvPr id="1220" name="Google Shape;1220;p30"/>
          <p:cNvSpPr txBox="1">
            <a:spLocks noGrp="1"/>
          </p:cNvSpPr>
          <p:nvPr>
            <p:ph type="subTitle" idx="15"/>
          </p:nvPr>
        </p:nvSpPr>
        <p:spPr>
          <a:xfrm>
            <a:off x="3484050" y="2106073"/>
            <a:ext cx="2175900" cy="46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3264913375"/>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dk2"/>
        </a:solidFill>
        <a:effectLst/>
      </p:bgPr>
    </p:bg>
    <p:spTree>
      <p:nvGrpSpPr>
        <p:cNvPr id="1" name="Shape 1221"/>
        <p:cNvGrpSpPr/>
        <p:nvPr/>
      </p:nvGrpSpPr>
      <p:grpSpPr>
        <a:xfrm>
          <a:off x="0" y="0"/>
          <a:ext cx="0" cy="0"/>
          <a:chOff x="0" y="0"/>
          <a:chExt cx="0" cy="0"/>
        </a:xfrm>
      </p:grpSpPr>
      <p:sp>
        <p:nvSpPr>
          <p:cNvPr id="1222" name="Google Shape;1222;p31"/>
          <p:cNvSpPr txBox="1">
            <a:spLocks noGrp="1"/>
          </p:cNvSpPr>
          <p:nvPr>
            <p:ph type="title"/>
          </p:nvPr>
        </p:nvSpPr>
        <p:spPr>
          <a:xfrm>
            <a:off x="713250" y="798663"/>
            <a:ext cx="3757200" cy="728400"/>
          </a:xfrm>
          <a:prstGeom prst="rect">
            <a:avLst/>
          </a:prstGeom>
        </p:spPr>
        <p:txBody>
          <a:bodyPr spcFirstLastPara="1" wrap="square" lIns="91425" tIns="91425" rIns="91425" bIns="91425" anchor="t"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r>
              <a:rPr lang="en-US"/>
              <a:t>Click to edit Master title style</a:t>
            </a:r>
            <a:endParaRPr/>
          </a:p>
        </p:txBody>
      </p:sp>
      <p:sp>
        <p:nvSpPr>
          <p:cNvPr id="1223" name="Google Shape;1223;p31"/>
          <p:cNvSpPr/>
          <p:nvPr/>
        </p:nvSpPr>
        <p:spPr>
          <a:xfrm rot="10800000">
            <a:off x="6948050" y="-1785200"/>
            <a:ext cx="2719200" cy="4066500"/>
          </a:xfrm>
          <a:prstGeom prst="roundRect">
            <a:avLst>
              <a:gd name="adj" fmla="val 5000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4" name="Google Shape;1224;p31"/>
          <p:cNvGrpSpPr/>
          <p:nvPr/>
        </p:nvGrpSpPr>
        <p:grpSpPr>
          <a:xfrm rot="10800000">
            <a:off x="7170626" y="747677"/>
            <a:ext cx="2274030" cy="1137076"/>
            <a:chOff x="5342419" y="4563672"/>
            <a:chExt cx="2274030" cy="1137076"/>
          </a:xfrm>
        </p:grpSpPr>
        <p:sp>
          <p:nvSpPr>
            <p:cNvPr id="1225" name="Google Shape;1225;p31"/>
            <p:cNvSpPr/>
            <p:nvPr/>
          </p:nvSpPr>
          <p:spPr>
            <a:xfrm>
              <a:off x="5342419" y="5700634"/>
              <a:ext cx="1137065" cy="115"/>
            </a:xfrm>
            <a:custGeom>
              <a:avLst/>
              <a:gdLst/>
              <a:ahLst/>
              <a:cxnLst/>
              <a:rect l="l" t="t" r="r" b="b"/>
              <a:pathLst>
                <a:path w="9919" h="1" fill="none" extrusionOk="0">
                  <a:moveTo>
                    <a:pt x="0" y="0"/>
                  </a:moveTo>
                  <a:lnTo>
                    <a:pt x="9918"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1"/>
            <p:cNvSpPr/>
            <p:nvPr/>
          </p:nvSpPr>
          <p:spPr>
            <a:xfrm>
              <a:off x="5347004" y="5600213"/>
              <a:ext cx="1132479" cy="100535"/>
            </a:xfrm>
            <a:custGeom>
              <a:avLst/>
              <a:gdLst/>
              <a:ahLst/>
              <a:cxnLst/>
              <a:rect l="l" t="t" r="r" b="b"/>
              <a:pathLst>
                <a:path w="9879" h="877" fill="none" extrusionOk="0">
                  <a:moveTo>
                    <a:pt x="1" y="1"/>
                  </a:moveTo>
                  <a:lnTo>
                    <a:pt x="9878" y="8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1"/>
            <p:cNvSpPr/>
            <p:nvPr/>
          </p:nvSpPr>
          <p:spPr>
            <a:xfrm>
              <a:off x="5361105" y="5502199"/>
              <a:ext cx="1118379" cy="198548"/>
            </a:xfrm>
            <a:custGeom>
              <a:avLst/>
              <a:gdLst/>
              <a:ahLst/>
              <a:cxnLst/>
              <a:rect l="l" t="t" r="r" b="b"/>
              <a:pathLst>
                <a:path w="9756" h="1732" fill="none" extrusionOk="0">
                  <a:moveTo>
                    <a:pt x="0" y="0"/>
                  </a:moveTo>
                  <a:lnTo>
                    <a:pt x="9755" y="173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1"/>
            <p:cNvSpPr/>
            <p:nvPr/>
          </p:nvSpPr>
          <p:spPr>
            <a:xfrm>
              <a:off x="5382083" y="5406477"/>
              <a:ext cx="1097401" cy="294268"/>
            </a:xfrm>
            <a:custGeom>
              <a:avLst/>
              <a:gdLst/>
              <a:ahLst/>
              <a:cxnLst/>
              <a:rect l="l" t="t" r="r" b="b"/>
              <a:pathLst>
                <a:path w="9573" h="2567" fill="none" extrusionOk="0">
                  <a:moveTo>
                    <a:pt x="0" y="0"/>
                  </a:moveTo>
                  <a:lnTo>
                    <a:pt x="9572" y="256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1"/>
            <p:cNvSpPr/>
            <p:nvPr/>
          </p:nvSpPr>
          <p:spPr>
            <a:xfrm>
              <a:off x="5412462" y="5310756"/>
              <a:ext cx="1067023" cy="389988"/>
            </a:xfrm>
            <a:custGeom>
              <a:avLst/>
              <a:gdLst/>
              <a:ahLst/>
              <a:cxnLst/>
              <a:rect l="l" t="t" r="r" b="b"/>
              <a:pathLst>
                <a:path w="9308" h="3402" fill="none" extrusionOk="0">
                  <a:moveTo>
                    <a:pt x="0" y="0"/>
                  </a:moveTo>
                  <a:lnTo>
                    <a:pt x="9307" y="340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1"/>
            <p:cNvSpPr/>
            <p:nvPr/>
          </p:nvSpPr>
          <p:spPr>
            <a:xfrm>
              <a:off x="5449719" y="5219620"/>
              <a:ext cx="1029766" cy="481123"/>
            </a:xfrm>
            <a:custGeom>
              <a:avLst/>
              <a:gdLst/>
              <a:ahLst/>
              <a:cxnLst/>
              <a:rect l="l" t="t" r="r" b="b"/>
              <a:pathLst>
                <a:path w="8983" h="4197" fill="none" extrusionOk="0">
                  <a:moveTo>
                    <a:pt x="1" y="1"/>
                  </a:moveTo>
                  <a:lnTo>
                    <a:pt x="8982" y="419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1"/>
            <p:cNvSpPr/>
            <p:nvPr/>
          </p:nvSpPr>
          <p:spPr>
            <a:xfrm>
              <a:off x="5496491" y="5131007"/>
              <a:ext cx="982995" cy="569736"/>
            </a:xfrm>
            <a:custGeom>
              <a:avLst/>
              <a:gdLst/>
              <a:ahLst/>
              <a:cxnLst/>
              <a:rect l="l" t="t" r="r" b="b"/>
              <a:pathLst>
                <a:path w="8575" h="4970" fill="none" extrusionOk="0">
                  <a:moveTo>
                    <a:pt x="0" y="0"/>
                  </a:moveTo>
                  <a:lnTo>
                    <a:pt x="8574" y="4969"/>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1"/>
            <p:cNvSpPr/>
            <p:nvPr/>
          </p:nvSpPr>
          <p:spPr>
            <a:xfrm>
              <a:off x="5547848" y="5049271"/>
              <a:ext cx="931639" cy="651471"/>
            </a:xfrm>
            <a:custGeom>
              <a:avLst/>
              <a:gdLst/>
              <a:ahLst/>
              <a:cxnLst/>
              <a:rect l="l" t="t" r="r" b="b"/>
              <a:pathLst>
                <a:path w="8127" h="5683" fill="none" extrusionOk="0">
                  <a:moveTo>
                    <a:pt x="0" y="0"/>
                  </a:moveTo>
                  <a:lnTo>
                    <a:pt x="8126" y="568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1"/>
            <p:cNvSpPr/>
            <p:nvPr/>
          </p:nvSpPr>
          <p:spPr>
            <a:xfrm>
              <a:off x="5608490" y="4969828"/>
              <a:ext cx="870997" cy="730913"/>
            </a:xfrm>
            <a:custGeom>
              <a:avLst/>
              <a:gdLst/>
              <a:ahLst/>
              <a:cxnLst/>
              <a:rect l="l" t="t" r="r" b="b"/>
              <a:pathLst>
                <a:path w="7598" h="6376" fill="none" extrusionOk="0">
                  <a:moveTo>
                    <a:pt x="1" y="1"/>
                  </a:moveTo>
                  <a:lnTo>
                    <a:pt x="7597" y="637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1"/>
            <p:cNvSpPr/>
            <p:nvPr/>
          </p:nvSpPr>
          <p:spPr>
            <a:xfrm>
              <a:off x="5676241" y="4895200"/>
              <a:ext cx="803247" cy="805540"/>
            </a:xfrm>
            <a:custGeom>
              <a:avLst/>
              <a:gdLst/>
              <a:ahLst/>
              <a:cxnLst/>
              <a:rect l="l" t="t" r="r" b="b"/>
              <a:pathLst>
                <a:path w="7007" h="7027" fill="none" extrusionOk="0">
                  <a:moveTo>
                    <a:pt x="0" y="0"/>
                  </a:moveTo>
                  <a:lnTo>
                    <a:pt x="7006" y="70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1"/>
            <p:cNvSpPr/>
            <p:nvPr/>
          </p:nvSpPr>
          <p:spPr>
            <a:xfrm>
              <a:off x="5748576" y="4829743"/>
              <a:ext cx="730913" cy="870997"/>
            </a:xfrm>
            <a:custGeom>
              <a:avLst/>
              <a:gdLst/>
              <a:ahLst/>
              <a:cxnLst/>
              <a:rect l="l" t="t" r="r" b="b"/>
              <a:pathLst>
                <a:path w="6376" h="7598" fill="none" extrusionOk="0">
                  <a:moveTo>
                    <a:pt x="1" y="1"/>
                  </a:moveTo>
                  <a:lnTo>
                    <a:pt x="6375" y="7597"/>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1"/>
            <p:cNvSpPr/>
            <p:nvPr/>
          </p:nvSpPr>
          <p:spPr>
            <a:xfrm>
              <a:off x="5828020" y="4769100"/>
              <a:ext cx="651471" cy="931639"/>
            </a:xfrm>
            <a:custGeom>
              <a:avLst/>
              <a:gdLst/>
              <a:ahLst/>
              <a:cxnLst/>
              <a:rect l="l" t="t" r="r" b="b"/>
              <a:pathLst>
                <a:path w="5683" h="8127" fill="none" extrusionOk="0">
                  <a:moveTo>
                    <a:pt x="0" y="0"/>
                  </a:moveTo>
                  <a:lnTo>
                    <a:pt x="5682" y="81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1"/>
            <p:cNvSpPr/>
            <p:nvPr/>
          </p:nvSpPr>
          <p:spPr>
            <a:xfrm>
              <a:off x="5912048" y="4715336"/>
              <a:ext cx="567443" cy="985402"/>
            </a:xfrm>
            <a:custGeom>
              <a:avLst/>
              <a:gdLst/>
              <a:ahLst/>
              <a:cxnLst/>
              <a:rect l="l" t="t" r="r" b="b"/>
              <a:pathLst>
                <a:path w="4950" h="8596" fill="none" extrusionOk="0">
                  <a:moveTo>
                    <a:pt x="0" y="1"/>
                  </a:moveTo>
                  <a:lnTo>
                    <a:pt x="4949" y="859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1"/>
            <p:cNvSpPr/>
            <p:nvPr/>
          </p:nvSpPr>
          <p:spPr>
            <a:xfrm>
              <a:off x="5998370" y="4668679"/>
              <a:ext cx="481123" cy="1032059"/>
            </a:xfrm>
            <a:custGeom>
              <a:avLst/>
              <a:gdLst/>
              <a:ahLst/>
              <a:cxnLst/>
              <a:rect l="l" t="t" r="r" b="b"/>
              <a:pathLst>
                <a:path w="4197" h="9003" fill="none" extrusionOk="0">
                  <a:moveTo>
                    <a:pt x="1" y="1"/>
                  </a:moveTo>
                  <a:lnTo>
                    <a:pt x="4196" y="900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1"/>
            <p:cNvSpPr/>
            <p:nvPr/>
          </p:nvSpPr>
          <p:spPr>
            <a:xfrm>
              <a:off x="6091798" y="4631308"/>
              <a:ext cx="387696" cy="1069430"/>
            </a:xfrm>
            <a:custGeom>
              <a:avLst/>
              <a:gdLst/>
              <a:ahLst/>
              <a:cxnLst/>
              <a:rect l="l" t="t" r="r" b="b"/>
              <a:pathLst>
                <a:path w="3382" h="9329" fill="none" extrusionOk="0">
                  <a:moveTo>
                    <a:pt x="0" y="1"/>
                  </a:moveTo>
                  <a:lnTo>
                    <a:pt x="3381" y="93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1"/>
            <p:cNvSpPr/>
            <p:nvPr/>
          </p:nvSpPr>
          <p:spPr>
            <a:xfrm>
              <a:off x="6185227" y="4603336"/>
              <a:ext cx="294268" cy="1097401"/>
            </a:xfrm>
            <a:custGeom>
              <a:avLst/>
              <a:gdLst/>
              <a:ahLst/>
              <a:cxnLst/>
              <a:rect l="l" t="t" r="r" b="b"/>
              <a:pathLst>
                <a:path w="2567" h="9573" fill="none" extrusionOk="0">
                  <a:moveTo>
                    <a:pt x="0" y="0"/>
                  </a:moveTo>
                  <a:lnTo>
                    <a:pt x="2566" y="957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1"/>
            <p:cNvSpPr/>
            <p:nvPr/>
          </p:nvSpPr>
          <p:spPr>
            <a:xfrm>
              <a:off x="6280949" y="4579951"/>
              <a:ext cx="198548" cy="1120786"/>
            </a:xfrm>
            <a:custGeom>
              <a:avLst/>
              <a:gdLst/>
              <a:ahLst/>
              <a:cxnLst/>
              <a:rect l="l" t="t" r="r" b="b"/>
              <a:pathLst>
                <a:path w="1732" h="9777" fill="none" extrusionOk="0">
                  <a:moveTo>
                    <a:pt x="0" y="1"/>
                  </a:moveTo>
                  <a:lnTo>
                    <a:pt x="1731" y="97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1"/>
            <p:cNvSpPr/>
            <p:nvPr/>
          </p:nvSpPr>
          <p:spPr>
            <a:xfrm>
              <a:off x="6381256" y="4568258"/>
              <a:ext cx="98242" cy="1132479"/>
            </a:xfrm>
            <a:custGeom>
              <a:avLst/>
              <a:gdLst/>
              <a:ahLst/>
              <a:cxnLst/>
              <a:rect l="l" t="t" r="r" b="b"/>
              <a:pathLst>
                <a:path w="857" h="9879" fill="none" extrusionOk="0">
                  <a:moveTo>
                    <a:pt x="1" y="1"/>
                  </a:moveTo>
                  <a:lnTo>
                    <a:pt x="856" y="987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1"/>
            <p:cNvSpPr/>
            <p:nvPr/>
          </p:nvSpPr>
          <p:spPr>
            <a:xfrm>
              <a:off x="6479385" y="4563672"/>
              <a:ext cx="115" cy="1137065"/>
            </a:xfrm>
            <a:custGeom>
              <a:avLst/>
              <a:gdLst/>
              <a:ahLst/>
              <a:cxnLst/>
              <a:rect l="l" t="t" r="r" b="b"/>
              <a:pathLst>
                <a:path w="1" h="9919" fill="none" extrusionOk="0">
                  <a:moveTo>
                    <a:pt x="0" y="0"/>
                  </a:moveTo>
                  <a:lnTo>
                    <a:pt x="0" y="991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1"/>
            <p:cNvSpPr/>
            <p:nvPr/>
          </p:nvSpPr>
          <p:spPr>
            <a:xfrm>
              <a:off x="6479385" y="4568258"/>
              <a:ext cx="100420" cy="1132479"/>
            </a:xfrm>
            <a:custGeom>
              <a:avLst/>
              <a:gdLst/>
              <a:ahLst/>
              <a:cxnLst/>
              <a:rect l="l" t="t" r="r" b="b"/>
              <a:pathLst>
                <a:path w="876" h="9879" fill="none" extrusionOk="0">
                  <a:moveTo>
                    <a:pt x="876" y="1"/>
                  </a:moveTo>
                  <a:lnTo>
                    <a:pt x="0" y="987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1"/>
            <p:cNvSpPr/>
            <p:nvPr/>
          </p:nvSpPr>
          <p:spPr>
            <a:xfrm>
              <a:off x="6479385" y="4579951"/>
              <a:ext cx="198548" cy="1120786"/>
            </a:xfrm>
            <a:custGeom>
              <a:avLst/>
              <a:gdLst/>
              <a:ahLst/>
              <a:cxnLst/>
              <a:rect l="l" t="t" r="r" b="b"/>
              <a:pathLst>
                <a:path w="1732" h="9777" fill="none" extrusionOk="0">
                  <a:moveTo>
                    <a:pt x="1731" y="1"/>
                  </a:moveTo>
                  <a:lnTo>
                    <a:pt x="0" y="97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1"/>
            <p:cNvSpPr/>
            <p:nvPr/>
          </p:nvSpPr>
          <p:spPr>
            <a:xfrm>
              <a:off x="6479385" y="4603336"/>
              <a:ext cx="294268" cy="1097401"/>
            </a:xfrm>
            <a:custGeom>
              <a:avLst/>
              <a:gdLst/>
              <a:ahLst/>
              <a:cxnLst/>
              <a:rect l="l" t="t" r="r" b="b"/>
              <a:pathLst>
                <a:path w="2567" h="9573" fill="none" extrusionOk="0">
                  <a:moveTo>
                    <a:pt x="2566" y="0"/>
                  </a:moveTo>
                  <a:lnTo>
                    <a:pt x="0" y="957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1"/>
            <p:cNvSpPr/>
            <p:nvPr/>
          </p:nvSpPr>
          <p:spPr>
            <a:xfrm>
              <a:off x="6479385" y="4631308"/>
              <a:ext cx="389988" cy="1069430"/>
            </a:xfrm>
            <a:custGeom>
              <a:avLst/>
              <a:gdLst/>
              <a:ahLst/>
              <a:cxnLst/>
              <a:rect l="l" t="t" r="r" b="b"/>
              <a:pathLst>
                <a:path w="3402" h="9329" fill="none" extrusionOk="0">
                  <a:moveTo>
                    <a:pt x="3401" y="1"/>
                  </a:moveTo>
                  <a:lnTo>
                    <a:pt x="0" y="93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1"/>
            <p:cNvSpPr/>
            <p:nvPr/>
          </p:nvSpPr>
          <p:spPr>
            <a:xfrm>
              <a:off x="6479385" y="4668679"/>
              <a:ext cx="481008" cy="1032059"/>
            </a:xfrm>
            <a:custGeom>
              <a:avLst/>
              <a:gdLst/>
              <a:ahLst/>
              <a:cxnLst/>
              <a:rect l="l" t="t" r="r" b="b"/>
              <a:pathLst>
                <a:path w="4196" h="9003" fill="none" extrusionOk="0">
                  <a:moveTo>
                    <a:pt x="4195" y="1"/>
                  </a:moveTo>
                  <a:lnTo>
                    <a:pt x="0" y="900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1"/>
            <p:cNvSpPr/>
            <p:nvPr/>
          </p:nvSpPr>
          <p:spPr>
            <a:xfrm>
              <a:off x="6479385" y="4715336"/>
              <a:ext cx="567329" cy="985402"/>
            </a:xfrm>
            <a:custGeom>
              <a:avLst/>
              <a:gdLst/>
              <a:ahLst/>
              <a:cxnLst/>
              <a:rect l="l" t="t" r="r" b="b"/>
              <a:pathLst>
                <a:path w="4949" h="8596" fill="none" extrusionOk="0">
                  <a:moveTo>
                    <a:pt x="4949" y="1"/>
                  </a:moveTo>
                  <a:lnTo>
                    <a:pt x="0" y="859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1"/>
            <p:cNvSpPr/>
            <p:nvPr/>
          </p:nvSpPr>
          <p:spPr>
            <a:xfrm>
              <a:off x="6479385" y="4769100"/>
              <a:ext cx="651471" cy="931639"/>
            </a:xfrm>
            <a:custGeom>
              <a:avLst/>
              <a:gdLst/>
              <a:ahLst/>
              <a:cxnLst/>
              <a:rect l="l" t="t" r="r" b="b"/>
              <a:pathLst>
                <a:path w="5683" h="8127" fill="none" extrusionOk="0">
                  <a:moveTo>
                    <a:pt x="5682" y="0"/>
                  </a:moveTo>
                  <a:lnTo>
                    <a:pt x="0" y="81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1"/>
            <p:cNvSpPr/>
            <p:nvPr/>
          </p:nvSpPr>
          <p:spPr>
            <a:xfrm>
              <a:off x="6479385" y="4829743"/>
              <a:ext cx="730798" cy="870997"/>
            </a:xfrm>
            <a:custGeom>
              <a:avLst/>
              <a:gdLst/>
              <a:ahLst/>
              <a:cxnLst/>
              <a:rect l="l" t="t" r="r" b="b"/>
              <a:pathLst>
                <a:path w="6375" h="7598" fill="none" extrusionOk="0">
                  <a:moveTo>
                    <a:pt x="6375" y="1"/>
                  </a:moveTo>
                  <a:lnTo>
                    <a:pt x="0" y="7597"/>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1"/>
            <p:cNvSpPr/>
            <p:nvPr/>
          </p:nvSpPr>
          <p:spPr>
            <a:xfrm>
              <a:off x="6479385" y="4895200"/>
              <a:ext cx="803133" cy="805540"/>
            </a:xfrm>
            <a:custGeom>
              <a:avLst/>
              <a:gdLst/>
              <a:ahLst/>
              <a:cxnLst/>
              <a:rect l="l" t="t" r="r" b="b"/>
              <a:pathLst>
                <a:path w="7006" h="7027" fill="none" extrusionOk="0">
                  <a:moveTo>
                    <a:pt x="7006" y="0"/>
                  </a:moveTo>
                  <a:lnTo>
                    <a:pt x="0" y="70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1"/>
            <p:cNvSpPr/>
            <p:nvPr/>
          </p:nvSpPr>
          <p:spPr>
            <a:xfrm>
              <a:off x="6479385" y="4969828"/>
              <a:ext cx="870882" cy="730913"/>
            </a:xfrm>
            <a:custGeom>
              <a:avLst/>
              <a:gdLst/>
              <a:ahLst/>
              <a:cxnLst/>
              <a:rect l="l" t="t" r="r" b="b"/>
              <a:pathLst>
                <a:path w="7597" h="6376" fill="none" extrusionOk="0">
                  <a:moveTo>
                    <a:pt x="7597" y="1"/>
                  </a:moveTo>
                  <a:lnTo>
                    <a:pt x="0" y="637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1"/>
            <p:cNvSpPr/>
            <p:nvPr/>
          </p:nvSpPr>
          <p:spPr>
            <a:xfrm>
              <a:off x="6479385" y="5049271"/>
              <a:ext cx="931639" cy="651471"/>
            </a:xfrm>
            <a:custGeom>
              <a:avLst/>
              <a:gdLst/>
              <a:ahLst/>
              <a:cxnLst/>
              <a:rect l="l" t="t" r="r" b="b"/>
              <a:pathLst>
                <a:path w="8127" h="5683" fill="none" extrusionOk="0">
                  <a:moveTo>
                    <a:pt x="8126" y="0"/>
                  </a:moveTo>
                  <a:lnTo>
                    <a:pt x="0" y="568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1"/>
            <p:cNvSpPr/>
            <p:nvPr/>
          </p:nvSpPr>
          <p:spPr>
            <a:xfrm>
              <a:off x="6479385" y="5131007"/>
              <a:ext cx="985288" cy="569736"/>
            </a:xfrm>
            <a:custGeom>
              <a:avLst/>
              <a:gdLst/>
              <a:ahLst/>
              <a:cxnLst/>
              <a:rect l="l" t="t" r="r" b="b"/>
              <a:pathLst>
                <a:path w="8595" h="4970" fill="none" extrusionOk="0">
                  <a:moveTo>
                    <a:pt x="8594" y="0"/>
                  </a:moveTo>
                  <a:lnTo>
                    <a:pt x="0" y="4969"/>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1"/>
            <p:cNvSpPr/>
            <p:nvPr/>
          </p:nvSpPr>
          <p:spPr>
            <a:xfrm>
              <a:off x="6479385" y="5219620"/>
              <a:ext cx="1029652" cy="481123"/>
            </a:xfrm>
            <a:custGeom>
              <a:avLst/>
              <a:gdLst/>
              <a:ahLst/>
              <a:cxnLst/>
              <a:rect l="l" t="t" r="r" b="b"/>
              <a:pathLst>
                <a:path w="8982" h="4197" fill="none" extrusionOk="0">
                  <a:moveTo>
                    <a:pt x="8981" y="1"/>
                  </a:moveTo>
                  <a:lnTo>
                    <a:pt x="0" y="419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1"/>
            <p:cNvSpPr/>
            <p:nvPr/>
          </p:nvSpPr>
          <p:spPr>
            <a:xfrm>
              <a:off x="6479385" y="5310756"/>
              <a:ext cx="1069315" cy="389988"/>
            </a:xfrm>
            <a:custGeom>
              <a:avLst/>
              <a:gdLst/>
              <a:ahLst/>
              <a:cxnLst/>
              <a:rect l="l" t="t" r="r" b="b"/>
              <a:pathLst>
                <a:path w="9328" h="3402" fill="none" extrusionOk="0">
                  <a:moveTo>
                    <a:pt x="9328" y="0"/>
                  </a:moveTo>
                  <a:lnTo>
                    <a:pt x="0" y="340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1"/>
            <p:cNvSpPr/>
            <p:nvPr/>
          </p:nvSpPr>
          <p:spPr>
            <a:xfrm>
              <a:off x="6479385" y="5406477"/>
              <a:ext cx="1097286" cy="294268"/>
            </a:xfrm>
            <a:custGeom>
              <a:avLst/>
              <a:gdLst/>
              <a:ahLst/>
              <a:cxnLst/>
              <a:rect l="l" t="t" r="r" b="b"/>
              <a:pathLst>
                <a:path w="9572" h="2567" fill="none" extrusionOk="0">
                  <a:moveTo>
                    <a:pt x="9572" y="0"/>
                  </a:moveTo>
                  <a:lnTo>
                    <a:pt x="0" y="256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1"/>
            <p:cNvSpPr/>
            <p:nvPr/>
          </p:nvSpPr>
          <p:spPr>
            <a:xfrm>
              <a:off x="6479385" y="5502199"/>
              <a:ext cx="1118379" cy="198548"/>
            </a:xfrm>
            <a:custGeom>
              <a:avLst/>
              <a:gdLst/>
              <a:ahLst/>
              <a:cxnLst/>
              <a:rect l="l" t="t" r="r" b="b"/>
              <a:pathLst>
                <a:path w="9756" h="1732" fill="none" extrusionOk="0">
                  <a:moveTo>
                    <a:pt x="9755" y="0"/>
                  </a:moveTo>
                  <a:lnTo>
                    <a:pt x="0" y="173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1"/>
            <p:cNvSpPr/>
            <p:nvPr/>
          </p:nvSpPr>
          <p:spPr>
            <a:xfrm>
              <a:off x="6479385" y="5600213"/>
              <a:ext cx="1132365" cy="100535"/>
            </a:xfrm>
            <a:custGeom>
              <a:avLst/>
              <a:gdLst/>
              <a:ahLst/>
              <a:cxnLst/>
              <a:rect l="l" t="t" r="r" b="b"/>
              <a:pathLst>
                <a:path w="9878" h="877" fill="none" extrusionOk="0">
                  <a:moveTo>
                    <a:pt x="9877" y="1"/>
                  </a:moveTo>
                  <a:lnTo>
                    <a:pt x="0" y="8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1"/>
            <p:cNvSpPr/>
            <p:nvPr/>
          </p:nvSpPr>
          <p:spPr>
            <a:xfrm>
              <a:off x="6479385" y="5700634"/>
              <a:ext cx="1137065" cy="115"/>
            </a:xfrm>
            <a:custGeom>
              <a:avLst/>
              <a:gdLst/>
              <a:ahLst/>
              <a:cxnLst/>
              <a:rect l="l" t="t" r="r" b="b"/>
              <a:pathLst>
                <a:path w="9919" h="1" fill="none" extrusionOk="0">
                  <a:moveTo>
                    <a:pt x="9918" y="0"/>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2" name="Google Shape;1262;p31"/>
          <p:cNvSpPr/>
          <p:nvPr/>
        </p:nvSpPr>
        <p:spPr>
          <a:xfrm>
            <a:off x="-547650" y="4409875"/>
            <a:ext cx="1745100" cy="31311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3" name="Google Shape;1263;p31"/>
          <p:cNvGrpSpPr/>
          <p:nvPr/>
        </p:nvGrpSpPr>
        <p:grpSpPr>
          <a:xfrm>
            <a:off x="324912" y="324806"/>
            <a:ext cx="122176" cy="976425"/>
            <a:chOff x="1657750" y="4268845"/>
            <a:chExt cx="159000" cy="1270725"/>
          </a:xfrm>
        </p:grpSpPr>
        <p:sp>
          <p:nvSpPr>
            <p:cNvPr id="1264" name="Google Shape;1264;p31"/>
            <p:cNvSpPr/>
            <p:nvPr/>
          </p:nvSpPr>
          <p:spPr>
            <a:xfrm>
              <a:off x="1657750" y="4268845"/>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1"/>
            <p:cNvSpPr/>
            <p:nvPr/>
          </p:nvSpPr>
          <p:spPr>
            <a:xfrm>
              <a:off x="1657750" y="4639420"/>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1"/>
            <p:cNvSpPr/>
            <p:nvPr/>
          </p:nvSpPr>
          <p:spPr>
            <a:xfrm>
              <a:off x="1657750" y="5009995"/>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1"/>
            <p:cNvSpPr/>
            <p:nvPr/>
          </p:nvSpPr>
          <p:spPr>
            <a:xfrm>
              <a:off x="1657750" y="5380570"/>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8" name="Google Shape;1268;p31"/>
          <p:cNvGrpSpPr/>
          <p:nvPr/>
        </p:nvGrpSpPr>
        <p:grpSpPr>
          <a:xfrm rot="5400000">
            <a:off x="4359540" y="4093959"/>
            <a:ext cx="288519" cy="1007900"/>
            <a:chOff x="8417577" y="1974911"/>
            <a:chExt cx="412524" cy="1441092"/>
          </a:xfrm>
        </p:grpSpPr>
        <p:sp>
          <p:nvSpPr>
            <p:cNvPr id="1269" name="Google Shape;1269;p31"/>
            <p:cNvSpPr/>
            <p:nvPr/>
          </p:nvSpPr>
          <p:spPr>
            <a:xfrm>
              <a:off x="8417577" y="2181068"/>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1"/>
            <p:cNvSpPr/>
            <p:nvPr/>
          </p:nvSpPr>
          <p:spPr>
            <a:xfrm>
              <a:off x="8623842" y="1974911"/>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1"/>
            <p:cNvSpPr/>
            <p:nvPr/>
          </p:nvSpPr>
          <p:spPr>
            <a:xfrm>
              <a:off x="8478767" y="2033766"/>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1"/>
            <p:cNvSpPr/>
            <p:nvPr/>
          </p:nvSpPr>
          <p:spPr>
            <a:xfrm>
              <a:off x="8478767" y="2033766"/>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1"/>
            <p:cNvSpPr/>
            <p:nvPr/>
          </p:nvSpPr>
          <p:spPr>
            <a:xfrm>
              <a:off x="8417577" y="2695403"/>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1"/>
            <p:cNvSpPr/>
            <p:nvPr/>
          </p:nvSpPr>
          <p:spPr>
            <a:xfrm>
              <a:off x="8623842" y="2489246"/>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1"/>
            <p:cNvSpPr/>
            <p:nvPr/>
          </p:nvSpPr>
          <p:spPr>
            <a:xfrm>
              <a:off x="8478767" y="2548101"/>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1"/>
            <p:cNvSpPr/>
            <p:nvPr/>
          </p:nvSpPr>
          <p:spPr>
            <a:xfrm>
              <a:off x="8478767" y="2548101"/>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1"/>
            <p:cNvSpPr/>
            <p:nvPr/>
          </p:nvSpPr>
          <p:spPr>
            <a:xfrm>
              <a:off x="8417577" y="3209738"/>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1"/>
            <p:cNvSpPr/>
            <p:nvPr/>
          </p:nvSpPr>
          <p:spPr>
            <a:xfrm>
              <a:off x="8623842" y="3001356"/>
              <a:ext cx="111" cy="414647"/>
            </a:xfrm>
            <a:custGeom>
              <a:avLst/>
              <a:gdLst/>
              <a:ahLst/>
              <a:cxnLst/>
              <a:rect l="l" t="t" r="r" b="b"/>
              <a:pathLst>
                <a:path w="1" h="3727" fill="none" extrusionOk="0">
                  <a:moveTo>
                    <a:pt x="0" y="372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1"/>
            <p:cNvSpPr/>
            <p:nvPr/>
          </p:nvSpPr>
          <p:spPr>
            <a:xfrm>
              <a:off x="8478767" y="3062436"/>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1"/>
            <p:cNvSpPr/>
            <p:nvPr/>
          </p:nvSpPr>
          <p:spPr>
            <a:xfrm>
              <a:off x="8478767" y="3062436"/>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1" name="Google Shape;1281;p31"/>
          <p:cNvSpPr txBox="1"/>
          <p:nvPr/>
        </p:nvSpPr>
        <p:spPr>
          <a:xfrm>
            <a:off x="649050" y="3389729"/>
            <a:ext cx="3885600" cy="618000"/>
          </a:xfrm>
          <a:prstGeom prst="rect">
            <a:avLst/>
          </a:prstGeom>
          <a:noFill/>
          <a:ln>
            <a:noFill/>
          </a:ln>
        </p:spPr>
        <p:txBody>
          <a:bodyPr spcFirstLastPara="1" wrap="square" lIns="129525" tIns="129525" rIns="129525" bIns="129525" anchor="ctr" anchorCtr="0">
            <a:noAutofit/>
          </a:bodyPr>
          <a:lstStyle/>
          <a:p>
            <a:pPr marL="0" lvl="0" indent="0" algn="ctr" rtl="0">
              <a:lnSpc>
                <a:spcPct val="100000"/>
              </a:lnSpc>
              <a:spcBef>
                <a:spcPts val="0"/>
              </a:spcBef>
              <a:spcAft>
                <a:spcPts val="0"/>
              </a:spcAft>
              <a:buSzPts val="1018"/>
              <a:buNone/>
            </a:pPr>
            <a:r>
              <a:rPr lang="en" sz="1200">
                <a:solidFill>
                  <a:schemeClr val="lt1"/>
                </a:solidFill>
                <a:latin typeface="Raleway"/>
                <a:ea typeface="Raleway"/>
                <a:cs typeface="Raleway"/>
                <a:sym typeface="Raleway"/>
              </a:rPr>
              <a:t>Credits: This presentation template was created by </a:t>
            </a:r>
            <a:r>
              <a:rPr lang="en" sz="1200">
                <a:solidFill>
                  <a:schemeClr val="lt1"/>
                </a:solidFill>
                <a:uFill>
                  <a:noFill/>
                </a:uFill>
                <a:latin typeface="Raleway SemiBold"/>
                <a:ea typeface="Raleway SemiBold"/>
                <a:cs typeface="Raleway SemiBold"/>
                <a:sym typeface="Raleway SemiBold"/>
                <a:hlinkClick r:id="rId2">
                  <a:extLst>
                    <a:ext uri="{A12FA001-AC4F-418D-AE19-62706E023703}">
                      <ahyp:hlinkClr xmlns:ahyp="http://schemas.microsoft.com/office/drawing/2018/hyperlinkcolor" val="tx"/>
                    </a:ext>
                  </a:extLst>
                </a:hlinkClick>
              </a:rPr>
              <a:t>Slidesgo</a:t>
            </a:r>
            <a:r>
              <a:rPr lang="en" sz="1200">
                <a:solidFill>
                  <a:schemeClr val="lt1"/>
                </a:solidFill>
                <a:latin typeface="Raleway"/>
                <a:ea typeface="Raleway"/>
                <a:cs typeface="Raleway"/>
                <a:sym typeface="Raleway"/>
              </a:rPr>
              <a:t>, including icons by </a:t>
            </a:r>
            <a:r>
              <a:rPr lang="en" sz="1200">
                <a:solidFill>
                  <a:schemeClr val="lt1"/>
                </a:solidFill>
                <a:uFill>
                  <a:noFill/>
                </a:uFill>
                <a:latin typeface="Raleway SemiBold"/>
                <a:ea typeface="Raleway SemiBold"/>
                <a:cs typeface="Raleway SemiBold"/>
                <a:sym typeface="Raleway SemiBold"/>
                <a:hlinkClick r:id="rId3">
                  <a:extLst>
                    <a:ext uri="{A12FA001-AC4F-418D-AE19-62706E023703}">
                      <ahyp:hlinkClr xmlns:ahyp="http://schemas.microsoft.com/office/drawing/2018/hyperlinkcolor" val="tx"/>
                    </a:ext>
                  </a:extLst>
                </a:hlinkClick>
              </a:rPr>
              <a:t>Flaticon</a:t>
            </a:r>
            <a:r>
              <a:rPr lang="en" sz="1200">
                <a:solidFill>
                  <a:schemeClr val="lt1"/>
                </a:solidFill>
                <a:latin typeface="Raleway"/>
                <a:ea typeface="Raleway"/>
                <a:cs typeface="Raleway"/>
                <a:sym typeface="Raleway"/>
              </a:rPr>
              <a:t>, and infographics &amp; images by </a:t>
            </a:r>
            <a:r>
              <a:rPr lang="en" sz="1200">
                <a:solidFill>
                  <a:schemeClr val="lt1"/>
                </a:solidFill>
                <a:uFill>
                  <a:noFill/>
                </a:uFill>
                <a:latin typeface="Raleway SemiBold"/>
                <a:ea typeface="Raleway SemiBold"/>
                <a:cs typeface="Raleway SemiBold"/>
                <a:sym typeface="Raleway SemiBold"/>
                <a:hlinkClick r:id="rId4">
                  <a:extLst>
                    <a:ext uri="{A12FA001-AC4F-418D-AE19-62706E023703}">
                      <ahyp:hlinkClr xmlns:ahyp="http://schemas.microsoft.com/office/drawing/2018/hyperlinkcolor" val="tx"/>
                    </a:ext>
                  </a:extLst>
                </a:hlinkClick>
              </a:rPr>
              <a:t>Freepik</a:t>
            </a:r>
            <a:endParaRPr sz="1200">
              <a:solidFill>
                <a:schemeClr val="lt1"/>
              </a:solidFill>
              <a:latin typeface="Raleway"/>
              <a:ea typeface="Raleway"/>
              <a:cs typeface="Raleway"/>
              <a:sym typeface="Raleway"/>
            </a:endParaRPr>
          </a:p>
        </p:txBody>
      </p:sp>
      <p:sp>
        <p:nvSpPr>
          <p:cNvPr id="1282" name="Google Shape;1282;p31"/>
          <p:cNvSpPr txBox="1">
            <a:spLocks noGrp="1"/>
          </p:cNvSpPr>
          <p:nvPr>
            <p:ph type="subTitle" idx="1"/>
          </p:nvPr>
        </p:nvSpPr>
        <p:spPr>
          <a:xfrm>
            <a:off x="649050" y="2447225"/>
            <a:ext cx="3885600" cy="87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700"/>
              <a:buFont typeface="Raleway Medium"/>
              <a:buNone/>
              <a:defRPr sz="1700">
                <a:latin typeface="Raleway Medium"/>
                <a:ea typeface="Raleway Medium"/>
                <a:cs typeface="Raleway Medium"/>
                <a:sym typeface="Raleway Medium"/>
              </a:defRPr>
            </a:lvl1pPr>
            <a:lvl2pPr lvl="1" algn="ctr" rtl="0">
              <a:lnSpc>
                <a:spcPct val="100000"/>
              </a:lnSpc>
              <a:spcBef>
                <a:spcPts val="0"/>
              </a:spcBef>
              <a:spcAft>
                <a:spcPts val="0"/>
              </a:spcAft>
              <a:buSzPts val="1700"/>
              <a:buFont typeface="Raleway Medium"/>
              <a:buNone/>
              <a:defRPr sz="1700">
                <a:latin typeface="Raleway Medium"/>
                <a:ea typeface="Raleway Medium"/>
                <a:cs typeface="Raleway Medium"/>
                <a:sym typeface="Raleway Medium"/>
              </a:defRPr>
            </a:lvl2pPr>
            <a:lvl3pPr lvl="2" algn="ctr" rtl="0">
              <a:lnSpc>
                <a:spcPct val="100000"/>
              </a:lnSpc>
              <a:spcBef>
                <a:spcPts val="0"/>
              </a:spcBef>
              <a:spcAft>
                <a:spcPts val="0"/>
              </a:spcAft>
              <a:buSzPts val="1700"/>
              <a:buFont typeface="Raleway Medium"/>
              <a:buNone/>
              <a:defRPr sz="1700">
                <a:latin typeface="Raleway Medium"/>
                <a:ea typeface="Raleway Medium"/>
                <a:cs typeface="Raleway Medium"/>
                <a:sym typeface="Raleway Medium"/>
              </a:defRPr>
            </a:lvl3pPr>
            <a:lvl4pPr lvl="3" algn="ctr" rtl="0">
              <a:lnSpc>
                <a:spcPct val="100000"/>
              </a:lnSpc>
              <a:spcBef>
                <a:spcPts val="0"/>
              </a:spcBef>
              <a:spcAft>
                <a:spcPts val="0"/>
              </a:spcAft>
              <a:buSzPts val="1700"/>
              <a:buFont typeface="Raleway Medium"/>
              <a:buNone/>
              <a:defRPr sz="1700">
                <a:latin typeface="Raleway Medium"/>
                <a:ea typeface="Raleway Medium"/>
                <a:cs typeface="Raleway Medium"/>
                <a:sym typeface="Raleway Medium"/>
              </a:defRPr>
            </a:lvl4pPr>
            <a:lvl5pPr lvl="4" algn="ctr" rtl="0">
              <a:lnSpc>
                <a:spcPct val="100000"/>
              </a:lnSpc>
              <a:spcBef>
                <a:spcPts val="0"/>
              </a:spcBef>
              <a:spcAft>
                <a:spcPts val="0"/>
              </a:spcAft>
              <a:buSzPts val="1700"/>
              <a:buFont typeface="Raleway Medium"/>
              <a:buNone/>
              <a:defRPr sz="1700">
                <a:latin typeface="Raleway Medium"/>
                <a:ea typeface="Raleway Medium"/>
                <a:cs typeface="Raleway Medium"/>
                <a:sym typeface="Raleway Medium"/>
              </a:defRPr>
            </a:lvl5pPr>
            <a:lvl6pPr lvl="5" algn="ctr" rtl="0">
              <a:lnSpc>
                <a:spcPct val="100000"/>
              </a:lnSpc>
              <a:spcBef>
                <a:spcPts val="0"/>
              </a:spcBef>
              <a:spcAft>
                <a:spcPts val="0"/>
              </a:spcAft>
              <a:buSzPts val="1700"/>
              <a:buFont typeface="Raleway Medium"/>
              <a:buNone/>
              <a:defRPr sz="1700">
                <a:latin typeface="Raleway Medium"/>
                <a:ea typeface="Raleway Medium"/>
                <a:cs typeface="Raleway Medium"/>
                <a:sym typeface="Raleway Medium"/>
              </a:defRPr>
            </a:lvl6pPr>
            <a:lvl7pPr lvl="6" algn="ctr" rtl="0">
              <a:lnSpc>
                <a:spcPct val="100000"/>
              </a:lnSpc>
              <a:spcBef>
                <a:spcPts val="0"/>
              </a:spcBef>
              <a:spcAft>
                <a:spcPts val="0"/>
              </a:spcAft>
              <a:buSzPts val="1700"/>
              <a:buFont typeface="Raleway Medium"/>
              <a:buNone/>
              <a:defRPr sz="1700">
                <a:latin typeface="Raleway Medium"/>
                <a:ea typeface="Raleway Medium"/>
                <a:cs typeface="Raleway Medium"/>
                <a:sym typeface="Raleway Medium"/>
              </a:defRPr>
            </a:lvl7pPr>
            <a:lvl8pPr lvl="7" algn="ctr" rtl="0">
              <a:lnSpc>
                <a:spcPct val="100000"/>
              </a:lnSpc>
              <a:spcBef>
                <a:spcPts val="0"/>
              </a:spcBef>
              <a:spcAft>
                <a:spcPts val="0"/>
              </a:spcAft>
              <a:buSzPts val="1700"/>
              <a:buFont typeface="Raleway Medium"/>
              <a:buNone/>
              <a:defRPr sz="1700">
                <a:latin typeface="Raleway Medium"/>
                <a:ea typeface="Raleway Medium"/>
                <a:cs typeface="Raleway Medium"/>
                <a:sym typeface="Raleway Medium"/>
              </a:defRPr>
            </a:lvl8pPr>
            <a:lvl9pPr lvl="8" algn="ctr" rtl="0">
              <a:lnSpc>
                <a:spcPct val="100000"/>
              </a:lnSpc>
              <a:spcBef>
                <a:spcPts val="0"/>
              </a:spcBef>
              <a:spcAft>
                <a:spcPts val="0"/>
              </a:spcAft>
              <a:buSzPts val="1700"/>
              <a:buFont typeface="Raleway Medium"/>
              <a:buNone/>
              <a:defRPr sz="1700">
                <a:latin typeface="Raleway Medium"/>
                <a:ea typeface="Raleway Medium"/>
                <a:cs typeface="Raleway Medium"/>
                <a:sym typeface="Raleway Medium"/>
              </a:defRPr>
            </a:lvl9pPr>
          </a:lstStyle>
          <a:p>
            <a:r>
              <a:rPr lang="en-US"/>
              <a:t>Click to edit Master subtitle style</a:t>
            </a:r>
            <a:endParaRPr/>
          </a:p>
        </p:txBody>
      </p:sp>
      <p:sp>
        <p:nvSpPr>
          <p:cNvPr id="1283" name="Google Shape;1283;p31"/>
          <p:cNvSpPr txBox="1">
            <a:spLocks noGrp="1"/>
          </p:cNvSpPr>
          <p:nvPr>
            <p:ph type="subTitle" idx="2"/>
          </p:nvPr>
        </p:nvSpPr>
        <p:spPr>
          <a:xfrm>
            <a:off x="649050" y="4072749"/>
            <a:ext cx="3885600" cy="27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Font typeface="Raleway Medium"/>
              <a:buNone/>
              <a:defRPr sz="1200">
                <a:latin typeface="Raleway Medium"/>
                <a:ea typeface="Raleway Medium"/>
                <a:cs typeface="Raleway Medium"/>
                <a:sym typeface="Raleway Medium"/>
              </a:defRPr>
            </a:lvl1pPr>
            <a:lvl2pPr lvl="1" algn="ctr" rtl="0">
              <a:lnSpc>
                <a:spcPct val="100000"/>
              </a:lnSpc>
              <a:spcBef>
                <a:spcPts val="0"/>
              </a:spcBef>
              <a:spcAft>
                <a:spcPts val="0"/>
              </a:spcAft>
              <a:buSzPts val="1200"/>
              <a:buFont typeface="Raleway Medium"/>
              <a:buNone/>
              <a:defRPr sz="1200">
                <a:latin typeface="Raleway Medium"/>
                <a:ea typeface="Raleway Medium"/>
                <a:cs typeface="Raleway Medium"/>
                <a:sym typeface="Raleway Medium"/>
              </a:defRPr>
            </a:lvl2pPr>
            <a:lvl3pPr lvl="2" algn="ctr" rtl="0">
              <a:lnSpc>
                <a:spcPct val="100000"/>
              </a:lnSpc>
              <a:spcBef>
                <a:spcPts val="0"/>
              </a:spcBef>
              <a:spcAft>
                <a:spcPts val="0"/>
              </a:spcAft>
              <a:buSzPts val="1200"/>
              <a:buFont typeface="Raleway Medium"/>
              <a:buNone/>
              <a:defRPr sz="1200">
                <a:latin typeface="Raleway Medium"/>
                <a:ea typeface="Raleway Medium"/>
                <a:cs typeface="Raleway Medium"/>
                <a:sym typeface="Raleway Medium"/>
              </a:defRPr>
            </a:lvl3pPr>
            <a:lvl4pPr lvl="3" algn="ctr" rtl="0">
              <a:lnSpc>
                <a:spcPct val="100000"/>
              </a:lnSpc>
              <a:spcBef>
                <a:spcPts val="0"/>
              </a:spcBef>
              <a:spcAft>
                <a:spcPts val="0"/>
              </a:spcAft>
              <a:buSzPts val="1200"/>
              <a:buFont typeface="Raleway Medium"/>
              <a:buNone/>
              <a:defRPr sz="1200">
                <a:latin typeface="Raleway Medium"/>
                <a:ea typeface="Raleway Medium"/>
                <a:cs typeface="Raleway Medium"/>
                <a:sym typeface="Raleway Medium"/>
              </a:defRPr>
            </a:lvl4pPr>
            <a:lvl5pPr lvl="4" algn="ctr" rtl="0">
              <a:lnSpc>
                <a:spcPct val="100000"/>
              </a:lnSpc>
              <a:spcBef>
                <a:spcPts val="0"/>
              </a:spcBef>
              <a:spcAft>
                <a:spcPts val="0"/>
              </a:spcAft>
              <a:buSzPts val="1200"/>
              <a:buFont typeface="Raleway Medium"/>
              <a:buNone/>
              <a:defRPr sz="1200">
                <a:latin typeface="Raleway Medium"/>
                <a:ea typeface="Raleway Medium"/>
                <a:cs typeface="Raleway Medium"/>
                <a:sym typeface="Raleway Medium"/>
              </a:defRPr>
            </a:lvl5pPr>
            <a:lvl6pPr lvl="5" algn="ctr" rtl="0">
              <a:lnSpc>
                <a:spcPct val="100000"/>
              </a:lnSpc>
              <a:spcBef>
                <a:spcPts val="0"/>
              </a:spcBef>
              <a:spcAft>
                <a:spcPts val="0"/>
              </a:spcAft>
              <a:buSzPts val="1200"/>
              <a:buFont typeface="Raleway Medium"/>
              <a:buNone/>
              <a:defRPr sz="1200">
                <a:latin typeface="Raleway Medium"/>
                <a:ea typeface="Raleway Medium"/>
                <a:cs typeface="Raleway Medium"/>
                <a:sym typeface="Raleway Medium"/>
              </a:defRPr>
            </a:lvl6pPr>
            <a:lvl7pPr lvl="6" algn="ctr" rtl="0">
              <a:lnSpc>
                <a:spcPct val="100000"/>
              </a:lnSpc>
              <a:spcBef>
                <a:spcPts val="0"/>
              </a:spcBef>
              <a:spcAft>
                <a:spcPts val="0"/>
              </a:spcAft>
              <a:buSzPts val="1200"/>
              <a:buFont typeface="Raleway Medium"/>
              <a:buNone/>
              <a:defRPr sz="1200">
                <a:latin typeface="Raleway Medium"/>
                <a:ea typeface="Raleway Medium"/>
                <a:cs typeface="Raleway Medium"/>
                <a:sym typeface="Raleway Medium"/>
              </a:defRPr>
            </a:lvl7pPr>
            <a:lvl8pPr lvl="7" algn="ctr" rtl="0">
              <a:lnSpc>
                <a:spcPct val="100000"/>
              </a:lnSpc>
              <a:spcBef>
                <a:spcPts val="0"/>
              </a:spcBef>
              <a:spcAft>
                <a:spcPts val="0"/>
              </a:spcAft>
              <a:buSzPts val="1200"/>
              <a:buFont typeface="Raleway Medium"/>
              <a:buNone/>
              <a:defRPr sz="1200">
                <a:latin typeface="Raleway Medium"/>
                <a:ea typeface="Raleway Medium"/>
                <a:cs typeface="Raleway Medium"/>
                <a:sym typeface="Raleway Medium"/>
              </a:defRPr>
            </a:lvl8pPr>
            <a:lvl9pPr lvl="8" algn="ctr" rtl="0">
              <a:lnSpc>
                <a:spcPct val="100000"/>
              </a:lnSpc>
              <a:spcBef>
                <a:spcPts val="0"/>
              </a:spcBef>
              <a:spcAft>
                <a:spcPts val="0"/>
              </a:spcAft>
              <a:buSzPts val="1200"/>
              <a:buFont typeface="Raleway Medium"/>
              <a:buNone/>
              <a:defRPr sz="1200">
                <a:latin typeface="Raleway Medium"/>
                <a:ea typeface="Raleway Medium"/>
                <a:cs typeface="Raleway Medium"/>
                <a:sym typeface="Raleway Medium"/>
              </a:defRPr>
            </a:lvl9pPr>
          </a:lstStyle>
          <a:p>
            <a:r>
              <a:rPr lang="en-US"/>
              <a:t>Click to edit Master subtitle style</a:t>
            </a:r>
            <a:endParaRPr/>
          </a:p>
        </p:txBody>
      </p:sp>
    </p:spTree>
    <p:extLst>
      <p:ext uri="{BB962C8B-B14F-4D97-AF65-F5344CB8AC3E}">
        <p14:creationId xmlns:p14="http://schemas.microsoft.com/office/powerpoint/2010/main" val="324348944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1"/>
        </a:solidFill>
        <a:effectLst/>
      </p:bgPr>
    </p:bg>
    <p:spTree>
      <p:nvGrpSpPr>
        <p:cNvPr id="1" name="Shape 146"/>
        <p:cNvGrpSpPr/>
        <p:nvPr/>
      </p:nvGrpSpPr>
      <p:grpSpPr>
        <a:xfrm>
          <a:off x="0" y="0"/>
          <a:ext cx="0" cy="0"/>
          <a:chOff x="0" y="0"/>
          <a:chExt cx="0" cy="0"/>
        </a:xfrm>
      </p:grpSpPr>
      <p:sp>
        <p:nvSpPr>
          <p:cNvPr id="147" name="Google Shape;147;p4"/>
          <p:cNvSpPr txBox="1">
            <a:spLocks noGrp="1"/>
          </p:cNvSpPr>
          <p:nvPr>
            <p:ph type="title"/>
          </p:nvPr>
        </p:nvSpPr>
        <p:spPr>
          <a:xfrm>
            <a:off x="713250" y="539525"/>
            <a:ext cx="7717500" cy="478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148" name="Google Shape;148;p4"/>
          <p:cNvSpPr txBox="1">
            <a:spLocks noGrp="1"/>
          </p:cNvSpPr>
          <p:nvPr>
            <p:ph type="body" idx="1"/>
          </p:nvPr>
        </p:nvSpPr>
        <p:spPr>
          <a:xfrm>
            <a:off x="713225" y="1297400"/>
            <a:ext cx="7717500" cy="33279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Char char="●"/>
              <a:defRPr/>
            </a:lvl1pPr>
            <a:lvl2pPr marL="914400" lvl="1" indent="-317500">
              <a:lnSpc>
                <a:spcPct val="100000"/>
              </a:lnSpc>
              <a:spcBef>
                <a:spcPts val="1600"/>
              </a:spcBef>
              <a:spcAft>
                <a:spcPts val="0"/>
              </a:spcAft>
              <a:buSzPts val="1400"/>
              <a:buChar char="○"/>
              <a:defRPr/>
            </a:lvl2pPr>
            <a:lvl3pPr marL="1371600" lvl="2" indent="-317500">
              <a:lnSpc>
                <a:spcPct val="100000"/>
              </a:lnSpc>
              <a:spcBef>
                <a:spcPts val="1600"/>
              </a:spcBef>
              <a:spcAft>
                <a:spcPts val="0"/>
              </a:spcAft>
              <a:buSzPts val="1400"/>
              <a:buChar char="■"/>
              <a:defRPr/>
            </a:lvl3pPr>
            <a:lvl4pPr marL="1828800" lvl="3" indent="-317500">
              <a:lnSpc>
                <a:spcPct val="100000"/>
              </a:lnSpc>
              <a:spcBef>
                <a:spcPts val="1600"/>
              </a:spcBef>
              <a:spcAft>
                <a:spcPts val="0"/>
              </a:spcAft>
              <a:buSzPts val="1400"/>
              <a:buChar char="●"/>
              <a:defRPr/>
            </a:lvl4pPr>
            <a:lvl5pPr marL="2286000" lvl="4" indent="-317500">
              <a:lnSpc>
                <a:spcPct val="100000"/>
              </a:lnSpc>
              <a:spcBef>
                <a:spcPts val="1600"/>
              </a:spcBef>
              <a:spcAft>
                <a:spcPts val="0"/>
              </a:spcAft>
              <a:buSzPts val="1400"/>
              <a:buChar char="○"/>
              <a:defRPr/>
            </a:lvl5pPr>
            <a:lvl6pPr marL="2743200" lvl="5" indent="-317500">
              <a:lnSpc>
                <a:spcPct val="100000"/>
              </a:lnSpc>
              <a:spcBef>
                <a:spcPts val="1600"/>
              </a:spcBef>
              <a:spcAft>
                <a:spcPts val="0"/>
              </a:spcAft>
              <a:buSzPts val="1400"/>
              <a:buChar char="■"/>
              <a:defRPr/>
            </a:lvl6pPr>
            <a:lvl7pPr marL="3200400" lvl="6" indent="-317500">
              <a:lnSpc>
                <a:spcPct val="100000"/>
              </a:lnSpc>
              <a:spcBef>
                <a:spcPts val="1600"/>
              </a:spcBef>
              <a:spcAft>
                <a:spcPts val="0"/>
              </a:spcAft>
              <a:buSzPts val="1400"/>
              <a:buChar char="●"/>
              <a:defRPr/>
            </a:lvl7pPr>
            <a:lvl8pPr marL="3657600" lvl="7" indent="-317500">
              <a:lnSpc>
                <a:spcPct val="100000"/>
              </a:lnSpc>
              <a:spcBef>
                <a:spcPts val="1600"/>
              </a:spcBef>
              <a:spcAft>
                <a:spcPts val="0"/>
              </a:spcAft>
              <a:buSzPts val="1400"/>
              <a:buChar char="○"/>
              <a:defRPr/>
            </a:lvl8pPr>
            <a:lvl9pPr marL="4114800" lvl="8" indent="-317500">
              <a:lnSpc>
                <a:spcPct val="100000"/>
              </a:lnSpc>
              <a:spcBef>
                <a:spcPts val="1600"/>
              </a:spcBef>
              <a:spcAft>
                <a:spcPts val="1600"/>
              </a:spcAft>
              <a:buSzPts val="1400"/>
              <a:buChar char="■"/>
              <a:defRPr/>
            </a:lvl9pPr>
          </a:lstStyle>
          <a:p>
            <a:pPr lvl="0"/>
            <a:r>
              <a:rPr lang="en-US"/>
              <a:t>Click to edit Master text styles</a:t>
            </a:r>
          </a:p>
        </p:txBody>
      </p:sp>
      <p:grpSp>
        <p:nvGrpSpPr>
          <p:cNvPr id="149" name="Google Shape;149;p4"/>
          <p:cNvGrpSpPr/>
          <p:nvPr/>
        </p:nvGrpSpPr>
        <p:grpSpPr>
          <a:xfrm>
            <a:off x="8592039" y="3756475"/>
            <a:ext cx="240572" cy="1062223"/>
            <a:chOff x="375714" y="3116150"/>
            <a:chExt cx="240572" cy="1062223"/>
          </a:xfrm>
        </p:grpSpPr>
        <p:sp>
          <p:nvSpPr>
            <p:cNvPr id="150" name="Google Shape;150;p4"/>
            <p:cNvSpPr/>
            <p:nvPr/>
          </p:nvSpPr>
          <p:spPr>
            <a:xfrm>
              <a:off x="375714" y="3937903"/>
              <a:ext cx="240572" cy="240471"/>
            </a:xfrm>
            <a:custGeom>
              <a:avLst/>
              <a:gdLst/>
              <a:ahLst/>
              <a:cxnLst/>
              <a:rect l="l" t="t" r="r" b="b"/>
              <a:pathLst>
                <a:path w="2242" h="2241" extrusionOk="0">
                  <a:moveTo>
                    <a:pt x="1121" y="0"/>
                  </a:moveTo>
                  <a:cubicBezTo>
                    <a:pt x="490" y="0"/>
                    <a:pt x="1" y="509"/>
                    <a:pt x="1" y="1120"/>
                  </a:cubicBezTo>
                  <a:cubicBezTo>
                    <a:pt x="1" y="1731"/>
                    <a:pt x="490" y="2240"/>
                    <a:pt x="1121" y="2240"/>
                  </a:cubicBezTo>
                  <a:cubicBezTo>
                    <a:pt x="1732" y="2240"/>
                    <a:pt x="2241" y="1731"/>
                    <a:pt x="2241" y="1120"/>
                  </a:cubicBezTo>
                  <a:cubicBezTo>
                    <a:pt x="2241" y="489"/>
                    <a:pt x="1732" y="0"/>
                    <a:pt x="11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375714" y="3527026"/>
              <a:ext cx="240572" cy="240471"/>
            </a:xfrm>
            <a:custGeom>
              <a:avLst/>
              <a:gdLst/>
              <a:ahLst/>
              <a:cxnLst/>
              <a:rect l="l" t="t" r="r" b="b"/>
              <a:pathLst>
                <a:path w="2242" h="2241" extrusionOk="0">
                  <a:moveTo>
                    <a:pt x="1121" y="0"/>
                  </a:moveTo>
                  <a:cubicBezTo>
                    <a:pt x="490" y="0"/>
                    <a:pt x="1" y="509"/>
                    <a:pt x="1" y="1120"/>
                  </a:cubicBezTo>
                  <a:cubicBezTo>
                    <a:pt x="1" y="1731"/>
                    <a:pt x="490" y="2241"/>
                    <a:pt x="1121" y="2241"/>
                  </a:cubicBezTo>
                  <a:cubicBezTo>
                    <a:pt x="1732" y="2241"/>
                    <a:pt x="2241" y="1731"/>
                    <a:pt x="2241" y="1120"/>
                  </a:cubicBezTo>
                  <a:cubicBezTo>
                    <a:pt x="2241" y="489"/>
                    <a:pt x="1732" y="0"/>
                    <a:pt x="11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375714" y="3116150"/>
              <a:ext cx="240572" cy="240471"/>
            </a:xfrm>
            <a:custGeom>
              <a:avLst/>
              <a:gdLst/>
              <a:ahLst/>
              <a:cxnLst/>
              <a:rect l="l" t="t" r="r" b="b"/>
              <a:pathLst>
                <a:path w="2242" h="2241" extrusionOk="0">
                  <a:moveTo>
                    <a:pt x="1121" y="1"/>
                  </a:moveTo>
                  <a:cubicBezTo>
                    <a:pt x="490" y="1"/>
                    <a:pt x="1" y="510"/>
                    <a:pt x="1" y="1121"/>
                  </a:cubicBezTo>
                  <a:cubicBezTo>
                    <a:pt x="1" y="1732"/>
                    <a:pt x="490" y="2241"/>
                    <a:pt x="1121" y="2241"/>
                  </a:cubicBezTo>
                  <a:cubicBezTo>
                    <a:pt x="1732" y="2241"/>
                    <a:pt x="2241" y="1732"/>
                    <a:pt x="2241" y="1121"/>
                  </a:cubicBezTo>
                  <a:cubicBezTo>
                    <a:pt x="2241" y="510"/>
                    <a:pt x="1732" y="1"/>
                    <a:pt x="1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 name="Google Shape;153;p4"/>
          <p:cNvSpPr/>
          <p:nvPr/>
        </p:nvSpPr>
        <p:spPr>
          <a:xfrm>
            <a:off x="-564300" y="-1294150"/>
            <a:ext cx="2427600" cy="24276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7873141" y="324800"/>
            <a:ext cx="959454" cy="985442"/>
          </a:xfrm>
          <a:custGeom>
            <a:avLst/>
            <a:gdLst/>
            <a:ahLst/>
            <a:cxnLst/>
            <a:rect l="l" t="t" r="r" b="b"/>
            <a:pathLst>
              <a:path w="16429" h="16874" extrusionOk="0">
                <a:moveTo>
                  <a:pt x="0" y="0"/>
                </a:moveTo>
                <a:lnTo>
                  <a:pt x="16429" y="0"/>
                </a:lnTo>
                <a:lnTo>
                  <a:pt x="16429" y="16874"/>
                </a:lnTo>
              </a:path>
            </a:pathLst>
          </a:custGeom>
          <a:noFill/>
          <a:ln w="19050" cap="flat" cmpd="sng">
            <a:solidFill>
              <a:schemeClr val="lt1"/>
            </a:solidFill>
            <a:prstDash val="solid"/>
            <a:round/>
            <a:headEnd type="none" w="med" len="med"/>
            <a:tailEnd type="none" w="med" len="med"/>
          </a:ln>
        </p:spPr>
      </p:sp>
      <p:sp>
        <p:nvSpPr>
          <p:cNvPr id="155" name="Google Shape;155;p4"/>
          <p:cNvSpPr/>
          <p:nvPr/>
        </p:nvSpPr>
        <p:spPr>
          <a:xfrm>
            <a:off x="-868175" y="4330781"/>
            <a:ext cx="2348100" cy="455070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3748520"/>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1"/>
        </a:solidFill>
        <a:effectLst/>
      </p:bgPr>
    </p:bg>
    <p:spTree>
      <p:nvGrpSpPr>
        <p:cNvPr id="1" name="Shape 1284"/>
        <p:cNvGrpSpPr/>
        <p:nvPr/>
      </p:nvGrpSpPr>
      <p:grpSpPr>
        <a:xfrm>
          <a:off x="0" y="0"/>
          <a:ext cx="0" cy="0"/>
          <a:chOff x="0" y="0"/>
          <a:chExt cx="0" cy="0"/>
        </a:xfrm>
      </p:grpSpPr>
    </p:spTree>
    <p:extLst>
      <p:ext uri="{BB962C8B-B14F-4D97-AF65-F5344CB8AC3E}">
        <p14:creationId xmlns:p14="http://schemas.microsoft.com/office/powerpoint/2010/main" val="2184916802"/>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1"/>
        </a:solidFill>
        <a:effectLst/>
      </p:bgPr>
    </p:bg>
    <p:spTree>
      <p:nvGrpSpPr>
        <p:cNvPr id="1" name="Shape 1285"/>
        <p:cNvGrpSpPr/>
        <p:nvPr/>
      </p:nvGrpSpPr>
      <p:grpSpPr>
        <a:xfrm>
          <a:off x="0" y="0"/>
          <a:ext cx="0" cy="0"/>
          <a:chOff x="0" y="0"/>
          <a:chExt cx="0" cy="0"/>
        </a:xfrm>
      </p:grpSpPr>
      <p:grpSp>
        <p:nvGrpSpPr>
          <p:cNvPr id="1286" name="Google Shape;1286;p33"/>
          <p:cNvGrpSpPr/>
          <p:nvPr/>
        </p:nvGrpSpPr>
        <p:grpSpPr>
          <a:xfrm>
            <a:off x="6653932" y="3502005"/>
            <a:ext cx="3128501" cy="3130908"/>
            <a:chOff x="6281291" y="3064670"/>
            <a:chExt cx="4075160" cy="4078296"/>
          </a:xfrm>
        </p:grpSpPr>
        <p:sp>
          <p:nvSpPr>
            <p:cNvPr id="1287" name="Google Shape;1287;p33"/>
            <p:cNvSpPr/>
            <p:nvPr/>
          </p:nvSpPr>
          <p:spPr>
            <a:xfrm>
              <a:off x="6798403" y="5047546"/>
              <a:ext cx="1481130" cy="149"/>
            </a:xfrm>
            <a:custGeom>
              <a:avLst/>
              <a:gdLst/>
              <a:ahLst/>
              <a:cxnLst/>
              <a:rect l="l" t="t" r="r" b="b"/>
              <a:pathLst>
                <a:path w="9919" h="1" fill="none" extrusionOk="0">
                  <a:moveTo>
                    <a:pt x="0" y="0"/>
                  </a:moveTo>
                  <a:lnTo>
                    <a:pt x="9918"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3"/>
            <p:cNvSpPr/>
            <p:nvPr/>
          </p:nvSpPr>
          <p:spPr>
            <a:xfrm>
              <a:off x="6804376" y="4916738"/>
              <a:ext cx="1475157" cy="130956"/>
            </a:xfrm>
            <a:custGeom>
              <a:avLst/>
              <a:gdLst/>
              <a:ahLst/>
              <a:cxnLst/>
              <a:rect l="l" t="t" r="r" b="b"/>
              <a:pathLst>
                <a:path w="9879" h="877" fill="none" extrusionOk="0">
                  <a:moveTo>
                    <a:pt x="1" y="1"/>
                  </a:moveTo>
                  <a:lnTo>
                    <a:pt x="9878" y="8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3"/>
            <p:cNvSpPr/>
            <p:nvPr/>
          </p:nvSpPr>
          <p:spPr>
            <a:xfrm>
              <a:off x="6822743" y="4789066"/>
              <a:ext cx="1456790" cy="258627"/>
            </a:xfrm>
            <a:custGeom>
              <a:avLst/>
              <a:gdLst/>
              <a:ahLst/>
              <a:cxnLst/>
              <a:rect l="l" t="t" r="r" b="b"/>
              <a:pathLst>
                <a:path w="9756" h="1732" fill="none" extrusionOk="0">
                  <a:moveTo>
                    <a:pt x="0" y="0"/>
                  </a:moveTo>
                  <a:lnTo>
                    <a:pt x="9755" y="173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3"/>
            <p:cNvSpPr/>
            <p:nvPr/>
          </p:nvSpPr>
          <p:spPr>
            <a:xfrm>
              <a:off x="6850069" y="4664380"/>
              <a:ext cx="1429464" cy="383311"/>
            </a:xfrm>
            <a:custGeom>
              <a:avLst/>
              <a:gdLst/>
              <a:ahLst/>
              <a:cxnLst/>
              <a:rect l="l" t="t" r="r" b="b"/>
              <a:pathLst>
                <a:path w="9573" h="2567" fill="none" extrusionOk="0">
                  <a:moveTo>
                    <a:pt x="0" y="0"/>
                  </a:moveTo>
                  <a:lnTo>
                    <a:pt x="9572" y="256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3"/>
            <p:cNvSpPr/>
            <p:nvPr/>
          </p:nvSpPr>
          <p:spPr>
            <a:xfrm>
              <a:off x="6889640" y="4539695"/>
              <a:ext cx="1389894" cy="507995"/>
            </a:xfrm>
            <a:custGeom>
              <a:avLst/>
              <a:gdLst/>
              <a:ahLst/>
              <a:cxnLst/>
              <a:rect l="l" t="t" r="r" b="b"/>
              <a:pathLst>
                <a:path w="9308" h="3402" fill="none" extrusionOk="0">
                  <a:moveTo>
                    <a:pt x="0" y="0"/>
                  </a:moveTo>
                  <a:lnTo>
                    <a:pt x="9307" y="340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3"/>
            <p:cNvSpPr/>
            <p:nvPr/>
          </p:nvSpPr>
          <p:spPr>
            <a:xfrm>
              <a:off x="6938171" y="4420982"/>
              <a:ext cx="1341364" cy="626707"/>
            </a:xfrm>
            <a:custGeom>
              <a:avLst/>
              <a:gdLst/>
              <a:ahLst/>
              <a:cxnLst/>
              <a:rect l="l" t="t" r="r" b="b"/>
              <a:pathLst>
                <a:path w="8983" h="4197" fill="none" extrusionOk="0">
                  <a:moveTo>
                    <a:pt x="1" y="1"/>
                  </a:moveTo>
                  <a:lnTo>
                    <a:pt x="8982" y="419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3"/>
            <p:cNvSpPr/>
            <p:nvPr/>
          </p:nvSpPr>
          <p:spPr>
            <a:xfrm>
              <a:off x="6999095" y="4305554"/>
              <a:ext cx="1280440" cy="742133"/>
            </a:xfrm>
            <a:custGeom>
              <a:avLst/>
              <a:gdLst/>
              <a:ahLst/>
              <a:cxnLst/>
              <a:rect l="l" t="t" r="r" b="b"/>
              <a:pathLst>
                <a:path w="8575" h="4970" fill="none" extrusionOk="0">
                  <a:moveTo>
                    <a:pt x="0" y="0"/>
                  </a:moveTo>
                  <a:lnTo>
                    <a:pt x="8574" y="4969"/>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3"/>
            <p:cNvSpPr/>
            <p:nvPr/>
          </p:nvSpPr>
          <p:spPr>
            <a:xfrm>
              <a:off x="7065993" y="4199086"/>
              <a:ext cx="1213544" cy="848600"/>
            </a:xfrm>
            <a:custGeom>
              <a:avLst/>
              <a:gdLst/>
              <a:ahLst/>
              <a:cxnLst/>
              <a:rect l="l" t="t" r="r" b="b"/>
              <a:pathLst>
                <a:path w="8127" h="5683" fill="none" extrusionOk="0">
                  <a:moveTo>
                    <a:pt x="0" y="0"/>
                  </a:moveTo>
                  <a:lnTo>
                    <a:pt x="8126" y="568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3"/>
            <p:cNvSpPr/>
            <p:nvPr/>
          </p:nvSpPr>
          <p:spPr>
            <a:xfrm>
              <a:off x="7144985" y="4095605"/>
              <a:ext cx="1134552" cy="952080"/>
            </a:xfrm>
            <a:custGeom>
              <a:avLst/>
              <a:gdLst/>
              <a:ahLst/>
              <a:cxnLst/>
              <a:rect l="l" t="t" r="r" b="b"/>
              <a:pathLst>
                <a:path w="7598" h="6376" fill="none" extrusionOk="0">
                  <a:moveTo>
                    <a:pt x="1" y="1"/>
                  </a:moveTo>
                  <a:lnTo>
                    <a:pt x="7597" y="637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3"/>
            <p:cNvSpPr/>
            <p:nvPr/>
          </p:nvSpPr>
          <p:spPr>
            <a:xfrm>
              <a:off x="7233236" y="3998394"/>
              <a:ext cx="1046303" cy="1049289"/>
            </a:xfrm>
            <a:custGeom>
              <a:avLst/>
              <a:gdLst/>
              <a:ahLst/>
              <a:cxnLst/>
              <a:rect l="l" t="t" r="r" b="b"/>
              <a:pathLst>
                <a:path w="7007" h="7027" fill="none" extrusionOk="0">
                  <a:moveTo>
                    <a:pt x="0" y="0"/>
                  </a:moveTo>
                  <a:lnTo>
                    <a:pt x="7006" y="70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3"/>
            <p:cNvSpPr/>
            <p:nvPr/>
          </p:nvSpPr>
          <p:spPr>
            <a:xfrm>
              <a:off x="7327460" y="3913130"/>
              <a:ext cx="952080" cy="1134552"/>
            </a:xfrm>
            <a:custGeom>
              <a:avLst/>
              <a:gdLst/>
              <a:ahLst/>
              <a:cxnLst/>
              <a:rect l="l" t="t" r="r" b="b"/>
              <a:pathLst>
                <a:path w="6376" h="7598" fill="none" extrusionOk="0">
                  <a:moveTo>
                    <a:pt x="1" y="1"/>
                  </a:moveTo>
                  <a:lnTo>
                    <a:pt x="6375" y="7597"/>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3"/>
            <p:cNvSpPr/>
            <p:nvPr/>
          </p:nvSpPr>
          <p:spPr>
            <a:xfrm>
              <a:off x="7430942" y="3834138"/>
              <a:ext cx="848600" cy="1213544"/>
            </a:xfrm>
            <a:custGeom>
              <a:avLst/>
              <a:gdLst/>
              <a:ahLst/>
              <a:cxnLst/>
              <a:rect l="l" t="t" r="r" b="b"/>
              <a:pathLst>
                <a:path w="5683" h="8127" fill="none" extrusionOk="0">
                  <a:moveTo>
                    <a:pt x="0" y="0"/>
                  </a:moveTo>
                  <a:lnTo>
                    <a:pt x="5682" y="81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3"/>
            <p:cNvSpPr/>
            <p:nvPr/>
          </p:nvSpPr>
          <p:spPr>
            <a:xfrm>
              <a:off x="7540397" y="3764105"/>
              <a:ext cx="739146" cy="1283576"/>
            </a:xfrm>
            <a:custGeom>
              <a:avLst/>
              <a:gdLst/>
              <a:ahLst/>
              <a:cxnLst/>
              <a:rect l="l" t="t" r="r" b="b"/>
              <a:pathLst>
                <a:path w="4950" h="8596" fill="none" extrusionOk="0">
                  <a:moveTo>
                    <a:pt x="0" y="1"/>
                  </a:moveTo>
                  <a:lnTo>
                    <a:pt x="4949" y="859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3"/>
            <p:cNvSpPr/>
            <p:nvPr/>
          </p:nvSpPr>
          <p:spPr>
            <a:xfrm>
              <a:off x="7652839" y="3703330"/>
              <a:ext cx="626707" cy="1344350"/>
            </a:xfrm>
            <a:custGeom>
              <a:avLst/>
              <a:gdLst/>
              <a:ahLst/>
              <a:cxnLst/>
              <a:rect l="l" t="t" r="r" b="b"/>
              <a:pathLst>
                <a:path w="4197" h="9003" fill="none" extrusionOk="0">
                  <a:moveTo>
                    <a:pt x="1" y="1"/>
                  </a:moveTo>
                  <a:lnTo>
                    <a:pt x="4196" y="900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3"/>
            <p:cNvSpPr/>
            <p:nvPr/>
          </p:nvSpPr>
          <p:spPr>
            <a:xfrm>
              <a:off x="7774538" y="3654650"/>
              <a:ext cx="505009" cy="1393030"/>
            </a:xfrm>
            <a:custGeom>
              <a:avLst/>
              <a:gdLst/>
              <a:ahLst/>
              <a:cxnLst/>
              <a:rect l="l" t="t" r="r" b="b"/>
              <a:pathLst>
                <a:path w="3382" h="9329" fill="none" extrusionOk="0">
                  <a:moveTo>
                    <a:pt x="0" y="1"/>
                  </a:moveTo>
                  <a:lnTo>
                    <a:pt x="3381" y="93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3"/>
            <p:cNvSpPr/>
            <p:nvPr/>
          </p:nvSpPr>
          <p:spPr>
            <a:xfrm>
              <a:off x="7896238" y="3618215"/>
              <a:ext cx="383311" cy="1429464"/>
            </a:xfrm>
            <a:custGeom>
              <a:avLst/>
              <a:gdLst/>
              <a:ahLst/>
              <a:cxnLst/>
              <a:rect l="l" t="t" r="r" b="b"/>
              <a:pathLst>
                <a:path w="2567" h="9573" fill="none" extrusionOk="0">
                  <a:moveTo>
                    <a:pt x="0" y="0"/>
                  </a:moveTo>
                  <a:lnTo>
                    <a:pt x="2566" y="957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3"/>
            <p:cNvSpPr/>
            <p:nvPr/>
          </p:nvSpPr>
          <p:spPr>
            <a:xfrm>
              <a:off x="8020924" y="3587753"/>
              <a:ext cx="258627" cy="1459926"/>
            </a:xfrm>
            <a:custGeom>
              <a:avLst/>
              <a:gdLst/>
              <a:ahLst/>
              <a:cxnLst/>
              <a:rect l="l" t="t" r="r" b="b"/>
              <a:pathLst>
                <a:path w="1732" h="9777" fill="none" extrusionOk="0">
                  <a:moveTo>
                    <a:pt x="0" y="1"/>
                  </a:moveTo>
                  <a:lnTo>
                    <a:pt x="1731" y="97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3"/>
            <p:cNvSpPr/>
            <p:nvPr/>
          </p:nvSpPr>
          <p:spPr>
            <a:xfrm>
              <a:off x="8151583" y="3572522"/>
              <a:ext cx="127969" cy="1475157"/>
            </a:xfrm>
            <a:custGeom>
              <a:avLst/>
              <a:gdLst/>
              <a:ahLst/>
              <a:cxnLst/>
              <a:rect l="l" t="t" r="r" b="b"/>
              <a:pathLst>
                <a:path w="857" h="9879" fill="none" extrusionOk="0">
                  <a:moveTo>
                    <a:pt x="1" y="1"/>
                  </a:moveTo>
                  <a:lnTo>
                    <a:pt x="856" y="987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3"/>
            <p:cNvSpPr/>
            <p:nvPr/>
          </p:nvSpPr>
          <p:spPr>
            <a:xfrm>
              <a:off x="8279405" y="3566549"/>
              <a:ext cx="149" cy="1481130"/>
            </a:xfrm>
            <a:custGeom>
              <a:avLst/>
              <a:gdLst/>
              <a:ahLst/>
              <a:cxnLst/>
              <a:rect l="l" t="t" r="r" b="b"/>
              <a:pathLst>
                <a:path w="1" h="9919" fill="none" extrusionOk="0">
                  <a:moveTo>
                    <a:pt x="0" y="0"/>
                  </a:moveTo>
                  <a:lnTo>
                    <a:pt x="0" y="991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3"/>
            <p:cNvSpPr/>
            <p:nvPr/>
          </p:nvSpPr>
          <p:spPr>
            <a:xfrm>
              <a:off x="8279405" y="3572522"/>
              <a:ext cx="130807" cy="1475157"/>
            </a:xfrm>
            <a:custGeom>
              <a:avLst/>
              <a:gdLst/>
              <a:ahLst/>
              <a:cxnLst/>
              <a:rect l="l" t="t" r="r" b="b"/>
              <a:pathLst>
                <a:path w="876" h="9879" fill="none" extrusionOk="0">
                  <a:moveTo>
                    <a:pt x="876" y="1"/>
                  </a:moveTo>
                  <a:lnTo>
                    <a:pt x="0" y="987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3"/>
            <p:cNvSpPr/>
            <p:nvPr/>
          </p:nvSpPr>
          <p:spPr>
            <a:xfrm>
              <a:off x="8279405" y="3587753"/>
              <a:ext cx="258627" cy="1459926"/>
            </a:xfrm>
            <a:custGeom>
              <a:avLst/>
              <a:gdLst/>
              <a:ahLst/>
              <a:cxnLst/>
              <a:rect l="l" t="t" r="r" b="b"/>
              <a:pathLst>
                <a:path w="1732" h="9777" fill="none" extrusionOk="0">
                  <a:moveTo>
                    <a:pt x="1731" y="1"/>
                  </a:moveTo>
                  <a:lnTo>
                    <a:pt x="0" y="97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3"/>
            <p:cNvSpPr/>
            <p:nvPr/>
          </p:nvSpPr>
          <p:spPr>
            <a:xfrm>
              <a:off x="8279405" y="3618215"/>
              <a:ext cx="383311" cy="1429464"/>
            </a:xfrm>
            <a:custGeom>
              <a:avLst/>
              <a:gdLst/>
              <a:ahLst/>
              <a:cxnLst/>
              <a:rect l="l" t="t" r="r" b="b"/>
              <a:pathLst>
                <a:path w="2567" h="9573" fill="none" extrusionOk="0">
                  <a:moveTo>
                    <a:pt x="2566" y="0"/>
                  </a:moveTo>
                  <a:lnTo>
                    <a:pt x="0" y="957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3"/>
            <p:cNvSpPr/>
            <p:nvPr/>
          </p:nvSpPr>
          <p:spPr>
            <a:xfrm>
              <a:off x="8279405" y="3654650"/>
              <a:ext cx="507995" cy="1393030"/>
            </a:xfrm>
            <a:custGeom>
              <a:avLst/>
              <a:gdLst/>
              <a:ahLst/>
              <a:cxnLst/>
              <a:rect l="l" t="t" r="r" b="b"/>
              <a:pathLst>
                <a:path w="3402" h="9329" fill="none" extrusionOk="0">
                  <a:moveTo>
                    <a:pt x="3401" y="1"/>
                  </a:moveTo>
                  <a:lnTo>
                    <a:pt x="0" y="93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3"/>
            <p:cNvSpPr/>
            <p:nvPr/>
          </p:nvSpPr>
          <p:spPr>
            <a:xfrm>
              <a:off x="8279405" y="3703330"/>
              <a:ext cx="626557" cy="1344350"/>
            </a:xfrm>
            <a:custGeom>
              <a:avLst/>
              <a:gdLst/>
              <a:ahLst/>
              <a:cxnLst/>
              <a:rect l="l" t="t" r="r" b="b"/>
              <a:pathLst>
                <a:path w="4196" h="9003" fill="none" extrusionOk="0">
                  <a:moveTo>
                    <a:pt x="4195" y="1"/>
                  </a:moveTo>
                  <a:lnTo>
                    <a:pt x="0" y="900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3"/>
            <p:cNvSpPr/>
            <p:nvPr/>
          </p:nvSpPr>
          <p:spPr>
            <a:xfrm>
              <a:off x="8279405" y="3764105"/>
              <a:ext cx="738997" cy="1283576"/>
            </a:xfrm>
            <a:custGeom>
              <a:avLst/>
              <a:gdLst/>
              <a:ahLst/>
              <a:cxnLst/>
              <a:rect l="l" t="t" r="r" b="b"/>
              <a:pathLst>
                <a:path w="4949" h="8596" fill="none" extrusionOk="0">
                  <a:moveTo>
                    <a:pt x="4949" y="1"/>
                  </a:moveTo>
                  <a:lnTo>
                    <a:pt x="0" y="859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3"/>
            <p:cNvSpPr/>
            <p:nvPr/>
          </p:nvSpPr>
          <p:spPr>
            <a:xfrm>
              <a:off x="8279405" y="3834138"/>
              <a:ext cx="848600" cy="1213544"/>
            </a:xfrm>
            <a:custGeom>
              <a:avLst/>
              <a:gdLst/>
              <a:ahLst/>
              <a:cxnLst/>
              <a:rect l="l" t="t" r="r" b="b"/>
              <a:pathLst>
                <a:path w="5683" h="8127" fill="none" extrusionOk="0">
                  <a:moveTo>
                    <a:pt x="5682" y="0"/>
                  </a:moveTo>
                  <a:lnTo>
                    <a:pt x="0" y="81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3"/>
            <p:cNvSpPr/>
            <p:nvPr/>
          </p:nvSpPr>
          <p:spPr>
            <a:xfrm>
              <a:off x="8279405" y="3913130"/>
              <a:ext cx="951931" cy="1134552"/>
            </a:xfrm>
            <a:custGeom>
              <a:avLst/>
              <a:gdLst/>
              <a:ahLst/>
              <a:cxnLst/>
              <a:rect l="l" t="t" r="r" b="b"/>
              <a:pathLst>
                <a:path w="6375" h="7598" fill="none" extrusionOk="0">
                  <a:moveTo>
                    <a:pt x="6375" y="1"/>
                  </a:moveTo>
                  <a:lnTo>
                    <a:pt x="0" y="7597"/>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3"/>
            <p:cNvSpPr/>
            <p:nvPr/>
          </p:nvSpPr>
          <p:spPr>
            <a:xfrm>
              <a:off x="8279405" y="3998394"/>
              <a:ext cx="1046153" cy="1049289"/>
            </a:xfrm>
            <a:custGeom>
              <a:avLst/>
              <a:gdLst/>
              <a:ahLst/>
              <a:cxnLst/>
              <a:rect l="l" t="t" r="r" b="b"/>
              <a:pathLst>
                <a:path w="7006" h="7027" fill="none" extrusionOk="0">
                  <a:moveTo>
                    <a:pt x="7006" y="0"/>
                  </a:moveTo>
                  <a:lnTo>
                    <a:pt x="0" y="70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3"/>
            <p:cNvSpPr/>
            <p:nvPr/>
          </p:nvSpPr>
          <p:spPr>
            <a:xfrm>
              <a:off x="8279405" y="4095605"/>
              <a:ext cx="1134403" cy="952080"/>
            </a:xfrm>
            <a:custGeom>
              <a:avLst/>
              <a:gdLst/>
              <a:ahLst/>
              <a:cxnLst/>
              <a:rect l="l" t="t" r="r" b="b"/>
              <a:pathLst>
                <a:path w="7597" h="6376" fill="none" extrusionOk="0">
                  <a:moveTo>
                    <a:pt x="7597" y="1"/>
                  </a:moveTo>
                  <a:lnTo>
                    <a:pt x="0" y="637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3"/>
            <p:cNvSpPr/>
            <p:nvPr/>
          </p:nvSpPr>
          <p:spPr>
            <a:xfrm>
              <a:off x="8279405" y="4199086"/>
              <a:ext cx="1213544" cy="848600"/>
            </a:xfrm>
            <a:custGeom>
              <a:avLst/>
              <a:gdLst/>
              <a:ahLst/>
              <a:cxnLst/>
              <a:rect l="l" t="t" r="r" b="b"/>
              <a:pathLst>
                <a:path w="8127" h="5683" fill="none" extrusionOk="0">
                  <a:moveTo>
                    <a:pt x="8126" y="0"/>
                  </a:moveTo>
                  <a:lnTo>
                    <a:pt x="0" y="568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3"/>
            <p:cNvSpPr/>
            <p:nvPr/>
          </p:nvSpPr>
          <p:spPr>
            <a:xfrm>
              <a:off x="8279405" y="4305554"/>
              <a:ext cx="1283427" cy="742133"/>
            </a:xfrm>
            <a:custGeom>
              <a:avLst/>
              <a:gdLst/>
              <a:ahLst/>
              <a:cxnLst/>
              <a:rect l="l" t="t" r="r" b="b"/>
              <a:pathLst>
                <a:path w="8595" h="4970" fill="none" extrusionOk="0">
                  <a:moveTo>
                    <a:pt x="8594" y="0"/>
                  </a:moveTo>
                  <a:lnTo>
                    <a:pt x="0" y="4969"/>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3"/>
            <p:cNvSpPr/>
            <p:nvPr/>
          </p:nvSpPr>
          <p:spPr>
            <a:xfrm>
              <a:off x="8279405" y="4420982"/>
              <a:ext cx="1341215" cy="626707"/>
            </a:xfrm>
            <a:custGeom>
              <a:avLst/>
              <a:gdLst/>
              <a:ahLst/>
              <a:cxnLst/>
              <a:rect l="l" t="t" r="r" b="b"/>
              <a:pathLst>
                <a:path w="8982" h="4197" fill="none" extrusionOk="0">
                  <a:moveTo>
                    <a:pt x="8981" y="1"/>
                  </a:moveTo>
                  <a:lnTo>
                    <a:pt x="0" y="419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3"/>
            <p:cNvSpPr/>
            <p:nvPr/>
          </p:nvSpPr>
          <p:spPr>
            <a:xfrm>
              <a:off x="8279405" y="4539695"/>
              <a:ext cx="1392880" cy="507995"/>
            </a:xfrm>
            <a:custGeom>
              <a:avLst/>
              <a:gdLst/>
              <a:ahLst/>
              <a:cxnLst/>
              <a:rect l="l" t="t" r="r" b="b"/>
              <a:pathLst>
                <a:path w="9328" h="3402" fill="none" extrusionOk="0">
                  <a:moveTo>
                    <a:pt x="9328" y="0"/>
                  </a:moveTo>
                  <a:lnTo>
                    <a:pt x="0" y="340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3"/>
            <p:cNvSpPr/>
            <p:nvPr/>
          </p:nvSpPr>
          <p:spPr>
            <a:xfrm>
              <a:off x="8279405" y="4664380"/>
              <a:ext cx="1429315" cy="383311"/>
            </a:xfrm>
            <a:custGeom>
              <a:avLst/>
              <a:gdLst/>
              <a:ahLst/>
              <a:cxnLst/>
              <a:rect l="l" t="t" r="r" b="b"/>
              <a:pathLst>
                <a:path w="9572" h="2567" fill="none" extrusionOk="0">
                  <a:moveTo>
                    <a:pt x="9572" y="0"/>
                  </a:moveTo>
                  <a:lnTo>
                    <a:pt x="0" y="256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3"/>
            <p:cNvSpPr/>
            <p:nvPr/>
          </p:nvSpPr>
          <p:spPr>
            <a:xfrm>
              <a:off x="8279405" y="4789066"/>
              <a:ext cx="1456790" cy="258627"/>
            </a:xfrm>
            <a:custGeom>
              <a:avLst/>
              <a:gdLst/>
              <a:ahLst/>
              <a:cxnLst/>
              <a:rect l="l" t="t" r="r" b="b"/>
              <a:pathLst>
                <a:path w="9756" h="1732" fill="none" extrusionOk="0">
                  <a:moveTo>
                    <a:pt x="9755" y="0"/>
                  </a:moveTo>
                  <a:lnTo>
                    <a:pt x="0" y="173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3"/>
            <p:cNvSpPr/>
            <p:nvPr/>
          </p:nvSpPr>
          <p:spPr>
            <a:xfrm>
              <a:off x="8279405" y="4916738"/>
              <a:ext cx="1475008" cy="130956"/>
            </a:xfrm>
            <a:custGeom>
              <a:avLst/>
              <a:gdLst/>
              <a:ahLst/>
              <a:cxnLst/>
              <a:rect l="l" t="t" r="r" b="b"/>
              <a:pathLst>
                <a:path w="9878" h="877" fill="none" extrusionOk="0">
                  <a:moveTo>
                    <a:pt x="9877" y="1"/>
                  </a:moveTo>
                  <a:lnTo>
                    <a:pt x="0" y="8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3"/>
            <p:cNvSpPr/>
            <p:nvPr/>
          </p:nvSpPr>
          <p:spPr>
            <a:xfrm>
              <a:off x="8279405" y="5047546"/>
              <a:ext cx="1481130" cy="149"/>
            </a:xfrm>
            <a:custGeom>
              <a:avLst/>
              <a:gdLst/>
              <a:ahLst/>
              <a:cxnLst/>
              <a:rect l="l" t="t" r="r" b="b"/>
              <a:pathLst>
                <a:path w="9919" h="1" fill="none" extrusionOk="0">
                  <a:moveTo>
                    <a:pt x="9918" y="0"/>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3"/>
            <p:cNvSpPr/>
            <p:nvPr/>
          </p:nvSpPr>
          <p:spPr>
            <a:xfrm>
              <a:off x="6281291" y="3064670"/>
              <a:ext cx="4075160" cy="4078296"/>
            </a:xfrm>
            <a:custGeom>
              <a:avLst/>
              <a:gdLst/>
              <a:ahLst/>
              <a:cxnLst/>
              <a:rect l="l" t="t" r="r" b="b"/>
              <a:pathLst>
                <a:path w="27291" h="27312" fill="none" extrusionOk="0">
                  <a:moveTo>
                    <a:pt x="27291" y="13646"/>
                  </a:moveTo>
                  <a:cubicBezTo>
                    <a:pt x="27291" y="21201"/>
                    <a:pt x="21181" y="27311"/>
                    <a:pt x="13646" y="27311"/>
                  </a:cubicBezTo>
                  <a:cubicBezTo>
                    <a:pt x="6111" y="27311"/>
                    <a:pt x="1" y="21201"/>
                    <a:pt x="1" y="13646"/>
                  </a:cubicBezTo>
                  <a:cubicBezTo>
                    <a:pt x="1" y="6111"/>
                    <a:pt x="6111" y="1"/>
                    <a:pt x="13646" y="1"/>
                  </a:cubicBezTo>
                  <a:cubicBezTo>
                    <a:pt x="21181" y="1"/>
                    <a:pt x="27291" y="6111"/>
                    <a:pt x="27291" y="13646"/>
                  </a:cubicBezTo>
                  <a:close/>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5" name="Google Shape;1325;p33"/>
          <p:cNvSpPr/>
          <p:nvPr/>
        </p:nvSpPr>
        <p:spPr>
          <a:xfrm rot="10800000">
            <a:off x="2939425" y="-2591613"/>
            <a:ext cx="1745100" cy="313110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6" name="Google Shape;1326;p33"/>
          <p:cNvGrpSpPr/>
          <p:nvPr/>
        </p:nvGrpSpPr>
        <p:grpSpPr>
          <a:xfrm>
            <a:off x="324890" y="324797"/>
            <a:ext cx="288519" cy="1007900"/>
            <a:chOff x="8417577" y="1974911"/>
            <a:chExt cx="412524" cy="1441092"/>
          </a:xfrm>
        </p:grpSpPr>
        <p:sp>
          <p:nvSpPr>
            <p:cNvPr id="1327" name="Google Shape;1327;p33"/>
            <p:cNvSpPr/>
            <p:nvPr/>
          </p:nvSpPr>
          <p:spPr>
            <a:xfrm>
              <a:off x="8417577" y="2181068"/>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3"/>
            <p:cNvSpPr/>
            <p:nvPr/>
          </p:nvSpPr>
          <p:spPr>
            <a:xfrm>
              <a:off x="8623842" y="1974911"/>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3"/>
            <p:cNvSpPr/>
            <p:nvPr/>
          </p:nvSpPr>
          <p:spPr>
            <a:xfrm>
              <a:off x="8478767" y="2033766"/>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3"/>
            <p:cNvSpPr/>
            <p:nvPr/>
          </p:nvSpPr>
          <p:spPr>
            <a:xfrm>
              <a:off x="8478767" y="2033766"/>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3"/>
            <p:cNvSpPr/>
            <p:nvPr/>
          </p:nvSpPr>
          <p:spPr>
            <a:xfrm>
              <a:off x="8417577" y="2695403"/>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3"/>
            <p:cNvSpPr/>
            <p:nvPr/>
          </p:nvSpPr>
          <p:spPr>
            <a:xfrm>
              <a:off x="8623842" y="2489246"/>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3"/>
            <p:cNvSpPr/>
            <p:nvPr/>
          </p:nvSpPr>
          <p:spPr>
            <a:xfrm>
              <a:off x="8478767" y="2548101"/>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3"/>
            <p:cNvSpPr/>
            <p:nvPr/>
          </p:nvSpPr>
          <p:spPr>
            <a:xfrm>
              <a:off x="8478767" y="2548101"/>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3"/>
            <p:cNvSpPr/>
            <p:nvPr/>
          </p:nvSpPr>
          <p:spPr>
            <a:xfrm>
              <a:off x="8417577" y="3209738"/>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3"/>
            <p:cNvSpPr/>
            <p:nvPr/>
          </p:nvSpPr>
          <p:spPr>
            <a:xfrm>
              <a:off x="8623842" y="3001356"/>
              <a:ext cx="111" cy="414647"/>
            </a:xfrm>
            <a:custGeom>
              <a:avLst/>
              <a:gdLst/>
              <a:ahLst/>
              <a:cxnLst/>
              <a:rect l="l" t="t" r="r" b="b"/>
              <a:pathLst>
                <a:path w="1" h="3727" fill="none" extrusionOk="0">
                  <a:moveTo>
                    <a:pt x="0" y="372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3"/>
            <p:cNvSpPr/>
            <p:nvPr/>
          </p:nvSpPr>
          <p:spPr>
            <a:xfrm>
              <a:off x="8478767" y="3062436"/>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3"/>
            <p:cNvSpPr/>
            <p:nvPr/>
          </p:nvSpPr>
          <p:spPr>
            <a:xfrm>
              <a:off x="8478767" y="3062436"/>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9" name="Google Shape;1339;p33"/>
          <p:cNvGrpSpPr/>
          <p:nvPr/>
        </p:nvGrpSpPr>
        <p:grpSpPr>
          <a:xfrm>
            <a:off x="8710412" y="1757831"/>
            <a:ext cx="122176" cy="976425"/>
            <a:chOff x="1657750" y="470075"/>
            <a:chExt cx="159000" cy="1270725"/>
          </a:xfrm>
        </p:grpSpPr>
        <p:sp>
          <p:nvSpPr>
            <p:cNvPr id="1340" name="Google Shape;1340;p33"/>
            <p:cNvSpPr/>
            <p:nvPr/>
          </p:nvSpPr>
          <p:spPr>
            <a:xfrm>
              <a:off x="1657750" y="470075"/>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3"/>
            <p:cNvSpPr/>
            <p:nvPr/>
          </p:nvSpPr>
          <p:spPr>
            <a:xfrm>
              <a:off x="1657750" y="840650"/>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3"/>
            <p:cNvSpPr/>
            <p:nvPr/>
          </p:nvSpPr>
          <p:spPr>
            <a:xfrm>
              <a:off x="1657750" y="1211225"/>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3"/>
            <p:cNvSpPr/>
            <p:nvPr/>
          </p:nvSpPr>
          <p:spPr>
            <a:xfrm>
              <a:off x="1657750" y="1581800"/>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15910027"/>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dk2"/>
        </a:solidFill>
        <a:effectLst/>
      </p:bgPr>
    </p:bg>
    <p:spTree>
      <p:nvGrpSpPr>
        <p:cNvPr id="1" name="Shape 1344"/>
        <p:cNvGrpSpPr/>
        <p:nvPr/>
      </p:nvGrpSpPr>
      <p:grpSpPr>
        <a:xfrm>
          <a:off x="0" y="0"/>
          <a:ext cx="0" cy="0"/>
          <a:chOff x="0" y="0"/>
          <a:chExt cx="0" cy="0"/>
        </a:xfrm>
      </p:grpSpPr>
    </p:spTree>
    <p:extLst>
      <p:ext uri="{BB962C8B-B14F-4D97-AF65-F5344CB8AC3E}">
        <p14:creationId xmlns:p14="http://schemas.microsoft.com/office/powerpoint/2010/main" val="3176812413"/>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dk2"/>
        </a:solidFill>
        <a:effectLst/>
      </p:bgPr>
    </p:bg>
    <p:spTree>
      <p:nvGrpSpPr>
        <p:cNvPr id="1" name="Shape 1345"/>
        <p:cNvGrpSpPr/>
        <p:nvPr/>
      </p:nvGrpSpPr>
      <p:grpSpPr>
        <a:xfrm>
          <a:off x="0" y="0"/>
          <a:ext cx="0" cy="0"/>
          <a:chOff x="0" y="0"/>
          <a:chExt cx="0" cy="0"/>
        </a:xfrm>
      </p:grpSpPr>
      <p:sp>
        <p:nvSpPr>
          <p:cNvPr id="1346" name="Google Shape;1346;p35"/>
          <p:cNvSpPr/>
          <p:nvPr/>
        </p:nvSpPr>
        <p:spPr>
          <a:xfrm>
            <a:off x="-598937" y="2595875"/>
            <a:ext cx="1619100" cy="4846200"/>
          </a:xfrm>
          <a:prstGeom prst="roundRect">
            <a:avLst>
              <a:gd name="adj" fmla="val 5000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47" name="Google Shape;1347;p35"/>
          <p:cNvCxnSpPr/>
          <p:nvPr/>
        </p:nvCxnSpPr>
        <p:spPr>
          <a:xfrm rot="10800000">
            <a:off x="-52763" y="4818700"/>
            <a:ext cx="2152800" cy="0"/>
          </a:xfrm>
          <a:prstGeom prst="straightConnector1">
            <a:avLst/>
          </a:prstGeom>
          <a:noFill/>
          <a:ln w="19050" cap="flat" cmpd="sng">
            <a:solidFill>
              <a:schemeClr val="lt1"/>
            </a:solidFill>
            <a:prstDash val="solid"/>
            <a:round/>
            <a:headEnd type="none" w="med" len="med"/>
            <a:tailEnd type="none" w="med" len="med"/>
          </a:ln>
        </p:spPr>
      </p:cxnSp>
      <p:sp>
        <p:nvSpPr>
          <p:cNvPr id="1348" name="Google Shape;1348;p35"/>
          <p:cNvSpPr/>
          <p:nvPr/>
        </p:nvSpPr>
        <p:spPr>
          <a:xfrm rot="10800000" flipH="1">
            <a:off x="7688763" y="-4592725"/>
            <a:ext cx="1959600" cy="60753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9" name="Google Shape;1349;p35"/>
          <p:cNvGrpSpPr/>
          <p:nvPr/>
        </p:nvGrpSpPr>
        <p:grpSpPr>
          <a:xfrm>
            <a:off x="324890" y="324797"/>
            <a:ext cx="288519" cy="1007900"/>
            <a:chOff x="8417577" y="1974911"/>
            <a:chExt cx="412524" cy="1441092"/>
          </a:xfrm>
        </p:grpSpPr>
        <p:sp>
          <p:nvSpPr>
            <p:cNvPr id="1350" name="Google Shape;1350;p35"/>
            <p:cNvSpPr/>
            <p:nvPr/>
          </p:nvSpPr>
          <p:spPr>
            <a:xfrm>
              <a:off x="8417577" y="2181068"/>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5"/>
            <p:cNvSpPr/>
            <p:nvPr/>
          </p:nvSpPr>
          <p:spPr>
            <a:xfrm>
              <a:off x="8623842" y="1974911"/>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5"/>
            <p:cNvSpPr/>
            <p:nvPr/>
          </p:nvSpPr>
          <p:spPr>
            <a:xfrm>
              <a:off x="8478767" y="2033766"/>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5"/>
            <p:cNvSpPr/>
            <p:nvPr/>
          </p:nvSpPr>
          <p:spPr>
            <a:xfrm>
              <a:off x="8478767" y="2033766"/>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5"/>
            <p:cNvSpPr/>
            <p:nvPr/>
          </p:nvSpPr>
          <p:spPr>
            <a:xfrm>
              <a:off x="8417577" y="2695403"/>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5"/>
            <p:cNvSpPr/>
            <p:nvPr/>
          </p:nvSpPr>
          <p:spPr>
            <a:xfrm>
              <a:off x="8623842" y="2489246"/>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5"/>
            <p:cNvSpPr/>
            <p:nvPr/>
          </p:nvSpPr>
          <p:spPr>
            <a:xfrm>
              <a:off x="8478767" y="2548101"/>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5"/>
            <p:cNvSpPr/>
            <p:nvPr/>
          </p:nvSpPr>
          <p:spPr>
            <a:xfrm>
              <a:off x="8478767" y="2548101"/>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5"/>
            <p:cNvSpPr/>
            <p:nvPr/>
          </p:nvSpPr>
          <p:spPr>
            <a:xfrm>
              <a:off x="8417577" y="3209738"/>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5"/>
            <p:cNvSpPr/>
            <p:nvPr/>
          </p:nvSpPr>
          <p:spPr>
            <a:xfrm>
              <a:off x="8623842" y="3001356"/>
              <a:ext cx="111" cy="414647"/>
            </a:xfrm>
            <a:custGeom>
              <a:avLst/>
              <a:gdLst/>
              <a:ahLst/>
              <a:cxnLst/>
              <a:rect l="l" t="t" r="r" b="b"/>
              <a:pathLst>
                <a:path w="1" h="3727" fill="none" extrusionOk="0">
                  <a:moveTo>
                    <a:pt x="0" y="372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5"/>
            <p:cNvSpPr/>
            <p:nvPr/>
          </p:nvSpPr>
          <p:spPr>
            <a:xfrm>
              <a:off x="8478767" y="3062436"/>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5"/>
            <p:cNvSpPr/>
            <p:nvPr/>
          </p:nvSpPr>
          <p:spPr>
            <a:xfrm>
              <a:off x="8478767" y="3062436"/>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72119394"/>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9B3E83-38BF-904B-844D-71CA8651A533}" type="datetimeFigureOut">
              <a:rPr lang="en-US" smtClean="0"/>
              <a:t>1/29/24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60280-B850-8E4E-915B-9D41950A8457}" type="slidenum">
              <a:rPr lang="en-US" smtClean="0"/>
              <a:t>‹#›</a:t>
            </a:fld>
            <a:endParaRPr lang="en-US"/>
          </a:p>
        </p:txBody>
      </p:sp>
    </p:spTree>
    <p:extLst>
      <p:ext uri="{BB962C8B-B14F-4D97-AF65-F5344CB8AC3E}">
        <p14:creationId xmlns:p14="http://schemas.microsoft.com/office/powerpoint/2010/main" val="21579084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47"/>
        <p:cNvGrpSpPr/>
        <p:nvPr/>
      </p:nvGrpSpPr>
      <p:grpSpPr>
        <a:xfrm>
          <a:off x="0" y="0"/>
          <a:ext cx="0" cy="0"/>
          <a:chOff x="0" y="0"/>
          <a:chExt cx="0" cy="0"/>
        </a:xfrm>
      </p:grpSpPr>
      <p:sp>
        <p:nvSpPr>
          <p:cNvPr id="448" name="Google Shape;448;p8"/>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449" name="Google Shape;449;p8"/>
          <p:cNvSpPr txBox="1">
            <a:spLocks noGrp="1"/>
          </p:cNvSpPr>
          <p:nvPr>
            <p:ph type="body" idx="1"/>
          </p:nvPr>
        </p:nvSpPr>
        <p:spPr>
          <a:xfrm>
            <a:off x="829000" y="1352550"/>
            <a:ext cx="2044500" cy="34209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pPr lvl="0"/>
            <a:r>
              <a:rPr lang="en-US"/>
              <a:t>Click to edit Master text styles</a:t>
            </a:r>
          </a:p>
        </p:txBody>
      </p:sp>
      <p:sp>
        <p:nvSpPr>
          <p:cNvPr id="450" name="Google Shape;450;p8"/>
          <p:cNvSpPr txBox="1">
            <a:spLocks noGrp="1"/>
          </p:cNvSpPr>
          <p:nvPr>
            <p:ph type="body" idx="2"/>
          </p:nvPr>
        </p:nvSpPr>
        <p:spPr>
          <a:xfrm>
            <a:off x="3257803" y="1352550"/>
            <a:ext cx="2044500" cy="34209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pPr lvl="0"/>
            <a:r>
              <a:rPr lang="en-US"/>
              <a:t>Click to edit Master text styles</a:t>
            </a:r>
          </a:p>
        </p:txBody>
      </p:sp>
      <p:sp>
        <p:nvSpPr>
          <p:cNvPr id="451" name="Google Shape;451;p8"/>
          <p:cNvSpPr txBox="1">
            <a:spLocks noGrp="1"/>
          </p:cNvSpPr>
          <p:nvPr>
            <p:ph type="body" idx="3"/>
          </p:nvPr>
        </p:nvSpPr>
        <p:spPr>
          <a:xfrm>
            <a:off x="5686607" y="1352550"/>
            <a:ext cx="2044500" cy="34209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pPr lvl="0"/>
            <a:r>
              <a:rPr lang="en-US"/>
              <a:t>Click to edit Master text styles</a:t>
            </a:r>
          </a:p>
        </p:txBody>
      </p:sp>
      <p:sp>
        <p:nvSpPr>
          <p:cNvPr id="452" name="Google Shape;452;p8"/>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452184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112"/>
        <p:cNvGrpSpPr/>
        <p:nvPr/>
      </p:nvGrpSpPr>
      <p:grpSpPr>
        <a:xfrm>
          <a:off x="0" y="0"/>
          <a:ext cx="0" cy="0"/>
          <a:chOff x="0" y="0"/>
          <a:chExt cx="0" cy="0"/>
        </a:xfrm>
      </p:grpSpPr>
      <p:sp>
        <p:nvSpPr>
          <p:cNvPr id="113" name="Google Shape;113;p4"/>
          <p:cNvSpPr txBox="1">
            <a:spLocks noGrp="1"/>
          </p:cNvSpPr>
          <p:nvPr>
            <p:ph type="body" idx="1"/>
          </p:nvPr>
        </p:nvSpPr>
        <p:spPr>
          <a:xfrm>
            <a:off x="1652750" y="2161800"/>
            <a:ext cx="5838300" cy="819900"/>
          </a:xfrm>
          <a:prstGeom prst="rect">
            <a:avLst/>
          </a:prstGeom>
        </p:spPr>
        <p:txBody>
          <a:bodyPr spcFirstLastPara="1" wrap="square" lIns="0" tIns="0" rIns="0" bIns="0" anchor="ctr" anchorCtr="0">
            <a:noAutofit/>
          </a:bodyPr>
          <a:lstStyle>
            <a:lvl1pPr marL="457200" lvl="0" indent="-406400" algn="ctr" rtl="0">
              <a:lnSpc>
                <a:spcPct val="115000"/>
              </a:lnSpc>
              <a:spcBef>
                <a:spcPts val="600"/>
              </a:spcBef>
              <a:spcAft>
                <a:spcPts val="0"/>
              </a:spcAft>
              <a:buSzPts val="2800"/>
              <a:buFont typeface="Mali"/>
              <a:buChar char="✘"/>
              <a:defRPr sz="2800">
                <a:latin typeface="Mali"/>
                <a:ea typeface="Mali"/>
                <a:cs typeface="Mali"/>
                <a:sym typeface="Mali"/>
              </a:defRPr>
            </a:lvl1pPr>
            <a:lvl2pPr marL="914400" lvl="1" indent="-406400" algn="ctr" rtl="0">
              <a:lnSpc>
                <a:spcPct val="115000"/>
              </a:lnSpc>
              <a:spcBef>
                <a:spcPts val="1000"/>
              </a:spcBef>
              <a:spcAft>
                <a:spcPts val="0"/>
              </a:spcAft>
              <a:buSzPts val="2800"/>
              <a:buFont typeface="Mali"/>
              <a:buChar char="-"/>
              <a:defRPr sz="2800">
                <a:latin typeface="Mali"/>
                <a:ea typeface="Mali"/>
                <a:cs typeface="Mali"/>
                <a:sym typeface="Mali"/>
              </a:defRPr>
            </a:lvl2pPr>
            <a:lvl3pPr marL="1371600" lvl="2" indent="-406400" algn="ctr" rtl="0">
              <a:lnSpc>
                <a:spcPct val="115000"/>
              </a:lnSpc>
              <a:spcBef>
                <a:spcPts val="1000"/>
              </a:spcBef>
              <a:spcAft>
                <a:spcPts val="0"/>
              </a:spcAft>
              <a:buSzPts val="2800"/>
              <a:buFont typeface="Mali"/>
              <a:buChar char="-"/>
              <a:defRPr sz="2800">
                <a:latin typeface="Mali"/>
                <a:ea typeface="Mali"/>
                <a:cs typeface="Mali"/>
                <a:sym typeface="Mali"/>
              </a:defRPr>
            </a:lvl3pPr>
            <a:lvl4pPr marL="1828800" lvl="3" indent="-406400" algn="ctr" rtl="0">
              <a:lnSpc>
                <a:spcPct val="115000"/>
              </a:lnSpc>
              <a:spcBef>
                <a:spcPts val="1000"/>
              </a:spcBef>
              <a:spcAft>
                <a:spcPts val="0"/>
              </a:spcAft>
              <a:buSzPts val="2800"/>
              <a:buFont typeface="Mali"/>
              <a:buChar char="●"/>
              <a:defRPr sz="2800">
                <a:latin typeface="Mali"/>
                <a:ea typeface="Mali"/>
                <a:cs typeface="Mali"/>
                <a:sym typeface="Mali"/>
              </a:defRPr>
            </a:lvl4pPr>
            <a:lvl5pPr marL="2286000" lvl="4" indent="-406400" algn="ctr" rtl="0">
              <a:lnSpc>
                <a:spcPct val="115000"/>
              </a:lnSpc>
              <a:spcBef>
                <a:spcPts val="1000"/>
              </a:spcBef>
              <a:spcAft>
                <a:spcPts val="0"/>
              </a:spcAft>
              <a:buSzPts val="2800"/>
              <a:buFont typeface="Mali"/>
              <a:buChar char="○"/>
              <a:defRPr sz="2800">
                <a:latin typeface="Mali"/>
                <a:ea typeface="Mali"/>
                <a:cs typeface="Mali"/>
                <a:sym typeface="Mali"/>
              </a:defRPr>
            </a:lvl5pPr>
            <a:lvl6pPr marL="2743200" lvl="5" indent="-406400" algn="ctr" rtl="0">
              <a:lnSpc>
                <a:spcPct val="115000"/>
              </a:lnSpc>
              <a:spcBef>
                <a:spcPts val="1000"/>
              </a:spcBef>
              <a:spcAft>
                <a:spcPts val="0"/>
              </a:spcAft>
              <a:buSzPts val="2800"/>
              <a:buFont typeface="Mali"/>
              <a:buChar char="■"/>
              <a:defRPr sz="2800">
                <a:latin typeface="Mali"/>
                <a:ea typeface="Mali"/>
                <a:cs typeface="Mali"/>
                <a:sym typeface="Mali"/>
              </a:defRPr>
            </a:lvl6pPr>
            <a:lvl7pPr marL="3200400" lvl="6" indent="-406400" algn="ctr" rtl="0">
              <a:lnSpc>
                <a:spcPct val="115000"/>
              </a:lnSpc>
              <a:spcBef>
                <a:spcPts val="1000"/>
              </a:spcBef>
              <a:spcAft>
                <a:spcPts val="0"/>
              </a:spcAft>
              <a:buSzPts val="2800"/>
              <a:buFont typeface="Mali"/>
              <a:buChar char="●"/>
              <a:defRPr sz="2800">
                <a:latin typeface="Mali"/>
                <a:ea typeface="Mali"/>
                <a:cs typeface="Mali"/>
                <a:sym typeface="Mali"/>
              </a:defRPr>
            </a:lvl7pPr>
            <a:lvl8pPr marL="3657600" lvl="7" indent="-406400" algn="ctr" rtl="0">
              <a:lnSpc>
                <a:spcPct val="115000"/>
              </a:lnSpc>
              <a:spcBef>
                <a:spcPts val="1000"/>
              </a:spcBef>
              <a:spcAft>
                <a:spcPts val="0"/>
              </a:spcAft>
              <a:buSzPts val="2800"/>
              <a:buFont typeface="Mali"/>
              <a:buChar char="○"/>
              <a:defRPr sz="2800">
                <a:latin typeface="Mali"/>
                <a:ea typeface="Mali"/>
                <a:cs typeface="Mali"/>
                <a:sym typeface="Mali"/>
              </a:defRPr>
            </a:lvl8pPr>
            <a:lvl9pPr marL="4114800" lvl="8" indent="-406400" algn="ctr">
              <a:lnSpc>
                <a:spcPct val="115000"/>
              </a:lnSpc>
              <a:spcBef>
                <a:spcPts val="1000"/>
              </a:spcBef>
              <a:spcAft>
                <a:spcPts val="1000"/>
              </a:spcAft>
              <a:buSzPts val="2800"/>
              <a:buFont typeface="Mali"/>
              <a:buChar char="■"/>
              <a:defRPr sz="2800">
                <a:latin typeface="Mali"/>
                <a:ea typeface="Mali"/>
                <a:cs typeface="Mali"/>
                <a:sym typeface="Mali"/>
              </a:defRPr>
            </a:lvl9pPr>
          </a:lstStyle>
          <a:p>
            <a:pPr lvl="0"/>
            <a:r>
              <a:rPr lang="en-US"/>
              <a:t>Click to edit Master text styles</a:t>
            </a:r>
          </a:p>
        </p:txBody>
      </p:sp>
      <p:sp>
        <p:nvSpPr>
          <p:cNvPr id="114" name="Google Shape;114;p4"/>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6053019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1365"/>
        <p:cNvGrpSpPr/>
        <p:nvPr/>
      </p:nvGrpSpPr>
      <p:grpSpPr>
        <a:xfrm>
          <a:off x="0" y="0"/>
          <a:ext cx="0" cy="0"/>
          <a:chOff x="0" y="0"/>
          <a:chExt cx="0" cy="0"/>
        </a:xfrm>
      </p:grpSpPr>
    </p:spTree>
    <p:extLst>
      <p:ext uri="{BB962C8B-B14F-4D97-AF65-F5344CB8AC3E}">
        <p14:creationId xmlns:p14="http://schemas.microsoft.com/office/powerpoint/2010/main" val="2544930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156"/>
        <p:cNvGrpSpPr/>
        <p:nvPr/>
      </p:nvGrpSpPr>
      <p:grpSpPr>
        <a:xfrm>
          <a:off x="0" y="0"/>
          <a:ext cx="0" cy="0"/>
          <a:chOff x="0" y="0"/>
          <a:chExt cx="0" cy="0"/>
        </a:xfrm>
      </p:grpSpPr>
      <p:sp>
        <p:nvSpPr>
          <p:cNvPr id="157" name="Google Shape;157;p5"/>
          <p:cNvSpPr txBox="1">
            <a:spLocks noGrp="1"/>
          </p:cNvSpPr>
          <p:nvPr>
            <p:ph type="title"/>
          </p:nvPr>
        </p:nvSpPr>
        <p:spPr>
          <a:xfrm>
            <a:off x="713250" y="539525"/>
            <a:ext cx="7717500" cy="478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158" name="Google Shape;158;p5"/>
          <p:cNvSpPr/>
          <p:nvPr/>
        </p:nvSpPr>
        <p:spPr>
          <a:xfrm flipH="1">
            <a:off x="8264913" y="2864375"/>
            <a:ext cx="1959600" cy="60753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 name="Google Shape;159;p5"/>
          <p:cNvGrpSpPr/>
          <p:nvPr/>
        </p:nvGrpSpPr>
        <p:grpSpPr>
          <a:xfrm flipH="1">
            <a:off x="283040" y="3462747"/>
            <a:ext cx="288519" cy="1007900"/>
            <a:chOff x="20227110" y="2414717"/>
            <a:chExt cx="412524" cy="1441092"/>
          </a:xfrm>
        </p:grpSpPr>
        <p:sp>
          <p:nvSpPr>
            <p:cNvPr id="160" name="Google Shape;160;p5"/>
            <p:cNvSpPr/>
            <p:nvPr/>
          </p:nvSpPr>
          <p:spPr>
            <a:xfrm>
              <a:off x="20227110" y="2620874"/>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20433375" y="2414717"/>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20288300" y="2473571"/>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20288300" y="2473571"/>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20227110" y="3135209"/>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20433375" y="2929052"/>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20288300" y="2987906"/>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20288300" y="2987906"/>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20227110" y="3649544"/>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20433375" y="3441162"/>
              <a:ext cx="111" cy="414647"/>
            </a:xfrm>
            <a:custGeom>
              <a:avLst/>
              <a:gdLst/>
              <a:ahLst/>
              <a:cxnLst/>
              <a:rect l="l" t="t" r="r" b="b"/>
              <a:pathLst>
                <a:path w="1" h="3727" fill="none" extrusionOk="0">
                  <a:moveTo>
                    <a:pt x="0" y="372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20288300" y="3502241"/>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20288300" y="3502241"/>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2" name="Google Shape;172;p5"/>
          <p:cNvCxnSpPr/>
          <p:nvPr/>
        </p:nvCxnSpPr>
        <p:spPr>
          <a:xfrm rot="10800000">
            <a:off x="323450" y="-459250"/>
            <a:ext cx="0" cy="2758800"/>
          </a:xfrm>
          <a:prstGeom prst="straightConnector1">
            <a:avLst/>
          </a:prstGeom>
          <a:noFill/>
          <a:ln w="19050" cap="flat" cmpd="sng">
            <a:solidFill>
              <a:schemeClr val="lt1"/>
            </a:solidFill>
            <a:prstDash val="solid"/>
            <a:round/>
            <a:headEnd type="none" w="med" len="med"/>
            <a:tailEnd type="none" w="med" len="med"/>
          </a:ln>
        </p:spPr>
      </p:cxnSp>
      <p:cxnSp>
        <p:nvCxnSpPr>
          <p:cNvPr id="173" name="Google Shape;173;p5"/>
          <p:cNvCxnSpPr/>
          <p:nvPr/>
        </p:nvCxnSpPr>
        <p:spPr>
          <a:xfrm rot="10800000">
            <a:off x="-2021975" y="539488"/>
            <a:ext cx="4100100" cy="0"/>
          </a:xfrm>
          <a:prstGeom prst="straightConnector1">
            <a:avLst/>
          </a:prstGeom>
          <a:noFill/>
          <a:ln w="19050" cap="flat" cmpd="sng">
            <a:solidFill>
              <a:schemeClr val="lt1"/>
            </a:solidFill>
            <a:prstDash val="solid"/>
            <a:round/>
            <a:headEnd type="none" w="med" len="med"/>
            <a:tailEnd type="none" w="med" len="med"/>
          </a:ln>
        </p:spPr>
      </p:cxnSp>
      <p:sp>
        <p:nvSpPr>
          <p:cNvPr id="174" name="Google Shape;174;p5"/>
          <p:cNvSpPr/>
          <p:nvPr/>
        </p:nvSpPr>
        <p:spPr>
          <a:xfrm rot="5400000">
            <a:off x="270187" y="2779862"/>
            <a:ext cx="1959600" cy="6075300"/>
          </a:xfrm>
          <a:prstGeom prst="round2SameRect">
            <a:avLst>
              <a:gd name="adj1" fmla="val 50000"/>
              <a:gd name="adj2" fmla="val 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5" name="Google Shape;175;p5"/>
          <p:cNvCxnSpPr/>
          <p:nvPr/>
        </p:nvCxnSpPr>
        <p:spPr>
          <a:xfrm rot="10800000">
            <a:off x="8832588" y="2522125"/>
            <a:ext cx="0" cy="3666300"/>
          </a:xfrm>
          <a:prstGeom prst="straightConnector1">
            <a:avLst/>
          </a:prstGeom>
          <a:noFill/>
          <a:ln w="19050" cap="flat" cmpd="sng">
            <a:solidFill>
              <a:schemeClr val="lt1"/>
            </a:solidFill>
            <a:prstDash val="solid"/>
            <a:round/>
            <a:headEnd type="none" w="med" len="med"/>
            <a:tailEnd type="none" w="med" len="med"/>
          </a:ln>
        </p:spPr>
      </p:cxnSp>
      <p:grpSp>
        <p:nvGrpSpPr>
          <p:cNvPr id="176" name="Google Shape;176;p5"/>
          <p:cNvGrpSpPr/>
          <p:nvPr/>
        </p:nvGrpSpPr>
        <p:grpSpPr>
          <a:xfrm rot="10800000">
            <a:off x="7482482" y="-1492645"/>
            <a:ext cx="3128501" cy="3130908"/>
            <a:chOff x="6281291" y="3064670"/>
            <a:chExt cx="4075160" cy="4078296"/>
          </a:xfrm>
        </p:grpSpPr>
        <p:sp>
          <p:nvSpPr>
            <p:cNvPr id="177" name="Google Shape;177;p5"/>
            <p:cNvSpPr/>
            <p:nvPr/>
          </p:nvSpPr>
          <p:spPr>
            <a:xfrm>
              <a:off x="6798403" y="5047546"/>
              <a:ext cx="1481130" cy="149"/>
            </a:xfrm>
            <a:custGeom>
              <a:avLst/>
              <a:gdLst/>
              <a:ahLst/>
              <a:cxnLst/>
              <a:rect l="l" t="t" r="r" b="b"/>
              <a:pathLst>
                <a:path w="9919" h="1" fill="none" extrusionOk="0">
                  <a:moveTo>
                    <a:pt x="0" y="0"/>
                  </a:moveTo>
                  <a:lnTo>
                    <a:pt x="9918"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6804376" y="4916738"/>
              <a:ext cx="1475157" cy="130956"/>
            </a:xfrm>
            <a:custGeom>
              <a:avLst/>
              <a:gdLst/>
              <a:ahLst/>
              <a:cxnLst/>
              <a:rect l="l" t="t" r="r" b="b"/>
              <a:pathLst>
                <a:path w="9879" h="877" fill="none" extrusionOk="0">
                  <a:moveTo>
                    <a:pt x="1" y="1"/>
                  </a:moveTo>
                  <a:lnTo>
                    <a:pt x="9878" y="8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6822743" y="4789066"/>
              <a:ext cx="1456790" cy="258627"/>
            </a:xfrm>
            <a:custGeom>
              <a:avLst/>
              <a:gdLst/>
              <a:ahLst/>
              <a:cxnLst/>
              <a:rect l="l" t="t" r="r" b="b"/>
              <a:pathLst>
                <a:path w="9756" h="1732" fill="none" extrusionOk="0">
                  <a:moveTo>
                    <a:pt x="0" y="0"/>
                  </a:moveTo>
                  <a:lnTo>
                    <a:pt x="9755" y="173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6850069" y="4664380"/>
              <a:ext cx="1429464" cy="383311"/>
            </a:xfrm>
            <a:custGeom>
              <a:avLst/>
              <a:gdLst/>
              <a:ahLst/>
              <a:cxnLst/>
              <a:rect l="l" t="t" r="r" b="b"/>
              <a:pathLst>
                <a:path w="9573" h="2567" fill="none" extrusionOk="0">
                  <a:moveTo>
                    <a:pt x="0" y="0"/>
                  </a:moveTo>
                  <a:lnTo>
                    <a:pt x="9572" y="256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6889640" y="4539695"/>
              <a:ext cx="1389894" cy="507995"/>
            </a:xfrm>
            <a:custGeom>
              <a:avLst/>
              <a:gdLst/>
              <a:ahLst/>
              <a:cxnLst/>
              <a:rect l="l" t="t" r="r" b="b"/>
              <a:pathLst>
                <a:path w="9308" h="3402" fill="none" extrusionOk="0">
                  <a:moveTo>
                    <a:pt x="0" y="0"/>
                  </a:moveTo>
                  <a:lnTo>
                    <a:pt x="9307" y="340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6938171" y="4420982"/>
              <a:ext cx="1341364" cy="626707"/>
            </a:xfrm>
            <a:custGeom>
              <a:avLst/>
              <a:gdLst/>
              <a:ahLst/>
              <a:cxnLst/>
              <a:rect l="l" t="t" r="r" b="b"/>
              <a:pathLst>
                <a:path w="8983" h="4197" fill="none" extrusionOk="0">
                  <a:moveTo>
                    <a:pt x="1" y="1"/>
                  </a:moveTo>
                  <a:lnTo>
                    <a:pt x="8982" y="419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6999095" y="4305554"/>
              <a:ext cx="1280440" cy="742133"/>
            </a:xfrm>
            <a:custGeom>
              <a:avLst/>
              <a:gdLst/>
              <a:ahLst/>
              <a:cxnLst/>
              <a:rect l="l" t="t" r="r" b="b"/>
              <a:pathLst>
                <a:path w="8575" h="4970" fill="none" extrusionOk="0">
                  <a:moveTo>
                    <a:pt x="0" y="0"/>
                  </a:moveTo>
                  <a:lnTo>
                    <a:pt x="8574" y="4969"/>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7065993" y="4199086"/>
              <a:ext cx="1213544" cy="848600"/>
            </a:xfrm>
            <a:custGeom>
              <a:avLst/>
              <a:gdLst/>
              <a:ahLst/>
              <a:cxnLst/>
              <a:rect l="l" t="t" r="r" b="b"/>
              <a:pathLst>
                <a:path w="8127" h="5683" fill="none" extrusionOk="0">
                  <a:moveTo>
                    <a:pt x="0" y="0"/>
                  </a:moveTo>
                  <a:lnTo>
                    <a:pt x="8126" y="568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7144985" y="4095605"/>
              <a:ext cx="1134552" cy="952080"/>
            </a:xfrm>
            <a:custGeom>
              <a:avLst/>
              <a:gdLst/>
              <a:ahLst/>
              <a:cxnLst/>
              <a:rect l="l" t="t" r="r" b="b"/>
              <a:pathLst>
                <a:path w="7598" h="6376" fill="none" extrusionOk="0">
                  <a:moveTo>
                    <a:pt x="1" y="1"/>
                  </a:moveTo>
                  <a:lnTo>
                    <a:pt x="7597" y="637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7233236" y="3998394"/>
              <a:ext cx="1046303" cy="1049289"/>
            </a:xfrm>
            <a:custGeom>
              <a:avLst/>
              <a:gdLst/>
              <a:ahLst/>
              <a:cxnLst/>
              <a:rect l="l" t="t" r="r" b="b"/>
              <a:pathLst>
                <a:path w="7007" h="7027" fill="none" extrusionOk="0">
                  <a:moveTo>
                    <a:pt x="0" y="0"/>
                  </a:moveTo>
                  <a:lnTo>
                    <a:pt x="7006" y="70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7327460" y="3913130"/>
              <a:ext cx="952080" cy="1134552"/>
            </a:xfrm>
            <a:custGeom>
              <a:avLst/>
              <a:gdLst/>
              <a:ahLst/>
              <a:cxnLst/>
              <a:rect l="l" t="t" r="r" b="b"/>
              <a:pathLst>
                <a:path w="6376" h="7598" fill="none" extrusionOk="0">
                  <a:moveTo>
                    <a:pt x="1" y="1"/>
                  </a:moveTo>
                  <a:lnTo>
                    <a:pt x="6375" y="7597"/>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7430942" y="3834138"/>
              <a:ext cx="848600" cy="1213544"/>
            </a:xfrm>
            <a:custGeom>
              <a:avLst/>
              <a:gdLst/>
              <a:ahLst/>
              <a:cxnLst/>
              <a:rect l="l" t="t" r="r" b="b"/>
              <a:pathLst>
                <a:path w="5683" h="8127" fill="none" extrusionOk="0">
                  <a:moveTo>
                    <a:pt x="0" y="0"/>
                  </a:moveTo>
                  <a:lnTo>
                    <a:pt x="5682" y="81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7540397" y="3764105"/>
              <a:ext cx="739146" cy="1283576"/>
            </a:xfrm>
            <a:custGeom>
              <a:avLst/>
              <a:gdLst/>
              <a:ahLst/>
              <a:cxnLst/>
              <a:rect l="l" t="t" r="r" b="b"/>
              <a:pathLst>
                <a:path w="4950" h="8596" fill="none" extrusionOk="0">
                  <a:moveTo>
                    <a:pt x="0" y="1"/>
                  </a:moveTo>
                  <a:lnTo>
                    <a:pt x="4949" y="859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7652839" y="3703330"/>
              <a:ext cx="626707" cy="1344350"/>
            </a:xfrm>
            <a:custGeom>
              <a:avLst/>
              <a:gdLst/>
              <a:ahLst/>
              <a:cxnLst/>
              <a:rect l="l" t="t" r="r" b="b"/>
              <a:pathLst>
                <a:path w="4197" h="9003" fill="none" extrusionOk="0">
                  <a:moveTo>
                    <a:pt x="1" y="1"/>
                  </a:moveTo>
                  <a:lnTo>
                    <a:pt x="4196" y="900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7774538" y="3654650"/>
              <a:ext cx="505009" cy="1393030"/>
            </a:xfrm>
            <a:custGeom>
              <a:avLst/>
              <a:gdLst/>
              <a:ahLst/>
              <a:cxnLst/>
              <a:rect l="l" t="t" r="r" b="b"/>
              <a:pathLst>
                <a:path w="3382" h="9329" fill="none" extrusionOk="0">
                  <a:moveTo>
                    <a:pt x="0" y="1"/>
                  </a:moveTo>
                  <a:lnTo>
                    <a:pt x="3381" y="93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7896238" y="3618215"/>
              <a:ext cx="383311" cy="1429464"/>
            </a:xfrm>
            <a:custGeom>
              <a:avLst/>
              <a:gdLst/>
              <a:ahLst/>
              <a:cxnLst/>
              <a:rect l="l" t="t" r="r" b="b"/>
              <a:pathLst>
                <a:path w="2567" h="9573" fill="none" extrusionOk="0">
                  <a:moveTo>
                    <a:pt x="0" y="0"/>
                  </a:moveTo>
                  <a:lnTo>
                    <a:pt x="2566" y="957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8020924" y="3587753"/>
              <a:ext cx="258627" cy="1459926"/>
            </a:xfrm>
            <a:custGeom>
              <a:avLst/>
              <a:gdLst/>
              <a:ahLst/>
              <a:cxnLst/>
              <a:rect l="l" t="t" r="r" b="b"/>
              <a:pathLst>
                <a:path w="1732" h="9777" fill="none" extrusionOk="0">
                  <a:moveTo>
                    <a:pt x="0" y="1"/>
                  </a:moveTo>
                  <a:lnTo>
                    <a:pt x="1731" y="97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8151583" y="3572522"/>
              <a:ext cx="127969" cy="1475157"/>
            </a:xfrm>
            <a:custGeom>
              <a:avLst/>
              <a:gdLst/>
              <a:ahLst/>
              <a:cxnLst/>
              <a:rect l="l" t="t" r="r" b="b"/>
              <a:pathLst>
                <a:path w="857" h="9879" fill="none" extrusionOk="0">
                  <a:moveTo>
                    <a:pt x="1" y="1"/>
                  </a:moveTo>
                  <a:lnTo>
                    <a:pt x="856" y="987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8279405" y="3566549"/>
              <a:ext cx="149" cy="1481130"/>
            </a:xfrm>
            <a:custGeom>
              <a:avLst/>
              <a:gdLst/>
              <a:ahLst/>
              <a:cxnLst/>
              <a:rect l="l" t="t" r="r" b="b"/>
              <a:pathLst>
                <a:path w="1" h="9919" fill="none" extrusionOk="0">
                  <a:moveTo>
                    <a:pt x="0" y="0"/>
                  </a:moveTo>
                  <a:lnTo>
                    <a:pt x="0" y="991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8279405" y="3572522"/>
              <a:ext cx="130807" cy="1475157"/>
            </a:xfrm>
            <a:custGeom>
              <a:avLst/>
              <a:gdLst/>
              <a:ahLst/>
              <a:cxnLst/>
              <a:rect l="l" t="t" r="r" b="b"/>
              <a:pathLst>
                <a:path w="876" h="9879" fill="none" extrusionOk="0">
                  <a:moveTo>
                    <a:pt x="876" y="1"/>
                  </a:moveTo>
                  <a:lnTo>
                    <a:pt x="0" y="987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8279405" y="3587753"/>
              <a:ext cx="258627" cy="1459926"/>
            </a:xfrm>
            <a:custGeom>
              <a:avLst/>
              <a:gdLst/>
              <a:ahLst/>
              <a:cxnLst/>
              <a:rect l="l" t="t" r="r" b="b"/>
              <a:pathLst>
                <a:path w="1732" h="9777" fill="none" extrusionOk="0">
                  <a:moveTo>
                    <a:pt x="1731" y="1"/>
                  </a:moveTo>
                  <a:lnTo>
                    <a:pt x="0" y="97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8279405" y="3618215"/>
              <a:ext cx="383311" cy="1429464"/>
            </a:xfrm>
            <a:custGeom>
              <a:avLst/>
              <a:gdLst/>
              <a:ahLst/>
              <a:cxnLst/>
              <a:rect l="l" t="t" r="r" b="b"/>
              <a:pathLst>
                <a:path w="2567" h="9573" fill="none" extrusionOk="0">
                  <a:moveTo>
                    <a:pt x="2566" y="0"/>
                  </a:moveTo>
                  <a:lnTo>
                    <a:pt x="0" y="957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8279405" y="3654650"/>
              <a:ext cx="507995" cy="1393030"/>
            </a:xfrm>
            <a:custGeom>
              <a:avLst/>
              <a:gdLst/>
              <a:ahLst/>
              <a:cxnLst/>
              <a:rect l="l" t="t" r="r" b="b"/>
              <a:pathLst>
                <a:path w="3402" h="9329" fill="none" extrusionOk="0">
                  <a:moveTo>
                    <a:pt x="3401" y="1"/>
                  </a:moveTo>
                  <a:lnTo>
                    <a:pt x="0" y="93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8279405" y="3703330"/>
              <a:ext cx="626557" cy="1344350"/>
            </a:xfrm>
            <a:custGeom>
              <a:avLst/>
              <a:gdLst/>
              <a:ahLst/>
              <a:cxnLst/>
              <a:rect l="l" t="t" r="r" b="b"/>
              <a:pathLst>
                <a:path w="4196" h="9003" fill="none" extrusionOk="0">
                  <a:moveTo>
                    <a:pt x="4195" y="1"/>
                  </a:moveTo>
                  <a:lnTo>
                    <a:pt x="0" y="900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8279405" y="3764105"/>
              <a:ext cx="738997" cy="1283576"/>
            </a:xfrm>
            <a:custGeom>
              <a:avLst/>
              <a:gdLst/>
              <a:ahLst/>
              <a:cxnLst/>
              <a:rect l="l" t="t" r="r" b="b"/>
              <a:pathLst>
                <a:path w="4949" h="8596" fill="none" extrusionOk="0">
                  <a:moveTo>
                    <a:pt x="4949" y="1"/>
                  </a:moveTo>
                  <a:lnTo>
                    <a:pt x="0" y="859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8279405" y="3834138"/>
              <a:ext cx="848600" cy="1213544"/>
            </a:xfrm>
            <a:custGeom>
              <a:avLst/>
              <a:gdLst/>
              <a:ahLst/>
              <a:cxnLst/>
              <a:rect l="l" t="t" r="r" b="b"/>
              <a:pathLst>
                <a:path w="5683" h="8127" fill="none" extrusionOk="0">
                  <a:moveTo>
                    <a:pt x="5682" y="0"/>
                  </a:moveTo>
                  <a:lnTo>
                    <a:pt x="0" y="81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8279405" y="3913130"/>
              <a:ext cx="951931" cy="1134552"/>
            </a:xfrm>
            <a:custGeom>
              <a:avLst/>
              <a:gdLst/>
              <a:ahLst/>
              <a:cxnLst/>
              <a:rect l="l" t="t" r="r" b="b"/>
              <a:pathLst>
                <a:path w="6375" h="7598" fill="none" extrusionOk="0">
                  <a:moveTo>
                    <a:pt x="6375" y="1"/>
                  </a:moveTo>
                  <a:lnTo>
                    <a:pt x="0" y="7597"/>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8279405" y="3998394"/>
              <a:ext cx="1046153" cy="1049289"/>
            </a:xfrm>
            <a:custGeom>
              <a:avLst/>
              <a:gdLst/>
              <a:ahLst/>
              <a:cxnLst/>
              <a:rect l="l" t="t" r="r" b="b"/>
              <a:pathLst>
                <a:path w="7006" h="7027" fill="none" extrusionOk="0">
                  <a:moveTo>
                    <a:pt x="7006" y="0"/>
                  </a:moveTo>
                  <a:lnTo>
                    <a:pt x="0" y="70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8279405" y="4095605"/>
              <a:ext cx="1134403" cy="952080"/>
            </a:xfrm>
            <a:custGeom>
              <a:avLst/>
              <a:gdLst/>
              <a:ahLst/>
              <a:cxnLst/>
              <a:rect l="l" t="t" r="r" b="b"/>
              <a:pathLst>
                <a:path w="7597" h="6376" fill="none" extrusionOk="0">
                  <a:moveTo>
                    <a:pt x="7597" y="1"/>
                  </a:moveTo>
                  <a:lnTo>
                    <a:pt x="0" y="637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8279405" y="4199086"/>
              <a:ext cx="1213544" cy="848600"/>
            </a:xfrm>
            <a:custGeom>
              <a:avLst/>
              <a:gdLst/>
              <a:ahLst/>
              <a:cxnLst/>
              <a:rect l="l" t="t" r="r" b="b"/>
              <a:pathLst>
                <a:path w="8127" h="5683" fill="none" extrusionOk="0">
                  <a:moveTo>
                    <a:pt x="8126" y="0"/>
                  </a:moveTo>
                  <a:lnTo>
                    <a:pt x="0" y="568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8279405" y="4305554"/>
              <a:ext cx="1283427" cy="742133"/>
            </a:xfrm>
            <a:custGeom>
              <a:avLst/>
              <a:gdLst/>
              <a:ahLst/>
              <a:cxnLst/>
              <a:rect l="l" t="t" r="r" b="b"/>
              <a:pathLst>
                <a:path w="8595" h="4970" fill="none" extrusionOk="0">
                  <a:moveTo>
                    <a:pt x="8594" y="0"/>
                  </a:moveTo>
                  <a:lnTo>
                    <a:pt x="0" y="4969"/>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8279405" y="4420982"/>
              <a:ext cx="1341215" cy="626707"/>
            </a:xfrm>
            <a:custGeom>
              <a:avLst/>
              <a:gdLst/>
              <a:ahLst/>
              <a:cxnLst/>
              <a:rect l="l" t="t" r="r" b="b"/>
              <a:pathLst>
                <a:path w="8982" h="4197" fill="none" extrusionOk="0">
                  <a:moveTo>
                    <a:pt x="8981" y="1"/>
                  </a:moveTo>
                  <a:lnTo>
                    <a:pt x="0" y="419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8279405" y="4539695"/>
              <a:ext cx="1392880" cy="507995"/>
            </a:xfrm>
            <a:custGeom>
              <a:avLst/>
              <a:gdLst/>
              <a:ahLst/>
              <a:cxnLst/>
              <a:rect l="l" t="t" r="r" b="b"/>
              <a:pathLst>
                <a:path w="9328" h="3402" fill="none" extrusionOk="0">
                  <a:moveTo>
                    <a:pt x="9328" y="0"/>
                  </a:moveTo>
                  <a:lnTo>
                    <a:pt x="0" y="340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8279405" y="4664380"/>
              <a:ext cx="1429315" cy="383311"/>
            </a:xfrm>
            <a:custGeom>
              <a:avLst/>
              <a:gdLst/>
              <a:ahLst/>
              <a:cxnLst/>
              <a:rect l="l" t="t" r="r" b="b"/>
              <a:pathLst>
                <a:path w="9572" h="2567" fill="none" extrusionOk="0">
                  <a:moveTo>
                    <a:pt x="9572" y="0"/>
                  </a:moveTo>
                  <a:lnTo>
                    <a:pt x="0" y="256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8279405" y="4789066"/>
              <a:ext cx="1456790" cy="258627"/>
            </a:xfrm>
            <a:custGeom>
              <a:avLst/>
              <a:gdLst/>
              <a:ahLst/>
              <a:cxnLst/>
              <a:rect l="l" t="t" r="r" b="b"/>
              <a:pathLst>
                <a:path w="9756" h="1732" fill="none" extrusionOk="0">
                  <a:moveTo>
                    <a:pt x="9755" y="0"/>
                  </a:moveTo>
                  <a:lnTo>
                    <a:pt x="0" y="173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8279405" y="4916738"/>
              <a:ext cx="1475008" cy="130956"/>
            </a:xfrm>
            <a:custGeom>
              <a:avLst/>
              <a:gdLst/>
              <a:ahLst/>
              <a:cxnLst/>
              <a:rect l="l" t="t" r="r" b="b"/>
              <a:pathLst>
                <a:path w="9878" h="877" fill="none" extrusionOk="0">
                  <a:moveTo>
                    <a:pt x="9877" y="1"/>
                  </a:moveTo>
                  <a:lnTo>
                    <a:pt x="0" y="8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8279405" y="5047546"/>
              <a:ext cx="1481130" cy="149"/>
            </a:xfrm>
            <a:custGeom>
              <a:avLst/>
              <a:gdLst/>
              <a:ahLst/>
              <a:cxnLst/>
              <a:rect l="l" t="t" r="r" b="b"/>
              <a:pathLst>
                <a:path w="9919" h="1" fill="none" extrusionOk="0">
                  <a:moveTo>
                    <a:pt x="9918" y="0"/>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6281291" y="3064670"/>
              <a:ext cx="4075160" cy="4078296"/>
            </a:xfrm>
            <a:custGeom>
              <a:avLst/>
              <a:gdLst/>
              <a:ahLst/>
              <a:cxnLst/>
              <a:rect l="l" t="t" r="r" b="b"/>
              <a:pathLst>
                <a:path w="27291" h="27312" fill="none" extrusionOk="0">
                  <a:moveTo>
                    <a:pt x="27291" y="13646"/>
                  </a:moveTo>
                  <a:cubicBezTo>
                    <a:pt x="27291" y="21201"/>
                    <a:pt x="21181" y="27311"/>
                    <a:pt x="13646" y="27311"/>
                  </a:cubicBezTo>
                  <a:cubicBezTo>
                    <a:pt x="6111" y="27311"/>
                    <a:pt x="1" y="21201"/>
                    <a:pt x="1" y="13646"/>
                  </a:cubicBezTo>
                  <a:cubicBezTo>
                    <a:pt x="1" y="6111"/>
                    <a:pt x="6111" y="1"/>
                    <a:pt x="13646" y="1"/>
                  </a:cubicBezTo>
                  <a:cubicBezTo>
                    <a:pt x="21181" y="1"/>
                    <a:pt x="27291" y="6111"/>
                    <a:pt x="27291" y="13646"/>
                  </a:cubicBezTo>
                  <a:close/>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 name="Google Shape;215;p5"/>
          <p:cNvSpPr txBox="1">
            <a:spLocks noGrp="1"/>
          </p:cNvSpPr>
          <p:nvPr>
            <p:ph type="subTitle" idx="1"/>
          </p:nvPr>
        </p:nvSpPr>
        <p:spPr>
          <a:xfrm>
            <a:off x="3396875" y="1560628"/>
            <a:ext cx="3468000" cy="30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1pPr>
            <a:lvl2pPr lvl="1"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2pPr>
            <a:lvl3pPr lvl="2"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3pPr>
            <a:lvl4pPr lvl="3"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4pPr>
            <a:lvl5pPr lvl="4"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5pPr>
            <a:lvl6pPr lvl="5"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6pPr>
            <a:lvl7pPr lvl="6"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7pPr>
            <a:lvl8pPr lvl="7"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8pPr>
            <a:lvl9pPr lvl="8"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9pPr>
          </a:lstStyle>
          <a:p>
            <a:r>
              <a:rPr lang="en-US"/>
              <a:t>Click to edit Master subtitle style</a:t>
            </a:r>
            <a:endParaRPr/>
          </a:p>
        </p:txBody>
      </p:sp>
      <p:sp>
        <p:nvSpPr>
          <p:cNvPr id="216" name="Google Shape;216;p5"/>
          <p:cNvSpPr txBox="1">
            <a:spLocks noGrp="1"/>
          </p:cNvSpPr>
          <p:nvPr>
            <p:ph type="subTitle" idx="2"/>
          </p:nvPr>
        </p:nvSpPr>
        <p:spPr>
          <a:xfrm>
            <a:off x="3396875" y="1958449"/>
            <a:ext cx="3468000" cy="61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Click to edit Master subtitle style</a:t>
            </a:r>
            <a:endParaRPr/>
          </a:p>
        </p:txBody>
      </p:sp>
      <p:sp>
        <p:nvSpPr>
          <p:cNvPr id="217" name="Google Shape;217;p5"/>
          <p:cNvSpPr txBox="1">
            <a:spLocks noGrp="1"/>
          </p:cNvSpPr>
          <p:nvPr>
            <p:ph type="subTitle" idx="3"/>
          </p:nvPr>
        </p:nvSpPr>
        <p:spPr>
          <a:xfrm>
            <a:off x="3396875" y="3061578"/>
            <a:ext cx="3468000" cy="30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1pPr>
            <a:lvl2pPr lvl="1"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2pPr>
            <a:lvl3pPr lvl="2"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3pPr>
            <a:lvl4pPr lvl="3"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4pPr>
            <a:lvl5pPr lvl="4"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5pPr>
            <a:lvl6pPr lvl="5"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6pPr>
            <a:lvl7pPr lvl="6"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7pPr>
            <a:lvl8pPr lvl="7"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8pPr>
            <a:lvl9pPr lvl="8" rtl="0">
              <a:lnSpc>
                <a:spcPct val="100000"/>
              </a:lnSpc>
              <a:spcBef>
                <a:spcPts val="0"/>
              </a:spcBef>
              <a:spcAft>
                <a:spcPts val="0"/>
              </a:spcAft>
              <a:buSzPts val="2400"/>
              <a:buFont typeface="Frank Ruhl Libre"/>
              <a:buNone/>
              <a:defRPr sz="2400">
                <a:latin typeface="Frank Ruhl Libre"/>
                <a:ea typeface="Frank Ruhl Libre"/>
                <a:cs typeface="Frank Ruhl Libre"/>
                <a:sym typeface="Frank Ruhl Libre"/>
              </a:defRPr>
            </a:lvl9pPr>
          </a:lstStyle>
          <a:p>
            <a:r>
              <a:rPr lang="en-US"/>
              <a:t>Click to edit Master subtitle style</a:t>
            </a:r>
            <a:endParaRPr/>
          </a:p>
        </p:txBody>
      </p:sp>
      <p:sp>
        <p:nvSpPr>
          <p:cNvPr id="218" name="Google Shape;218;p5"/>
          <p:cNvSpPr txBox="1">
            <a:spLocks noGrp="1"/>
          </p:cNvSpPr>
          <p:nvPr>
            <p:ph type="subTitle" idx="4"/>
          </p:nvPr>
        </p:nvSpPr>
        <p:spPr>
          <a:xfrm>
            <a:off x="3396875" y="3459399"/>
            <a:ext cx="3468000" cy="61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Click to edit Master subtitle style</a:t>
            </a:r>
            <a:endParaRPr/>
          </a:p>
        </p:txBody>
      </p:sp>
      <p:sp>
        <p:nvSpPr>
          <p:cNvPr id="219" name="Google Shape;219;p5"/>
          <p:cNvSpPr/>
          <p:nvPr/>
        </p:nvSpPr>
        <p:spPr>
          <a:xfrm>
            <a:off x="8076950" y="3250108"/>
            <a:ext cx="472728" cy="473941"/>
          </a:xfrm>
          <a:custGeom>
            <a:avLst/>
            <a:gdLst/>
            <a:ahLst/>
            <a:cxnLst/>
            <a:rect l="l" t="t" r="r" b="b"/>
            <a:pathLst>
              <a:path w="7557" h="7577" extrusionOk="0">
                <a:moveTo>
                  <a:pt x="3769" y="0"/>
                </a:moveTo>
                <a:cubicBezTo>
                  <a:pt x="1691" y="0"/>
                  <a:pt x="1" y="1711"/>
                  <a:pt x="1" y="3788"/>
                </a:cubicBezTo>
                <a:cubicBezTo>
                  <a:pt x="1" y="5886"/>
                  <a:pt x="1691" y="7576"/>
                  <a:pt x="3769" y="7576"/>
                </a:cubicBezTo>
                <a:cubicBezTo>
                  <a:pt x="5866" y="7576"/>
                  <a:pt x="7557" y="5886"/>
                  <a:pt x="7557" y="3788"/>
                </a:cubicBezTo>
                <a:cubicBezTo>
                  <a:pt x="7557" y="1711"/>
                  <a:pt x="5866" y="0"/>
                  <a:pt x="3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239347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2"/>
        </a:solidFill>
        <a:effectLst/>
      </p:bgPr>
    </p:bg>
    <p:spTree>
      <p:nvGrpSpPr>
        <p:cNvPr id="1" name="Shape 220"/>
        <p:cNvGrpSpPr/>
        <p:nvPr/>
      </p:nvGrpSpPr>
      <p:grpSpPr>
        <a:xfrm>
          <a:off x="0" y="0"/>
          <a:ext cx="0" cy="0"/>
          <a:chOff x="0" y="0"/>
          <a:chExt cx="0" cy="0"/>
        </a:xfrm>
      </p:grpSpPr>
      <p:sp>
        <p:nvSpPr>
          <p:cNvPr id="221" name="Google Shape;221;p6"/>
          <p:cNvSpPr txBox="1">
            <a:spLocks noGrp="1"/>
          </p:cNvSpPr>
          <p:nvPr>
            <p:ph type="title"/>
          </p:nvPr>
        </p:nvSpPr>
        <p:spPr>
          <a:xfrm>
            <a:off x="713250" y="539525"/>
            <a:ext cx="7717500" cy="478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222" name="Google Shape;222;p6"/>
          <p:cNvSpPr/>
          <p:nvPr/>
        </p:nvSpPr>
        <p:spPr>
          <a:xfrm>
            <a:off x="-982850" y="-1152112"/>
            <a:ext cx="2427600" cy="24276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 name="Google Shape;223;p6"/>
          <p:cNvGrpSpPr/>
          <p:nvPr/>
        </p:nvGrpSpPr>
        <p:grpSpPr>
          <a:xfrm>
            <a:off x="8544090" y="3810797"/>
            <a:ext cx="288519" cy="1007900"/>
            <a:chOff x="8417577" y="1974911"/>
            <a:chExt cx="412524" cy="1441092"/>
          </a:xfrm>
        </p:grpSpPr>
        <p:sp>
          <p:nvSpPr>
            <p:cNvPr id="224" name="Google Shape;224;p6"/>
            <p:cNvSpPr/>
            <p:nvPr/>
          </p:nvSpPr>
          <p:spPr>
            <a:xfrm>
              <a:off x="8417577" y="2181068"/>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8623842" y="1974911"/>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8478767" y="2033766"/>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8478767" y="2033766"/>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8417577" y="2695403"/>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8623842" y="2489246"/>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8478767" y="2548101"/>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8478767" y="2548101"/>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8417577" y="3209738"/>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8623842" y="3001356"/>
              <a:ext cx="111" cy="414647"/>
            </a:xfrm>
            <a:custGeom>
              <a:avLst/>
              <a:gdLst/>
              <a:ahLst/>
              <a:cxnLst/>
              <a:rect l="l" t="t" r="r" b="b"/>
              <a:pathLst>
                <a:path w="1" h="3727" fill="none" extrusionOk="0">
                  <a:moveTo>
                    <a:pt x="0" y="372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8478767" y="3062436"/>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8478767" y="3062436"/>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Google Shape;236;p6"/>
          <p:cNvSpPr/>
          <p:nvPr/>
        </p:nvSpPr>
        <p:spPr>
          <a:xfrm>
            <a:off x="781325" y="683183"/>
            <a:ext cx="472728" cy="473941"/>
          </a:xfrm>
          <a:custGeom>
            <a:avLst/>
            <a:gdLst/>
            <a:ahLst/>
            <a:cxnLst/>
            <a:rect l="l" t="t" r="r" b="b"/>
            <a:pathLst>
              <a:path w="7557" h="7577" extrusionOk="0">
                <a:moveTo>
                  <a:pt x="3769" y="0"/>
                </a:moveTo>
                <a:cubicBezTo>
                  <a:pt x="1691" y="0"/>
                  <a:pt x="1" y="1711"/>
                  <a:pt x="1" y="3788"/>
                </a:cubicBezTo>
                <a:cubicBezTo>
                  <a:pt x="1" y="5886"/>
                  <a:pt x="1691" y="7576"/>
                  <a:pt x="3769" y="7576"/>
                </a:cubicBezTo>
                <a:cubicBezTo>
                  <a:pt x="5866" y="7576"/>
                  <a:pt x="7557" y="5886"/>
                  <a:pt x="7557" y="3788"/>
                </a:cubicBezTo>
                <a:cubicBezTo>
                  <a:pt x="7557" y="1711"/>
                  <a:pt x="5866" y="0"/>
                  <a:pt x="3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7873141" y="324800"/>
            <a:ext cx="959454" cy="985442"/>
          </a:xfrm>
          <a:custGeom>
            <a:avLst/>
            <a:gdLst/>
            <a:ahLst/>
            <a:cxnLst/>
            <a:rect l="l" t="t" r="r" b="b"/>
            <a:pathLst>
              <a:path w="16429" h="16874" extrusionOk="0">
                <a:moveTo>
                  <a:pt x="0" y="0"/>
                </a:moveTo>
                <a:lnTo>
                  <a:pt x="16429" y="0"/>
                </a:lnTo>
                <a:lnTo>
                  <a:pt x="16429" y="16874"/>
                </a:lnTo>
              </a:path>
            </a:pathLst>
          </a:custGeom>
          <a:noFill/>
          <a:ln w="19050" cap="flat" cmpd="sng">
            <a:solidFill>
              <a:schemeClr val="lt1"/>
            </a:solidFill>
            <a:prstDash val="solid"/>
            <a:round/>
            <a:headEnd type="none" w="med" len="med"/>
            <a:tailEnd type="none" w="med" len="med"/>
          </a:ln>
        </p:spPr>
      </p:sp>
      <p:cxnSp>
        <p:nvCxnSpPr>
          <p:cNvPr id="238" name="Google Shape;238;p6"/>
          <p:cNvCxnSpPr/>
          <p:nvPr/>
        </p:nvCxnSpPr>
        <p:spPr>
          <a:xfrm rot="10800000">
            <a:off x="-75" y="4599425"/>
            <a:ext cx="1169400" cy="0"/>
          </a:xfrm>
          <a:prstGeom prst="straightConnector1">
            <a:avLst/>
          </a:prstGeom>
          <a:noFill/>
          <a:ln w="19050"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85828861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1"/>
        </a:solidFill>
        <a:effectLst/>
      </p:bgPr>
    </p:bg>
    <p:spTree>
      <p:nvGrpSpPr>
        <p:cNvPr id="1" name="Shape 239"/>
        <p:cNvGrpSpPr/>
        <p:nvPr/>
      </p:nvGrpSpPr>
      <p:grpSpPr>
        <a:xfrm>
          <a:off x="0" y="0"/>
          <a:ext cx="0" cy="0"/>
          <a:chOff x="0" y="0"/>
          <a:chExt cx="0" cy="0"/>
        </a:xfrm>
      </p:grpSpPr>
      <p:sp>
        <p:nvSpPr>
          <p:cNvPr id="240" name="Google Shape;240;p7"/>
          <p:cNvSpPr txBox="1">
            <a:spLocks noGrp="1"/>
          </p:cNvSpPr>
          <p:nvPr>
            <p:ph type="title"/>
          </p:nvPr>
        </p:nvSpPr>
        <p:spPr>
          <a:xfrm>
            <a:off x="4236750" y="539525"/>
            <a:ext cx="41940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241" name="Google Shape;241;p7"/>
          <p:cNvSpPr txBox="1">
            <a:spLocks noGrp="1"/>
          </p:cNvSpPr>
          <p:nvPr>
            <p:ph type="subTitle" idx="1"/>
          </p:nvPr>
        </p:nvSpPr>
        <p:spPr>
          <a:xfrm>
            <a:off x="4302900" y="1406125"/>
            <a:ext cx="4061700" cy="196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Click to edit Master subtitle style</a:t>
            </a:r>
            <a:endParaRPr/>
          </a:p>
        </p:txBody>
      </p:sp>
      <p:grpSp>
        <p:nvGrpSpPr>
          <p:cNvPr id="242" name="Google Shape;242;p7"/>
          <p:cNvGrpSpPr/>
          <p:nvPr/>
        </p:nvGrpSpPr>
        <p:grpSpPr>
          <a:xfrm>
            <a:off x="6653932" y="3502005"/>
            <a:ext cx="3128501" cy="3130908"/>
            <a:chOff x="6281291" y="3064670"/>
            <a:chExt cx="4075160" cy="4078296"/>
          </a:xfrm>
        </p:grpSpPr>
        <p:sp>
          <p:nvSpPr>
            <p:cNvPr id="243" name="Google Shape;243;p7"/>
            <p:cNvSpPr/>
            <p:nvPr/>
          </p:nvSpPr>
          <p:spPr>
            <a:xfrm>
              <a:off x="6798403" y="5047546"/>
              <a:ext cx="1481130" cy="149"/>
            </a:xfrm>
            <a:custGeom>
              <a:avLst/>
              <a:gdLst/>
              <a:ahLst/>
              <a:cxnLst/>
              <a:rect l="l" t="t" r="r" b="b"/>
              <a:pathLst>
                <a:path w="9919" h="1" fill="none" extrusionOk="0">
                  <a:moveTo>
                    <a:pt x="0" y="0"/>
                  </a:moveTo>
                  <a:lnTo>
                    <a:pt x="9918"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6804376" y="4916738"/>
              <a:ext cx="1475157" cy="130956"/>
            </a:xfrm>
            <a:custGeom>
              <a:avLst/>
              <a:gdLst/>
              <a:ahLst/>
              <a:cxnLst/>
              <a:rect l="l" t="t" r="r" b="b"/>
              <a:pathLst>
                <a:path w="9879" h="877" fill="none" extrusionOk="0">
                  <a:moveTo>
                    <a:pt x="1" y="1"/>
                  </a:moveTo>
                  <a:lnTo>
                    <a:pt x="9878" y="8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6822743" y="4789066"/>
              <a:ext cx="1456790" cy="258627"/>
            </a:xfrm>
            <a:custGeom>
              <a:avLst/>
              <a:gdLst/>
              <a:ahLst/>
              <a:cxnLst/>
              <a:rect l="l" t="t" r="r" b="b"/>
              <a:pathLst>
                <a:path w="9756" h="1732" fill="none" extrusionOk="0">
                  <a:moveTo>
                    <a:pt x="0" y="0"/>
                  </a:moveTo>
                  <a:lnTo>
                    <a:pt x="9755" y="173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6850069" y="4664380"/>
              <a:ext cx="1429464" cy="383311"/>
            </a:xfrm>
            <a:custGeom>
              <a:avLst/>
              <a:gdLst/>
              <a:ahLst/>
              <a:cxnLst/>
              <a:rect l="l" t="t" r="r" b="b"/>
              <a:pathLst>
                <a:path w="9573" h="2567" fill="none" extrusionOk="0">
                  <a:moveTo>
                    <a:pt x="0" y="0"/>
                  </a:moveTo>
                  <a:lnTo>
                    <a:pt x="9572" y="256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6889640" y="4539695"/>
              <a:ext cx="1389894" cy="507995"/>
            </a:xfrm>
            <a:custGeom>
              <a:avLst/>
              <a:gdLst/>
              <a:ahLst/>
              <a:cxnLst/>
              <a:rect l="l" t="t" r="r" b="b"/>
              <a:pathLst>
                <a:path w="9308" h="3402" fill="none" extrusionOk="0">
                  <a:moveTo>
                    <a:pt x="0" y="0"/>
                  </a:moveTo>
                  <a:lnTo>
                    <a:pt x="9307" y="340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6938171" y="4420982"/>
              <a:ext cx="1341364" cy="626707"/>
            </a:xfrm>
            <a:custGeom>
              <a:avLst/>
              <a:gdLst/>
              <a:ahLst/>
              <a:cxnLst/>
              <a:rect l="l" t="t" r="r" b="b"/>
              <a:pathLst>
                <a:path w="8983" h="4197" fill="none" extrusionOk="0">
                  <a:moveTo>
                    <a:pt x="1" y="1"/>
                  </a:moveTo>
                  <a:lnTo>
                    <a:pt x="8982" y="419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6999095" y="4305554"/>
              <a:ext cx="1280440" cy="742133"/>
            </a:xfrm>
            <a:custGeom>
              <a:avLst/>
              <a:gdLst/>
              <a:ahLst/>
              <a:cxnLst/>
              <a:rect l="l" t="t" r="r" b="b"/>
              <a:pathLst>
                <a:path w="8575" h="4970" fill="none" extrusionOk="0">
                  <a:moveTo>
                    <a:pt x="0" y="0"/>
                  </a:moveTo>
                  <a:lnTo>
                    <a:pt x="8574" y="4969"/>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7065993" y="4199086"/>
              <a:ext cx="1213544" cy="848600"/>
            </a:xfrm>
            <a:custGeom>
              <a:avLst/>
              <a:gdLst/>
              <a:ahLst/>
              <a:cxnLst/>
              <a:rect l="l" t="t" r="r" b="b"/>
              <a:pathLst>
                <a:path w="8127" h="5683" fill="none" extrusionOk="0">
                  <a:moveTo>
                    <a:pt x="0" y="0"/>
                  </a:moveTo>
                  <a:lnTo>
                    <a:pt x="8126" y="568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7144985" y="4095605"/>
              <a:ext cx="1134552" cy="952080"/>
            </a:xfrm>
            <a:custGeom>
              <a:avLst/>
              <a:gdLst/>
              <a:ahLst/>
              <a:cxnLst/>
              <a:rect l="l" t="t" r="r" b="b"/>
              <a:pathLst>
                <a:path w="7598" h="6376" fill="none" extrusionOk="0">
                  <a:moveTo>
                    <a:pt x="1" y="1"/>
                  </a:moveTo>
                  <a:lnTo>
                    <a:pt x="7597" y="637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7233236" y="3998394"/>
              <a:ext cx="1046303" cy="1049289"/>
            </a:xfrm>
            <a:custGeom>
              <a:avLst/>
              <a:gdLst/>
              <a:ahLst/>
              <a:cxnLst/>
              <a:rect l="l" t="t" r="r" b="b"/>
              <a:pathLst>
                <a:path w="7007" h="7027" fill="none" extrusionOk="0">
                  <a:moveTo>
                    <a:pt x="0" y="0"/>
                  </a:moveTo>
                  <a:lnTo>
                    <a:pt x="7006" y="70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7327460" y="3913130"/>
              <a:ext cx="952080" cy="1134552"/>
            </a:xfrm>
            <a:custGeom>
              <a:avLst/>
              <a:gdLst/>
              <a:ahLst/>
              <a:cxnLst/>
              <a:rect l="l" t="t" r="r" b="b"/>
              <a:pathLst>
                <a:path w="6376" h="7598" fill="none" extrusionOk="0">
                  <a:moveTo>
                    <a:pt x="1" y="1"/>
                  </a:moveTo>
                  <a:lnTo>
                    <a:pt x="6375" y="7597"/>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7430942" y="3834138"/>
              <a:ext cx="848600" cy="1213544"/>
            </a:xfrm>
            <a:custGeom>
              <a:avLst/>
              <a:gdLst/>
              <a:ahLst/>
              <a:cxnLst/>
              <a:rect l="l" t="t" r="r" b="b"/>
              <a:pathLst>
                <a:path w="5683" h="8127" fill="none" extrusionOk="0">
                  <a:moveTo>
                    <a:pt x="0" y="0"/>
                  </a:moveTo>
                  <a:lnTo>
                    <a:pt x="5682" y="81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7540397" y="3764105"/>
              <a:ext cx="739146" cy="1283576"/>
            </a:xfrm>
            <a:custGeom>
              <a:avLst/>
              <a:gdLst/>
              <a:ahLst/>
              <a:cxnLst/>
              <a:rect l="l" t="t" r="r" b="b"/>
              <a:pathLst>
                <a:path w="4950" h="8596" fill="none" extrusionOk="0">
                  <a:moveTo>
                    <a:pt x="0" y="1"/>
                  </a:moveTo>
                  <a:lnTo>
                    <a:pt x="4949" y="859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7652839" y="3703330"/>
              <a:ext cx="626707" cy="1344350"/>
            </a:xfrm>
            <a:custGeom>
              <a:avLst/>
              <a:gdLst/>
              <a:ahLst/>
              <a:cxnLst/>
              <a:rect l="l" t="t" r="r" b="b"/>
              <a:pathLst>
                <a:path w="4197" h="9003" fill="none" extrusionOk="0">
                  <a:moveTo>
                    <a:pt x="1" y="1"/>
                  </a:moveTo>
                  <a:lnTo>
                    <a:pt x="4196" y="900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7774538" y="3654650"/>
              <a:ext cx="505009" cy="1393030"/>
            </a:xfrm>
            <a:custGeom>
              <a:avLst/>
              <a:gdLst/>
              <a:ahLst/>
              <a:cxnLst/>
              <a:rect l="l" t="t" r="r" b="b"/>
              <a:pathLst>
                <a:path w="3382" h="9329" fill="none" extrusionOk="0">
                  <a:moveTo>
                    <a:pt x="0" y="1"/>
                  </a:moveTo>
                  <a:lnTo>
                    <a:pt x="3381" y="93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7896238" y="3618215"/>
              <a:ext cx="383311" cy="1429464"/>
            </a:xfrm>
            <a:custGeom>
              <a:avLst/>
              <a:gdLst/>
              <a:ahLst/>
              <a:cxnLst/>
              <a:rect l="l" t="t" r="r" b="b"/>
              <a:pathLst>
                <a:path w="2567" h="9573" fill="none" extrusionOk="0">
                  <a:moveTo>
                    <a:pt x="0" y="0"/>
                  </a:moveTo>
                  <a:lnTo>
                    <a:pt x="2566" y="957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a:off x="8020924" y="3587753"/>
              <a:ext cx="258627" cy="1459926"/>
            </a:xfrm>
            <a:custGeom>
              <a:avLst/>
              <a:gdLst/>
              <a:ahLst/>
              <a:cxnLst/>
              <a:rect l="l" t="t" r="r" b="b"/>
              <a:pathLst>
                <a:path w="1732" h="9777" fill="none" extrusionOk="0">
                  <a:moveTo>
                    <a:pt x="0" y="1"/>
                  </a:moveTo>
                  <a:lnTo>
                    <a:pt x="1731" y="97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a:off x="8151583" y="3572522"/>
              <a:ext cx="127969" cy="1475157"/>
            </a:xfrm>
            <a:custGeom>
              <a:avLst/>
              <a:gdLst/>
              <a:ahLst/>
              <a:cxnLst/>
              <a:rect l="l" t="t" r="r" b="b"/>
              <a:pathLst>
                <a:path w="857" h="9879" fill="none" extrusionOk="0">
                  <a:moveTo>
                    <a:pt x="1" y="1"/>
                  </a:moveTo>
                  <a:lnTo>
                    <a:pt x="856" y="987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8279405" y="3566549"/>
              <a:ext cx="149" cy="1481130"/>
            </a:xfrm>
            <a:custGeom>
              <a:avLst/>
              <a:gdLst/>
              <a:ahLst/>
              <a:cxnLst/>
              <a:rect l="l" t="t" r="r" b="b"/>
              <a:pathLst>
                <a:path w="1" h="9919" fill="none" extrusionOk="0">
                  <a:moveTo>
                    <a:pt x="0" y="0"/>
                  </a:moveTo>
                  <a:lnTo>
                    <a:pt x="0" y="991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a:off x="8279405" y="3572522"/>
              <a:ext cx="130807" cy="1475157"/>
            </a:xfrm>
            <a:custGeom>
              <a:avLst/>
              <a:gdLst/>
              <a:ahLst/>
              <a:cxnLst/>
              <a:rect l="l" t="t" r="r" b="b"/>
              <a:pathLst>
                <a:path w="876" h="9879" fill="none" extrusionOk="0">
                  <a:moveTo>
                    <a:pt x="876" y="1"/>
                  </a:moveTo>
                  <a:lnTo>
                    <a:pt x="0" y="987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7"/>
            <p:cNvSpPr/>
            <p:nvPr/>
          </p:nvSpPr>
          <p:spPr>
            <a:xfrm>
              <a:off x="8279405" y="3587753"/>
              <a:ext cx="258627" cy="1459926"/>
            </a:xfrm>
            <a:custGeom>
              <a:avLst/>
              <a:gdLst/>
              <a:ahLst/>
              <a:cxnLst/>
              <a:rect l="l" t="t" r="r" b="b"/>
              <a:pathLst>
                <a:path w="1732" h="9777" fill="none" extrusionOk="0">
                  <a:moveTo>
                    <a:pt x="1731" y="1"/>
                  </a:moveTo>
                  <a:lnTo>
                    <a:pt x="0" y="97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a:off x="8279405" y="3618215"/>
              <a:ext cx="383311" cy="1429464"/>
            </a:xfrm>
            <a:custGeom>
              <a:avLst/>
              <a:gdLst/>
              <a:ahLst/>
              <a:cxnLst/>
              <a:rect l="l" t="t" r="r" b="b"/>
              <a:pathLst>
                <a:path w="2567" h="9573" fill="none" extrusionOk="0">
                  <a:moveTo>
                    <a:pt x="2566" y="0"/>
                  </a:moveTo>
                  <a:lnTo>
                    <a:pt x="0" y="957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a:off x="8279405" y="3654650"/>
              <a:ext cx="507995" cy="1393030"/>
            </a:xfrm>
            <a:custGeom>
              <a:avLst/>
              <a:gdLst/>
              <a:ahLst/>
              <a:cxnLst/>
              <a:rect l="l" t="t" r="r" b="b"/>
              <a:pathLst>
                <a:path w="3402" h="9329" fill="none" extrusionOk="0">
                  <a:moveTo>
                    <a:pt x="3401" y="1"/>
                  </a:moveTo>
                  <a:lnTo>
                    <a:pt x="0" y="93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a:off x="8279405" y="3703330"/>
              <a:ext cx="626557" cy="1344350"/>
            </a:xfrm>
            <a:custGeom>
              <a:avLst/>
              <a:gdLst/>
              <a:ahLst/>
              <a:cxnLst/>
              <a:rect l="l" t="t" r="r" b="b"/>
              <a:pathLst>
                <a:path w="4196" h="9003" fill="none" extrusionOk="0">
                  <a:moveTo>
                    <a:pt x="4195" y="1"/>
                  </a:moveTo>
                  <a:lnTo>
                    <a:pt x="0" y="900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7"/>
            <p:cNvSpPr/>
            <p:nvPr/>
          </p:nvSpPr>
          <p:spPr>
            <a:xfrm>
              <a:off x="8279405" y="3764105"/>
              <a:ext cx="738997" cy="1283576"/>
            </a:xfrm>
            <a:custGeom>
              <a:avLst/>
              <a:gdLst/>
              <a:ahLst/>
              <a:cxnLst/>
              <a:rect l="l" t="t" r="r" b="b"/>
              <a:pathLst>
                <a:path w="4949" h="8596" fill="none" extrusionOk="0">
                  <a:moveTo>
                    <a:pt x="4949" y="1"/>
                  </a:moveTo>
                  <a:lnTo>
                    <a:pt x="0" y="859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7"/>
            <p:cNvSpPr/>
            <p:nvPr/>
          </p:nvSpPr>
          <p:spPr>
            <a:xfrm>
              <a:off x="8279405" y="3834138"/>
              <a:ext cx="848600" cy="1213544"/>
            </a:xfrm>
            <a:custGeom>
              <a:avLst/>
              <a:gdLst/>
              <a:ahLst/>
              <a:cxnLst/>
              <a:rect l="l" t="t" r="r" b="b"/>
              <a:pathLst>
                <a:path w="5683" h="8127" fill="none" extrusionOk="0">
                  <a:moveTo>
                    <a:pt x="5682" y="0"/>
                  </a:moveTo>
                  <a:lnTo>
                    <a:pt x="0" y="81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p:nvPr/>
          </p:nvSpPr>
          <p:spPr>
            <a:xfrm>
              <a:off x="8279405" y="3913130"/>
              <a:ext cx="951931" cy="1134552"/>
            </a:xfrm>
            <a:custGeom>
              <a:avLst/>
              <a:gdLst/>
              <a:ahLst/>
              <a:cxnLst/>
              <a:rect l="l" t="t" r="r" b="b"/>
              <a:pathLst>
                <a:path w="6375" h="7598" fill="none" extrusionOk="0">
                  <a:moveTo>
                    <a:pt x="6375" y="1"/>
                  </a:moveTo>
                  <a:lnTo>
                    <a:pt x="0" y="7597"/>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p:nvPr/>
          </p:nvSpPr>
          <p:spPr>
            <a:xfrm>
              <a:off x="8279405" y="3998394"/>
              <a:ext cx="1046153" cy="1049289"/>
            </a:xfrm>
            <a:custGeom>
              <a:avLst/>
              <a:gdLst/>
              <a:ahLst/>
              <a:cxnLst/>
              <a:rect l="l" t="t" r="r" b="b"/>
              <a:pathLst>
                <a:path w="7006" h="7027" fill="none" extrusionOk="0">
                  <a:moveTo>
                    <a:pt x="7006" y="0"/>
                  </a:moveTo>
                  <a:lnTo>
                    <a:pt x="0" y="70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a:off x="8279405" y="4095605"/>
              <a:ext cx="1134403" cy="952080"/>
            </a:xfrm>
            <a:custGeom>
              <a:avLst/>
              <a:gdLst/>
              <a:ahLst/>
              <a:cxnLst/>
              <a:rect l="l" t="t" r="r" b="b"/>
              <a:pathLst>
                <a:path w="7597" h="6376" fill="none" extrusionOk="0">
                  <a:moveTo>
                    <a:pt x="7597" y="1"/>
                  </a:moveTo>
                  <a:lnTo>
                    <a:pt x="0" y="637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p:nvPr/>
          </p:nvSpPr>
          <p:spPr>
            <a:xfrm>
              <a:off x="8279405" y="4199086"/>
              <a:ext cx="1213544" cy="848600"/>
            </a:xfrm>
            <a:custGeom>
              <a:avLst/>
              <a:gdLst/>
              <a:ahLst/>
              <a:cxnLst/>
              <a:rect l="l" t="t" r="r" b="b"/>
              <a:pathLst>
                <a:path w="8127" h="5683" fill="none" extrusionOk="0">
                  <a:moveTo>
                    <a:pt x="8126" y="0"/>
                  </a:moveTo>
                  <a:lnTo>
                    <a:pt x="0" y="568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p:nvPr/>
          </p:nvSpPr>
          <p:spPr>
            <a:xfrm>
              <a:off x="8279405" y="4305554"/>
              <a:ext cx="1283427" cy="742133"/>
            </a:xfrm>
            <a:custGeom>
              <a:avLst/>
              <a:gdLst/>
              <a:ahLst/>
              <a:cxnLst/>
              <a:rect l="l" t="t" r="r" b="b"/>
              <a:pathLst>
                <a:path w="8595" h="4970" fill="none" extrusionOk="0">
                  <a:moveTo>
                    <a:pt x="8594" y="0"/>
                  </a:moveTo>
                  <a:lnTo>
                    <a:pt x="0" y="4969"/>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a:off x="8279405" y="4420982"/>
              <a:ext cx="1341215" cy="626707"/>
            </a:xfrm>
            <a:custGeom>
              <a:avLst/>
              <a:gdLst/>
              <a:ahLst/>
              <a:cxnLst/>
              <a:rect l="l" t="t" r="r" b="b"/>
              <a:pathLst>
                <a:path w="8982" h="4197" fill="none" extrusionOk="0">
                  <a:moveTo>
                    <a:pt x="8981" y="1"/>
                  </a:moveTo>
                  <a:lnTo>
                    <a:pt x="0" y="419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p:nvPr/>
          </p:nvSpPr>
          <p:spPr>
            <a:xfrm>
              <a:off x="8279405" y="4539695"/>
              <a:ext cx="1392880" cy="507995"/>
            </a:xfrm>
            <a:custGeom>
              <a:avLst/>
              <a:gdLst/>
              <a:ahLst/>
              <a:cxnLst/>
              <a:rect l="l" t="t" r="r" b="b"/>
              <a:pathLst>
                <a:path w="9328" h="3402" fill="none" extrusionOk="0">
                  <a:moveTo>
                    <a:pt x="9328" y="0"/>
                  </a:moveTo>
                  <a:lnTo>
                    <a:pt x="0" y="340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a:off x="8279405" y="4664380"/>
              <a:ext cx="1429315" cy="383311"/>
            </a:xfrm>
            <a:custGeom>
              <a:avLst/>
              <a:gdLst/>
              <a:ahLst/>
              <a:cxnLst/>
              <a:rect l="l" t="t" r="r" b="b"/>
              <a:pathLst>
                <a:path w="9572" h="2567" fill="none" extrusionOk="0">
                  <a:moveTo>
                    <a:pt x="9572" y="0"/>
                  </a:moveTo>
                  <a:lnTo>
                    <a:pt x="0" y="256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8279405" y="4789066"/>
              <a:ext cx="1456790" cy="258627"/>
            </a:xfrm>
            <a:custGeom>
              <a:avLst/>
              <a:gdLst/>
              <a:ahLst/>
              <a:cxnLst/>
              <a:rect l="l" t="t" r="r" b="b"/>
              <a:pathLst>
                <a:path w="9756" h="1732" fill="none" extrusionOk="0">
                  <a:moveTo>
                    <a:pt x="9755" y="0"/>
                  </a:moveTo>
                  <a:lnTo>
                    <a:pt x="0" y="173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8279405" y="4916738"/>
              <a:ext cx="1475008" cy="130956"/>
            </a:xfrm>
            <a:custGeom>
              <a:avLst/>
              <a:gdLst/>
              <a:ahLst/>
              <a:cxnLst/>
              <a:rect l="l" t="t" r="r" b="b"/>
              <a:pathLst>
                <a:path w="9878" h="877" fill="none" extrusionOk="0">
                  <a:moveTo>
                    <a:pt x="9877" y="1"/>
                  </a:moveTo>
                  <a:lnTo>
                    <a:pt x="0" y="8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8279405" y="5047546"/>
              <a:ext cx="1481130" cy="149"/>
            </a:xfrm>
            <a:custGeom>
              <a:avLst/>
              <a:gdLst/>
              <a:ahLst/>
              <a:cxnLst/>
              <a:rect l="l" t="t" r="r" b="b"/>
              <a:pathLst>
                <a:path w="9919" h="1" fill="none" extrusionOk="0">
                  <a:moveTo>
                    <a:pt x="9918" y="0"/>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7"/>
            <p:cNvSpPr/>
            <p:nvPr/>
          </p:nvSpPr>
          <p:spPr>
            <a:xfrm>
              <a:off x="6281291" y="3064670"/>
              <a:ext cx="4075160" cy="4078296"/>
            </a:xfrm>
            <a:custGeom>
              <a:avLst/>
              <a:gdLst/>
              <a:ahLst/>
              <a:cxnLst/>
              <a:rect l="l" t="t" r="r" b="b"/>
              <a:pathLst>
                <a:path w="27291" h="27312" fill="none" extrusionOk="0">
                  <a:moveTo>
                    <a:pt x="27291" y="13646"/>
                  </a:moveTo>
                  <a:cubicBezTo>
                    <a:pt x="27291" y="21201"/>
                    <a:pt x="21181" y="27311"/>
                    <a:pt x="13646" y="27311"/>
                  </a:cubicBezTo>
                  <a:cubicBezTo>
                    <a:pt x="6111" y="27311"/>
                    <a:pt x="1" y="21201"/>
                    <a:pt x="1" y="13646"/>
                  </a:cubicBezTo>
                  <a:cubicBezTo>
                    <a:pt x="1" y="6111"/>
                    <a:pt x="6111" y="1"/>
                    <a:pt x="13646" y="1"/>
                  </a:cubicBezTo>
                  <a:cubicBezTo>
                    <a:pt x="21181" y="1"/>
                    <a:pt x="27291" y="6111"/>
                    <a:pt x="27291" y="13646"/>
                  </a:cubicBezTo>
                  <a:close/>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 name="Google Shape;281;p7"/>
          <p:cNvSpPr/>
          <p:nvPr/>
        </p:nvSpPr>
        <p:spPr>
          <a:xfrm rot="10800000">
            <a:off x="2939425" y="-2591613"/>
            <a:ext cx="1745100" cy="313110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 name="Google Shape;282;p7"/>
          <p:cNvGrpSpPr/>
          <p:nvPr/>
        </p:nvGrpSpPr>
        <p:grpSpPr>
          <a:xfrm>
            <a:off x="324890" y="324797"/>
            <a:ext cx="288519" cy="1007900"/>
            <a:chOff x="8417577" y="1974911"/>
            <a:chExt cx="412524" cy="1441092"/>
          </a:xfrm>
        </p:grpSpPr>
        <p:sp>
          <p:nvSpPr>
            <p:cNvPr id="283" name="Google Shape;283;p7"/>
            <p:cNvSpPr/>
            <p:nvPr/>
          </p:nvSpPr>
          <p:spPr>
            <a:xfrm>
              <a:off x="8417577" y="2181068"/>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a:off x="8623842" y="1974911"/>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a:off x="8478767" y="2033766"/>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8478767" y="2033766"/>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a:off x="8417577" y="2695403"/>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8623842" y="2489246"/>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a:off x="8478767" y="2548101"/>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a:off x="8478767" y="2548101"/>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a:off x="8417577" y="3209738"/>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7"/>
            <p:cNvSpPr/>
            <p:nvPr/>
          </p:nvSpPr>
          <p:spPr>
            <a:xfrm>
              <a:off x="8623842" y="3001356"/>
              <a:ext cx="111" cy="414647"/>
            </a:xfrm>
            <a:custGeom>
              <a:avLst/>
              <a:gdLst/>
              <a:ahLst/>
              <a:cxnLst/>
              <a:rect l="l" t="t" r="r" b="b"/>
              <a:pathLst>
                <a:path w="1" h="3727" fill="none" extrusionOk="0">
                  <a:moveTo>
                    <a:pt x="0" y="372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a:off x="8478767" y="3062436"/>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8478767" y="3062436"/>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7"/>
          <p:cNvGrpSpPr/>
          <p:nvPr/>
        </p:nvGrpSpPr>
        <p:grpSpPr>
          <a:xfrm>
            <a:off x="8710412" y="1757831"/>
            <a:ext cx="122176" cy="976425"/>
            <a:chOff x="1657750" y="470075"/>
            <a:chExt cx="159000" cy="1270725"/>
          </a:xfrm>
        </p:grpSpPr>
        <p:sp>
          <p:nvSpPr>
            <p:cNvPr id="296" name="Google Shape;296;p7"/>
            <p:cNvSpPr/>
            <p:nvPr/>
          </p:nvSpPr>
          <p:spPr>
            <a:xfrm>
              <a:off x="1657750" y="470075"/>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a:off x="1657750" y="840650"/>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
            <p:cNvSpPr/>
            <p:nvPr/>
          </p:nvSpPr>
          <p:spPr>
            <a:xfrm>
              <a:off x="1657750" y="1211225"/>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7"/>
            <p:cNvSpPr/>
            <p:nvPr/>
          </p:nvSpPr>
          <p:spPr>
            <a:xfrm>
              <a:off x="1657750" y="1581800"/>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6805656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300"/>
        <p:cNvGrpSpPr/>
        <p:nvPr/>
      </p:nvGrpSpPr>
      <p:grpSpPr>
        <a:xfrm>
          <a:off x="0" y="0"/>
          <a:ext cx="0" cy="0"/>
          <a:chOff x="0" y="0"/>
          <a:chExt cx="0" cy="0"/>
        </a:xfrm>
      </p:grpSpPr>
      <p:sp>
        <p:nvSpPr>
          <p:cNvPr id="301" name="Google Shape;301;p8"/>
          <p:cNvSpPr txBox="1">
            <a:spLocks noGrp="1"/>
          </p:cNvSpPr>
          <p:nvPr>
            <p:ph type="title"/>
          </p:nvPr>
        </p:nvSpPr>
        <p:spPr>
          <a:xfrm>
            <a:off x="1751400" y="1443150"/>
            <a:ext cx="5641200" cy="2257200"/>
          </a:xfrm>
          <a:prstGeom prst="rect">
            <a:avLst/>
          </a:prstGeom>
        </p:spPr>
        <p:txBody>
          <a:bodyPr spcFirstLastPara="1" wrap="square" lIns="91425" tIns="91425" rIns="91425" bIns="91425" anchor="ctr" anchorCtr="0">
            <a:noAutofit/>
          </a:bodyPr>
          <a:lstStyle>
            <a:lvl1pPr lvl="0">
              <a:lnSpc>
                <a:spcPct val="75000"/>
              </a:lnSpc>
              <a:spcBef>
                <a:spcPts val="0"/>
              </a:spcBef>
              <a:spcAft>
                <a:spcPts val="0"/>
              </a:spcAft>
              <a:buSzPts val="8500"/>
              <a:buNone/>
              <a:defRPr sz="8500"/>
            </a:lvl1pPr>
            <a:lvl2pPr lvl="1">
              <a:lnSpc>
                <a:spcPct val="75000"/>
              </a:lnSpc>
              <a:spcBef>
                <a:spcPts val="0"/>
              </a:spcBef>
              <a:spcAft>
                <a:spcPts val="0"/>
              </a:spcAft>
              <a:buSzPts val="8500"/>
              <a:buNone/>
              <a:defRPr sz="8500"/>
            </a:lvl2pPr>
            <a:lvl3pPr lvl="2">
              <a:lnSpc>
                <a:spcPct val="75000"/>
              </a:lnSpc>
              <a:spcBef>
                <a:spcPts val="0"/>
              </a:spcBef>
              <a:spcAft>
                <a:spcPts val="0"/>
              </a:spcAft>
              <a:buSzPts val="8500"/>
              <a:buNone/>
              <a:defRPr sz="8500"/>
            </a:lvl3pPr>
            <a:lvl4pPr lvl="3">
              <a:lnSpc>
                <a:spcPct val="75000"/>
              </a:lnSpc>
              <a:spcBef>
                <a:spcPts val="0"/>
              </a:spcBef>
              <a:spcAft>
                <a:spcPts val="0"/>
              </a:spcAft>
              <a:buSzPts val="8500"/>
              <a:buNone/>
              <a:defRPr sz="8500"/>
            </a:lvl4pPr>
            <a:lvl5pPr lvl="4">
              <a:lnSpc>
                <a:spcPct val="75000"/>
              </a:lnSpc>
              <a:spcBef>
                <a:spcPts val="0"/>
              </a:spcBef>
              <a:spcAft>
                <a:spcPts val="0"/>
              </a:spcAft>
              <a:buSzPts val="8500"/>
              <a:buNone/>
              <a:defRPr sz="8500"/>
            </a:lvl5pPr>
            <a:lvl6pPr lvl="5">
              <a:lnSpc>
                <a:spcPct val="75000"/>
              </a:lnSpc>
              <a:spcBef>
                <a:spcPts val="0"/>
              </a:spcBef>
              <a:spcAft>
                <a:spcPts val="0"/>
              </a:spcAft>
              <a:buSzPts val="8500"/>
              <a:buNone/>
              <a:defRPr sz="8500"/>
            </a:lvl6pPr>
            <a:lvl7pPr lvl="6">
              <a:lnSpc>
                <a:spcPct val="75000"/>
              </a:lnSpc>
              <a:spcBef>
                <a:spcPts val="0"/>
              </a:spcBef>
              <a:spcAft>
                <a:spcPts val="0"/>
              </a:spcAft>
              <a:buSzPts val="8500"/>
              <a:buNone/>
              <a:defRPr sz="8500"/>
            </a:lvl7pPr>
            <a:lvl8pPr lvl="7">
              <a:lnSpc>
                <a:spcPct val="75000"/>
              </a:lnSpc>
              <a:spcBef>
                <a:spcPts val="0"/>
              </a:spcBef>
              <a:spcAft>
                <a:spcPts val="0"/>
              </a:spcAft>
              <a:buSzPts val="8500"/>
              <a:buNone/>
              <a:defRPr sz="8500"/>
            </a:lvl8pPr>
            <a:lvl9pPr lvl="8">
              <a:lnSpc>
                <a:spcPct val="75000"/>
              </a:lnSpc>
              <a:spcBef>
                <a:spcPts val="0"/>
              </a:spcBef>
              <a:spcAft>
                <a:spcPts val="0"/>
              </a:spcAft>
              <a:buSzPts val="8500"/>
              <a:buNone/>
              <a:defRPr sz="8500"/>
            </a:lvl9pPr>
          </a:lstStyle>
          <a:p>
            <a:r>
              <a:rPr lang="en-US"/>
              <a:t>Click to edit Master title style</a:t>
            </a:r>
            <a:endParaRPr/>
          </a:p>
        </p:txBody>
      </p:sp>
      <p:sp>
        <p:nvSpPr>
          <p:cNvPr id="302" name="Google Shape;302;p8"/>
          <p:cNvSpPr/>
          <p:nvPr/>
        </p:nvSpPr>
        <p:spPr>
          <a:xfrm>
            <a:off x="-152400" y="-2284250"/>
            <a:ext cx="1619100" cy="4846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3" name="Google Shape;303;p8"/>
          <p:cNvGrpSpPr/>
          <p:nvPr/>
        </p:nvGrpSpPr>
        <p:grpSpPr>
          <a:xfrm>
            <a:off x="324889" y="324800"/>
            <a:ext cx="240572" cy="1062223"/>
            <a:chOff x="375714" y="3116150"/>
            <a:chExt cx="240572" cy="1062223"/>
          </a:xfrm>
        </p:grpSpPr>
        <p:sp>
          <p:nvSpPr>
            <p:cNvPr id="304" name="Google Shape;304;p8"/>
            <p:cNvSpPr/>
            <p:nvPr/>
          </p:nvSpPr>
          <p:spPr>
            <a:xfrm>
              <a:off x="375714" y="3937903"/>
              <a:ext cx="240572" cy="240471"/>
            </a:xfrm>
            <a:custGeom>
              <a:avLst/>
              <a:gdLst/>
              <a:ahLst/>
              <a:cxnLst/>
              <a:rect l="l" t="t" r="r" b="b"/>
              <a:pathLst>
                <a:path w="2242" h="2241" extrusionOk="0">
                  <a:moveTo>
                    <a:pt x="1121" y="0"/>
                  </a:moveTo>
                  <a:cubicBezTo>
                    <a:pt x="490" y="0"/>
                    <a:pt x="1" y="509"/>
                    <a:pt x="1" y="1120"/>
                  </a:cubicBezTo>
                  <a:cubicBezTo>
                    <a:pt x="1" y="1731"/>
                    <a:pt x="490" y="2240"/>
                    <a:pt x="1121" y="2240"/>
                  </a:cubicBezTo>
                  <a:cubicBezTo>
                    <a:pt x="1732" y="2240"/>
                    <a:pt x="2241" y="1731"/>
                    <a:pt x="2241" y="1120"/>
                  </a:cubicBezTo>
                  <a:cubicBezTo>
                    <a:pt x="2241" y="489"/>
                    <a:pt x="1732" y="0"/>
                    <a:pt x="11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a:off x="375714" y="3527026"/>
              <a:ext cx="240572" cy="240471"/>
            </a:xfrm>
            <a:custGeom>
              <a:avLst/>
              <a:gdLst/>
              <a:ahLst/>
              <a:cxnLst/>
              <a:rect l="l" t="t" r="r" b="b"/>
              <a:pathLst>
                <a:path w="2242" h="2241" extrusionOk="0">
                  <a:moveTo>
                    <a:pt x="1121" y="0"/>
                  </a:moveTo>
                  <a:cubicBezTo>
                    <a:pt x="490" y="0"/>
                    <a:pt x="1" y="509"/>
                    <a:pt x="1" y="1120"/>
                  </a:cubicBezTo>
                  <a:cubicBezTo>
                    <a:pt x="1" y="1731"/>
                    <a:pt x="490" y="2241"/>
                    <a:pt x="1121" y="2241"/>
                  </a:cubicBezTo>
                  <a:cubicBezTo>
                    <a:pt x="1732" y="2241"/>
                    <a:pt x="2241" y="1731"/>
                    <a:pt x="2241" y="1120"/>
                  </a:cubicBezTo>
                  <a:cubicBezTo>
                    <a:pt x="2241" y="489"/>
                    <a:pt x="1732" y="0"/>
                    <a:pt x="11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375714" y="3116150"/>
              <a:ext cx="240572" cy="240471"/>
            </a:xfrm>
            <a:custGeom>
              <a:avLst/>
              <a:gdLst/>
              <a:ahLst/>
              <a:cxnLst/>
              <a:rect l="l" t="t" r="r" b="b"/>
              <a:pathLst>
                <a:path w="2242" h="2241" extrusionOk="0">
                  <a:moveTo>
                    <a:pt x="1121" y="1"/>
                  </a:moveTo>
                  <a:cubicBezTo>
                    <a:pt x="490" y="1"/>
                    <a:pt x="1" y="510"/>
                    <a:pt x="1" y="1121"/>
                  </a:cubicBezTo>
                  <a:cubicBezTo>
                    <a:pt x="1" y="1732"/>
                    <a:pt x="490" y="2241"/>
                    <a:pt x="1121" y="2241"/>
                  </a:cubicBezTo>
                  <a:cubicBezTo>
                    <a:pt x="1732" y="2241"/>
                    <a:pt x="2241" y="1732"/>
                    <a:pt x="2241" y="1121"/>
                  </a:cubicBezTo>
                  <a:cubicBezTo>
                    <a:pt x="2241" y="510"/>
                    <a:pt x="1732" y="1"/>
                    <a:pt x="1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 name="Google Shape;307;p8"/>
          <p:cNvSpPr/>
          <p:nvPr/>
        </p:nvSpPr>
        <p:spPr>
          <a:xfrm>
            <a:off x="-326225" y="-2436650"/>
            <a:ext cx="1619100" cy="4846200"/>
          </a:xfrm>
          <a:prstGeom prst="roundRect">
            <a:avLst>
              <a:gd name="adj" fmla="val 5000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8" name="Google Shape;308;p8"/>
          <p:cNvGrpSpPr/>
          <p:nvPr/>
        </p:nvGrpSpPr>
        <p:grpSpPr>
          <a:xfrm rot="5400000">
            <a:off x="6437862" y="-102319"/>
            <a:ext cx="122176" cy="976425"/>
            <a:chOff x="1657750" y="4932595"/>
            <a:chExt cx="159000" cy="1270725"/>
          </a:xfrm>
        </p:grpSpPr>
        <p:sp>
          <p:nvSpPr>
            <p:cNvPr id="309" name="Google Shape;309;p8"/>
            <p:cNvSpPr/>
            <p:nvPr/>
          </p:nvSpPr>
          <p:spPr>
            <a:xfrm>
              <a:off x="1657750" y="4932595"/>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1657750" y="5303170"/>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1657750" y="5673745"/>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1657750" y="6044320"/>
              <a:ext cx="159000" cy="1590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13" name="Google Shape;313;p8"/>
          <p:cNvCxnSpPr/>
          <p:nvPr/>
        </p:nvCxnSpPr>
        <p:spPr>
          <a:xfrm rot="10800000">
            <a:off x="8849075" y="-1896912"/>
            <a:ext cx="0" cy="3666300"/>
          </a:xfrm>
          <a:prstGeom prst="straightConnector1">
            <a:avLst/>
          </a:prstGeom>
          <a:noFill/>
          <a:ln w="19050" cap="flat" cmpd="sng">
            <a:solidFill>
              <a:schemeClr val="lt1"/>
            </a:solidFill>
            <a:prstDash val="solid"/>
            <a:round/>
            <a:headEnd type="none" w="med" len="med"/>
            <a:tailEnd type="none" w="med" len="med"/>
          </a:ln>
        </p:spPr>
      </p:cxnSp>
      <p:cxnSp>
        <p:nvCxnSpPr>
          <p:cNvPr id="314" name="Google Shape;314;p8"/>
          <p:cNvCxnSpPr/>
          <p:nvPr/>
        </p:nvCxnSpPr>
        <p:spPr>
          <a:xfrm rot="10800000">
            <a:off x="7368275" y="324788"/>
            <a:ext cx="4100100" cy="0"/>
          </a:xfrm>
          <a:prstGeom prst="straightConnector1">
            <a:avLst/>
          </a:prstGeom>
          <a:noFill/>
          <a:ln w="19050" cap="flat" cmpd="sng">
            <a:solidFill>
              <a:schemeClr val="lt1"/>
            </a:solidFill>
            <a:prstDash val="solid"/>
            <a:round/>
            <a:headEnd type="none" w="med" len="med"/>
            <a:tailEnd type="none" w="med" len="med"/>
          </a:ln>
        </p:spPr>
      </p:cxnSp>
      <p:sp>
        <p:nvSpPr>
          <p:cNvPr id="315" name="Google Shape;315;p8"/>
          <p:cNvSpPr/>
          <p:nvPr/>
        </p:nvSpPr>
        <p:spPr>
          <a:xfrm rot="5400000">
            <a:off x="825025" y="2984063"/>
            <a:ext cx="1619100" cy="4846200"/>
          </a:xfrm>
          <a:prstGeom prst="roundRect">
            <a:avLst>
              <a:gd name="adj" fmla="val 5000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3038550" y="4360658"/>
            <a:ext cx="472728" cy="473941"/>
          </a:xfrm>
          <a:custGeom>
            <a:avLst/>
            <a:gdLst/>
            <a:ahLst/>
            <a:cxnLst/>
            <a:rect l="l" t="t" r="r" b="b"/>
            <a:pathLst>
              <a:path w="7557" h="7577" extrusionOk="0">
                <a:moveTo>
                  <a:pt x="3769" y="0"/>
                </a:moveTo>
                <a:cubicBezTo>
                  <a:pt x="1691" y="0"/>
                  <a:pt x="1" y="1711"/>
                  <a:pt x="1" y="3788"/>
                </a:cubicBezTo>
                <a:cubicBezTo>
                  <a:pt x="1" y="5886"/>
                  <a:pt x="1691" y="7576"/>
                  <a:pt x="3769" y="7576"/>
                </a:cubicBezTo>
                <a:cubicBezTo>
                  <a:pt x="5866" y="7576"/>
                  <a:pt x="7557" y="5886"/>
                  <a:pt x="7557" y="3788"/>
                </a:cubicBezTo>
                <a:cubicBezTo>
                  <a:pt x="7557" y="1711"/>
                  <a:pt x="5866" y="0"/>
                  <a:pt x="3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 name="Google Shape;317;p8"/>
          <p:cNvGrpSpPr/>
          <p:nvPr/>
        </p:nvGrpSpPr>
        <p:grpSpPr>
          <a:xfrm>
            <a:off x="6653932" y="3502005"/>
            <a:ext cx="3128501" cy="3130908"/>
            <a:chOff x="6281291" y="3064670"/>
            <a:chExt cx="4075160" cy="4078296"/>
          </a:xfrm>
        </p:grpSpPr>
        <p:sp>
          <p:nvSpPr>
            <p:cNvPr id="318" name="Google Shape;318;p8"/>
            <p:cNvSpPr/>
            <p:nvPr/>
          </p:nvSpPr>
          <p:spPr>
            <a:xfrm>
              <a:off x="6798403" y="5047546"/>
              <a:ext cx="1481130" cy="149"/>
            </a:xfrm>
            <a:custGeom>
              <a:avLst/>
              <a:gdLst/>
              <a:ahLst/>
              <a:cxnLst/>
              <a:rect l="l" t="t" r="r" b="b"/>
              <a:pathLst>
                <a:path w="9919" h="1" fill="none" extrusionOk="0">
                  <a:moveTo>
                    <a:pt x="0" y="0"/>
                  </a:moveTo>
                  <a:lnTo>
                    <a:pt x="9918"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8"/>
            <p:cNvSpPr/>
            <p:nvPr/>
          </p:nvSpPr>
          <p:spPr>
            <a:xfrm>
              <a:off x="6804376" y="4916738"/>
              <a:ext cx="1475157" cy="130956"/>
            </a:xfrm>
            <a:custGeom>
              <a:avLst/>
              <a:gdLst/>
              <a:ahLst/>
              <a:cxnLst/>
              <a:rect l="l" t="t" r="r" b="b"/>
              <a:pathLst>
                <a:path w="9879" h="877" fill="none" extrusionOk="0">
                  <a:moveTo>
                    <a:pt x="1" y="1"/>
                  </a:moveTo>
                  <a:lnTo>
                    <a:pt x="9878" y="8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p:nvPr/>
          </p:nvSpPr>
          <p:spPr>
            <a:xfrm>
              <a:off x="6822743" y="4789066"/>
              <a:ext cx="1456790" cy="258627"/>
            </a:xfrm>
            <a:custGeom>
              <a:avLst/>
              <a:gdLst/>
              <a:ahLst/>
              <a:cxnLst/>
              <a:rect l="l" t="t" r="r" b="b"/>
              <a:pathLst>
                <a:path w="9756" h="1732" fill="none" extrusionOk="0">
                  <a:moveTo>
                    <a:pt x="0" y="0"/>
                  </a:moveTo>
                  <a:lnTo>
                    <a:pt x="9755" y="173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8"/>
            <p:cNvSpPr/>
            <p:nvPr/>
          </p:nvSpPr>
          <p:spPr>
            <a:xfrm>
              <a:off x="6850069" y="4664380"/>
              <a:ext cx="1429464" cy="383311"/>
            </a:xfrm>
            <a:custGeom>
              <a:avLst/>
              <a:gdLst/>
              <a:ahLst/>
              <a:cxnLst/>
              <a:rect l="l" t="t" r="r" b="b"/>
              <a:pathLst>
                <a:path w="9573" h="2567" fill="none" extrusionOk="0">
                  <a:moveTo>
                    <a:pt x="0" y="0"/>
                  </a:moveTo>
                  <a:lnTo>
                    <a:pt x="9572" y="256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8"/>
            <p:cNvSpPr/>
            <p:nvPr/>
          </p:nvSpPr>
          <p:spPr>
            <a:xfrm>
              <a:off x="6889640" y="4539695"/>
              <a:ext cx="1389894" cy="507995"/>
            </a:xfrm>
            <a:custGeom>
              <a:avLst/>
              <a:gdLst/>
              <a:ahLst/>
              <a:cxnLst/>
              <a:rect l="l" t="t" r="r" b="b"/>
              <a:pathLst>
                <a:path w="9308" h="3402" fill="none" extrusionOk="0">
                  <a:moveTo>
                    <a:pt x="0" y="0"/>
                  </a:moveTo>
                  <a:lnTo>
                    <a:pt x="9307" y="340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8"/>
            <p:cNvSpPr/>
            <p:nvPr/>
          </p:nvSpPr>
          <p:spPr>
            <a:xfrm>
              <a:off x="6938171" y="4420982"/>
              <a:ext cx="1341364" cy="626707"/>
            </a:xfrm>
            <a:custGeom>
              <a:avLst/>
              <a:gdLst/>
              <a:ahLst/>
              <a:cxnLst/>
              <a:rect l="l" t="t" r="r" b="b"/>
              <a:pathLst>
                <a:path w="8983" h="4197" fill="none" extrusionOk="0">
                  <a:moveTo>
                    <a:pt x="1" y="1"/>
                  </a:moveTo>
                  <a:lnTo>
                    <a:pt x="8982" y="419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8"/>
            <p:cNvSpPr/>
            <p:nvPr/>
          </p:nvSpPr>
          <p:spPr>
            <a:xfrm>
              <a:off x="6999095" y="4305554"/>
              <a:ext cx="1280440" cy="742133"/>
            </a:xfrm>
            <a:custGeom>
              <a:avLst/>
              <a:gdLst/>
              <a:ahLst/>
              <a:cxnLst/>
              <a:rect l="l" t="t" r="r" b="b"/>
              <a:pathLst>
                <a:path w="8575" h="4970" fill="none" extrusionOk="0">
                  <a:moveTo>
                    <a:pt x="0" y="0"/>
                  </a:moveTo>
                  <a:lnTo>
                    <a:pt x="8574" y="4969"/>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8"/>
            <p:cNvSpPr/>
            <p:nvPr/>
          </p:nvSpPr>
          <p:spPr>
            <a:xfrm>
              <a:off x="7065993" y="4199086"/>
              <a:ext cx="1213544" cy="848600"/>
            </a:xfrm>
            <a:custGeom>
              <a:avLst/>
              <a:gdLst/>
              <a:ahLst/>
              <a:cxnLst/>
              <a:rect l="l" t="t" r="r" b="b"/>
              <a:pathLst>
                <a:path w="8127" h="5683" fill="none" extrusionOk="0">
                  <a:moveTo>
                    <a:pt x="0" y="0"/>
                  </a:moveTo>
                  <a:lnTo>
                    <a:pt x="8126" y="568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8"/>
            <p:cNvSpPr/>
            <p:nvPr/>
          </p:nvSpPr>
          <p:spPr>
            <a:xfrm>
              <a:off x="7144985" y="4095605"/>
              <a:ext cx="1134552" cy="952080"/>
            </a:xfrm>
            <a:custGeom>
              <a:avLst/>
              <a:gdLst/>
              <a:ahLst/>
              <a:cxnLst/>
              <a:rect l="l" t="t" r="r" b="b"/>
              <a:pathLst>
                <a:path w="7598" h="6376" fill="none" extrusionOk="0">
                  <a:moveTo>
                    <a:pt x="1" y="1"/>
                  </a:moveTo>
                  <a:lnTo>
                    <a:pt x="7597" y="637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8"/>
            <p:cNvSpPr/>
            <p:nvPr/>
          </p:nvSpPr>
          <p:spPr>
            <a:xfrm>
              <a:off x="7233236" y="3998394"/>
              <a:ext cx="1046303" cy="1049289"/>
            </a:xfrm>
            <a:custGeom>
              <a:avLst/>
              <a:gdLst/>
              <a:ahLst/>
              <a:cxnLst/>
              <a:rect l="l" t="t" r="r" b="b"/>
              <a:pathLst>
                <a:path w="7007" h="7027" fill="none" extrusionOk="0">
                  <a:moveTo>
                    <a:pt x="0" y="0"/>
                  </a:moveTo>
                  <a:lnTo>
                    <a:pt x="7006" y="70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8"/>
            <p:cNvSpPr/>
            <p:nvPr/>
          </p:nvSpPr>
          <p:spPr>
            <a:xfrm>
              <a:off x="7327460" y="3913130"/>
              <a:ext cx="952080" cy="1134552"/>
            </a:xfrm>
            <a:custGeom>
              <a:avLst/>
              <a:gdLst/>
              <a:ahLst/>
              <a:cxnLst/>
              <a:rect l="l" t="t" r="r" b="b"/>
              <a:pathLst>
                <a:path w="6376" h="7598" fill="none" extrusionOk="0">
                  <a:moveTo>
                    <a:pt x="1" y="1"/>
                  </a:moveTo>
                  <a:lnTo>
                    <a:pt x="6375" y="7597"/>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8"/>
            <p:cNvSpPr/>
            <p:nvPr/>
          </p:nvSpPr>
          <p:spPr>
            <a:xfrm>
              <a:off x="7430942" y="3834138"/>
              <a:ext cx="848600" cy="1213544"/>
            </a:xfrm>
            <a:custGeom>
              <a:avLst/>
              <a:gdLst/>
              <a:ahLst/>
              <a:cxnLst/>
              <a:rect l="l" t="t" r="r" b="b"/>
              <a:pathLst>
                <a:path w="5683" h="8127" fill="none" extrusionOk="0">
                  <a:moveTo>
                    <a:pt x="0" y="0"/>
                  </a:moveTo>
                  <a:lnTo>
                    <a:pt x="5682" y="81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8"/>
            <p:cNvSpPr/>
            <p:nvPr/>
          </p:nvSpPr>
          <p:spPr>
            <a:xfrm>
              <a:off x="7540397" y="3764105"/>
              <a:ext cx="739146" cy="1283576"/>
            </a:xfrm>
            <a:custGeom>
              <a:avLst/>
              <a:gdLst/>
              <a:ahLst/>
              <a:cxnLst/>
              <a:rect l="l" t="t" r="r" b="b"/>
              <a:pathLst>
                <a:path w="4950" h="8596" fill="none" extrusionOk="0">
                  <a:moveTo>
                    <a:pt x="0" y="1"/>
                  </a:moveTo>
                  <a:lnTo>
                    <a:pt x="4949" y="859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8"/>
            <p:cNvSpPr/>
            <p:nvPr/>
          </p:nvSpPr>
          <p:spPr>
            <a:xfrm>
              <a:off x="7652839" y="3703330"/>
              <a:ext cx="626707" cy="1344350"/>
            </a:xfrm>
            <a:custGeom>
              <a:avLst/>
              <a:gdLst/>
              <a:ahLst/>
              <a:cxnLst/>
              <a:rect l="l" t="t" r="r" b="b"/>
              <a:pathLst>
                <a:path w="4197" h="9003" fill="none" extrusionOk="0">
                  <a:moveTo>
                    <a:pt x="1" y="1"/>
                  </a:moveTo>
                  <a:lnTo>
                    <a:pt x="4196" y="900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8"/>
            <p:cNvSpPr/>
            <p:nvPr/>
          </p:nvSpPr>
          <p:spPr>
            <a:xfrm>
              <a:off x="7774538" y="3654650"/>
              <a:ext cx="505009" cy="1393030"/>
            </a:xfrm>
            <a:custGeom>
              <a:avLst/>
              <a:gdLst/>
              <a:ahLst/>
              <a:cxnLst/>
              <a:rect l="l" t="t" r="r" b="b"/>
              <a:pathLst>
                <a:path w="3382" h="9329" fill="none" extrusionOk="0">
                  <a:moveTo>
                    <a:pt x="0" y="1"/>
                  </a:moveTo>
                  <a:lnTo>
                    <a:pt x="3381" y="93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8"/>
            <p:cNvSpPr/>
            <p:nvPr/>
          </p:nvSpPr>
          <p:spPr>
            <a:xfrm>
              <a:off x="7896238" y="3618215"/>
              <a:ext cx="383311" cy="1429464"/>
            </a:xfrm>
            <a:custGeom>
              <a:avLst/>
              <a:gdLst/>
              <a:ahLst/>
              <a:cxnLst/>
              <a:rect l="l" t="t" r="r" b="b"/>
              <a:pathLst>
                <a:path w="2567" h="9573" fill="none" extrusionOk="0">
                  <a:moveTo>
                    <a:pt x="0" y="0"/>
                  </a:moveTo>
                  <a:lnTo>
                    <a:pt x="2566" y="957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8"/>
            <p:cNvSpPr/>
            <p:nvPr/>
          </p:nvSpPr>
          <p:spPr>
            <a:xfrm>
              <a:off x="8020924" y="3587753"/>
              <a:ext cx="258627" cy="1459926"/>
            </a:xfrm>
            <a:custGeom>
              <a:avLst/>
              <a:gdLst/>
              <a:ahLst/>
              <a:cxnLst/>
              <a:rect l="l" t="t" r="r" b="b"/>
              <a:pathLst>
                <a:path w="1732" h="9777" fill="none" extrusionOk="0">
                  <a:moveTo>
                    <a:pt x="0" y="1"/>
                  </a:moveTo>
                  <a:lnTo>
                    <a:pt x="1731" y="97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8"/>
            <p:cNvSpPr/>
            <p:nvPr/>
          </p:nvSpPr>
          <p:spPr>
            <a:xfrm>
              <a:off x="8151583" y="3572522"/>
              <a:ext cx="127969" cy="1475157"/>
            </a:xfrm>
            <a:custGeom>
              <a:avLst/>
              <a:gdLst/>
              <a:ahLst/>
              <a:cxnLst/>
              <a:rect l="l" t="t" r="r" b="b"/>
              <a:pathLst>
                <a:path w="857" h="9879" fill="none" extrusionOk="0">
                  <a:moveTo>
                    <a:pt x="1" y="1"/>
                  </a:moveTo>
                  <a:lnTo>
                    <a:pt x="856" y="987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8"/>
            <p:cNvSpPr/>
            <p:nvPr/>
          </p:nvSpPr>
          <p:spPr>
            <a:xfrm>
              <a:off x="8279405" y="3566549"/>
              <a:ext cx="149" cy="1481130"/>
            </a:xfrm>
            <a:custGeom>
              <a:avLst/>
              <a:gdLst/>
              <a:ahLst/>
              <a:cxnLst/>
              <a:rect l="l" t="t" r="r" b="b"/>
              <a:pathLst>
                <a:path w="1" h="9919" fill="none" extrusionOk="0">
                  <a:moveTo>
                    <a:pt x="0" y="0"/>
                  </a:moveTo>
                  <a:lnTo>
                    <a:pt x="0" y="991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8"/>
            <p:cNvSpPr/>
            <p:nvPr/>
          </p:nvSpPr>
          <p:spPr>
            <a:xfrm>
              <a:off x="8279405" y="3572522"/>
              <a:ext cx="130807" cy="1475157"/>
            </a:xfrm>
            <a:custGeom>
              <a:avLst/>
              <a:gdLst/>
              <a:ahLst/>
              <a:cxnLst/>
              <a:rect l="l" t="t" r="r" b="b"/>
              <a:pathLst>
                <a:path w="876" h="9879" fill="none" extrusionOk="0">
                  <a:moveTo>
                    <a:pt x="876" y="1"/>
                  </a:moveTo>
                  <a:lnTo>
                    <a:pt x="0" y="987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8"/>
            <p:cNvSpPr/>
            <p:nvPr/>
          </p:nvSpPr>
          <p:spPr>
            <a:xfrm>
              <a:off x="8279405" y="3587753"/>
              <a:ext cx="258627" cy="1459926"/>
            </a:xfrm>
            <a:custGeom>
              <a:avLst/>
              <a:gdLst/>
              <a:ahLst/>
              <a:cxnLst/>
              <a:rect l="l" t="t" r="r" b="b"/>
              <a:pathLst>
                <a:path w="1732" h="9777" fill="none" extrusionOk="0">
                  <a:moveTo>
                    <a:pt x="1731" y="1"/>
                  </a:moveTo>
                  <a:lnTo>
                    <a:pt x="0" y="97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8"/>
            <p:cNvSpPr/>
            <p:nvPr/>
          </p:nvSpPr>
          <p:spPr>
            <a:xfrm>
              <a:off x="8279405" y="3618215"/>
              <a:ext cx="383311" cy="1429464"/>
            </a:xfrm>
            <a:custGeom>
              <a:avLst/>
              <a:gdLst/>
              <a:ahLst/>
              <a:cxnLst/>
              <a:rect l="l" t="t" r="r" b="b"/>
              <a:pathLst>
                <a:path w="2567" h="9573" fill="none" extrusionOk="0">
                  <a:moveTo>
                    <a:pt x="2566" y="0"/>
                  </a:moveTo>
                  <a:lnTo>
                    <a:pt x="0" y="957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8"/>
            <p:cNvSpPr/>
            <p:nvPr/>
          </p:nvSpPr>
          <p:spPr>
            <a:xfrm>
              <a:off x="8279405" y="3654650"/>
              <a:ext cx="507995" cy="1393030"/>
            </a:xfrm>
            <a:custGeom>
              <a:avLst/>
              <a:gdLst/>
              <a:ahLst/>
              <a:cxnLst/>
              <a:rect l="l" t="t" r="r" b="b"/>
              <a:pathLst>
                <a:path w="3402" h="9329" fill="none" extrusionOk="0">
                  <a:moveTo>
                    <a:pt x="3401" y="1"/>
                  </a:moveTo>
                  <a:lnTo>
                    <a:pt x="0" y="93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8"/>
            <p:cNvSpPr/>
            <p:nvPr/>
          </p:nvSpPr>
          <p:spPr>
            <a:xfrm>
              <a:off x="8279405" y="3703330"/>
              <a:ext cx="626557" cy="1344350"/>
            </a:xfrm>
            <a:custGeom>
              <a:avLst/>
              <a:gdLst/>
              <a:ahLst/>
              <a:cxnLst/>
              <a:rect l="l" t="t" r="r" b="b"/>
              <a:pathLst>
                <a:path w="4196" h="9003" fill="none" extrusionOk="0">
                  <a:moveTo>
                    <a:pt x="4195" y="1"/>
                  </a:moveTo>
                  <a:lnTo>
                    <a:pt x="0" y="900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8"/>
            <p:cNvSpPr/>
            <p:nvPr/>
          </p:nvSpPr>
          <p:spPr>
            <a:xfrm>
              <a:off x="8279405" y="3764105"/>
              <a:ext cx="738997" cy="1283576"/>
            </a:xfrm>
            <a:custGeom>
              <a:avLst/>
              <a:gdLst/>
              <a:ahLst/>
              <a:cxnLst/>
              <a:rect l="l" t="t" r="r" b="b"/>
              <a:pathLst>
                <a:path w="4949" h="8596" fill="none" extrusionOk="0">
                  <a:moveTo>
                    <a:pt x="4949" y="1"/>
                  </a:moveTo>
                  <a:lnTo>
                    <a:pt x="0" y="859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8"/>
            <p:cNvSpPr/>
            <p:nvPr/>
          </p:nvSpPr>
          <p:spPr>
            <a:xfrm>
              <a:off x="8279405" y="3834138"/>
              <a:ext cx="848600" cy="1213544"/>
            </a:xfrm>
            <a:custGeom>
              <a:avLst/>
              <a:gdLst/>
              <a:ahLst/>
              <a:cxnLst/>
              <a:rect l="l" t="t" r="r" b="b"/>
              <a:pathLst>
                <a:path w="5683" h="8127" fill="none" extrusionOk="0">
                  <a:moveTo>
                    <a:pt x="5682" y="0"/>
                  </a:moveTo>
                  <a:lnTo>
                    <a:pt x="0" y="81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8"/>
            <p:cNvSpPr/>
            <p:nvPr/>
          </p:nvSpPr>
          <p:spPr>
            <a:xfrm>
              <a:off x="8279405" y="3913130"/>
              <a:ext cx="951931" cy="1134552"/>
            </a:xfrm>
            <a:custGeom>
              <a:avLst/>
              <a:gdLst/>
              <a:ahLst/>
              <a:cxnLst/>
              <a:rect l="l" t="t" r="r" b="b"/>
              <a:pathLst>
                <a:path w="6375" h="7598" fill="none" extrusionOk="0">
                  <a:moveTo>
                    <a:pt x="6375" y="1"/>
                  </a:moveTo>
                  <a:lnTo>
                    <a:pt x="0" y="7597"/>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8"/>
            <p:cNvSpPr/>
            <p:nvPr/>
          </p:nvSpPr>
          <p:spPr>
            <a:xfrm>
              <a:off x="8279405" y="3998394"/>
              <a:ext cx="1046153" cy="1049289"/>
            </a:xfrm>
            <a:custGeom>
              <a:avLst/>
              <a:gdLst/>
              <a:ahLst/>
              <a:cxnLst/>
              <a:rect l="l" t="t" r="r" b="b"/>
              <a:pathLst>
                <a:path w="7006" h="7027" fill="none" extrusionOk="0">
                  <a:moveTo>
                    <a:pt x="7006" y="0"/>
                  </a:moveTo>
                  <a:lnTo>
                    <a:pt x="0" y="70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8"/>
            <p:cNvSpPr/>
            <p:nvPr/>
          </p:nvSpPr>
          <p:spPr>
            <a:xfrm>
              <a:off x="8279405" y="4095605"/>
              <a:ext cx="1134403" cy="952080"/>
            </a:xfrm>
            <a:custGeom>
              <a:avLst/>
              <a:gdLst/>
              <a:ahLst/>
              <a:cxnLst/>
              <a:rect l="l" t="t" r="r" b="b"/>
              <a:pathLst>
                <a:path w="7597" h="6376" fill="none" extrusionOk="0">
                  <a:moveTo>
                    <a:pt x="7597" y="1"/>
                  </a:moveTo>
                  <a:lnTo>
                    <a:pt x="0" y="637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8"/>
            <p:cNvSpPr/>
            <p:nvPr/>
          </p:nvSpPr>
          <p:spPr>
            <a:xfrm>
              <a:off x="8279405" y="4199086"/>
              <a:ext cx="1213544" cy="848600"/>
            </a:xfrm>
            <a:custGeom>
              <a:avLst/>
              <a:gdLst/>
              <a:ahLst/>
              <a:cxnLst/>
              <a:rect l="l" t="t" r="r" b="b"/>
              <a:pathLst>
                <a:path w="8127" h="5683" fill="none" extrusionOk="0">
                  <a:moveTo>
                    <a:pt x="8126" y="0"/>
                  </a:moveTo>
                  <a:lnTo>
                    <a:pt x="0" y="568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8"/>
            <p:cNvSpPr/>
            <p:nvPr/>
          </p:nvSpPr>
          <p:spPr>
            <a:xfrm>
              <a:off x="8279405" y="4305554"/>
              <a:ext cx="1283427" cy="742133"/>
            </a:xfrm>
            <a:custGeom>
              <a:avLst/>
              <a:gdLst/>
              <a:ahLst/>
              <a:cxnLst/>
              <a:rect l="l" t="t" r="r" b="b"/>
              <a:pathLst>
                <a:path w="8595" h="4970" fill="none" extrusionOk="0">
                  <a:moveTo>
                    <a:pt x="8594" y="0"/>
                  </a:moveTo>
                  <a:lnTo>
                    <a:pt x="0" y="4969"/>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8"/>
            <p:cNvSpPr/>
            <p:nvPr/>
          </p:nvSpPr>
          <p:spPr>
            <a:xfrm>
              <a:off x="8279405" y="4420982"/>
              <a:ext cx="1341215" cy="626707"/>
            </a:xfrm>
            <a:custGeom>
              <a:avLst/>
              <a:gdLst/>
              <a:ahLst/>
              <a:cxnLst/>
              <a:rect l="l" t="t" r="r" b="b"/>
              <a:pathLst>
                <a:path w="8982" h="4197" fill="none" extrusionOk="0">
                  <a:moveTo>
                    <a:pt x="8981" y="1"/>
                  </a:moveTo>
                  <a:lnTo>
                    <a:pt x="0" y="419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8"/>
            <p:cNvSpPr/>
            <p:nvPr/>
          </p:nvSpPr>
          <p:spPr>
            <a:xfrm>
              <a:off x="8279405" y="4539695"/>
              <a:ext cx="1392880" cy="507995"/>
            </a:xfrm>
            <a:custGeom>
              <a:avLst/>
              <a:gdLst/>
              <a:ahLst/>
              <a:cxnLst/>
              <a:rect l="l" t="t" r="r" b="b"/>
              <a:pathLst>
                <a:path w="9328" h="3402" fill="none" extrusionOk="0">
                  <a:moveTo>
                    <a:pt x="9328" y="0"/>
                  </a:moveTo>
                  <a:lnTo>
                    <a:pt x="0" y="340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8"/>
            <p:cNvSpPr/>
            <p:nvPr/>
          </p:nvSpPr>
          <p:spPr>
            <a:xfrm>
              <a:off x="8279405" y="4664380"/>
              <a:ext cx="1429315" cy="383311"/>
            </a:xfrm>
            <a:custGeom>
              <a:avLst/>
              <a:gdLst/>
              <a:ahLst/>
              <a:cxnLst/>
              <a:rect l="l" t="t" r="r" b="b"/>
              <a:pathLst>
                <a:path w="9572" h="2567" fill="none" extrusionOk="0">
                  <a:moveTo>
                    <a:pt x="9572" y="0"/>
                  </a:moveTo>
                  <a:lnTo>
                    <a:pt x="0" y="256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8"/>
            <p:cNvSpPr/>
            <p:nvPr/>
          </p:nvSpPr>
          <p:spPr>
            <a:xfrm>
              <a:off x="8279405" y="4789066"/>
              <a:ext cx="1456790" cy="258627"/>
            </a:xfrm>
            <a:custGeom>
              <a:avLst/>
              <a:gdLst/>
              <a:ahLst/>
              <a:cxnLst/>
              <a:rect l="l" t="t" r="r" b="b"/>
              <a:pathLst>
                <a:path w="9756" h="1732" fill="none" extrusionOk="0">
                  <a:moveTo>
                    <a:pt x="9755" y="0"/>
                  </a:moveTo>
                  <a:lnTo>
                    <a:pt x="0" y="173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8"/>
            <p:cNvSpPr/>
            <p:nvPr/>
          </p:nvSpPr>
          <p:spPr>
            <a:xfrm>
              <a:off x="8279405" y="4916738"/>
              <a:ext cx="1475008" cy="130956"/>
            </a:xfrm>
            <a:custGeom>
              <a:avLst/>
              <a:gdLst/>
              <a:ahLst/>
              <a:cxnLst/>
              <a:rect l="l" t="t" r="r" b="b"/>
              <a:pathLst>
                <a:path w="9878" h="877" fill="none" extrusionOk="0">
                  <a:moveTo>
                    <a:pt x="9877" y="1"/>
                  </a:moveTo>
                  <a:lnTo>
                    <a:pt x="0" y="8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8"/>
            <p:cNvSpPr/>
            <p:nvPr/>
          </p:nvSpPr>
          <p:spPr>
            <a:xfrm>
              <a:off x="8279405" y="5047546"/>
              <a:ext cx="1481130" cy="149"/>
            </a:xfrm>
            <a:custGeom>
              <a:avLst/>
              <a:gdLst/>
              <a:ahLst/>
              <a:cxnLst/>
              <a:rect l="l" t="t" r="r" b="b"/>
              <a:pathLst>
                <a:path w="9919" h="1" fill="none" extrusionOk="0">
                  <a:moveTo>
                    <a:pt x="9918" y="0"/>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8"/>
            <p:cNvSpPr/>
            <p:nvPr/>
          </p:nvSpPr>
          <p:spPr>
            <a:xfrm>
              <a:off x="6281291" y="3064670"/>
              <a:ext cx="4075160" cy="4078296"/>
            </a:xfrm>
            <a:custGeom>
              <a:avLst/>
              <a:gdLst/>
              <a:ahLst/>
              <a:cxnLst/>
              <a:rect l="l" t="t" r="r" b="b"/>
              <a:pathLst>
                <a:path w="27291" h="27312" fill="none" extrusionOk="0">
                  <a:moveTo>
                    <a:pt x="27291" y="13646"/>
                  </a:moveTo>
                  <a:cubicBezTo>
                    <a:pt x="27291" y="21201"/>
                    <a:pt x="21181" y="27311"/>
                    <a:pt x="13646" y="27311"/>
                  </a:cubicBezTo>
                  <a:cubicBezTo>
                    <a:pt x="6111" y="27311"/>
                    <a:pt x="1" y="21201"/>
                    <a:pt x="1" y="13646"/>
                  </a:cubicBezTo>
                  <a:cubicBezTo>
                    <a:pt x="1" y="6111"/>
                    <a:pt x="6111" y="1"/>
                    <a:pt x="13646" y="1"/>
                  </a:cubicBezTo>
                  <a:cubicBezTo>
                    <a:pt x="21181" y="1"/>
                    <a:pt x="27291" y="6111"/>
                    <a:pt x="27291" y="13646"/>
                  </a:cubicBezTo>
                  <a:close/>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56" name="Google Shape;356;p8"/>
          <p:cNvCxnSpPr/>
          <p:nvPr/>
        </p:nvCxnSpPr>
        <p:spPr>
          <a:xfrm rot="10800000">
            <a:off x="324025" y="2405350"/>
            <a:ext cx="0" cy="3300600"/>
          </a:xfrm>
          <a:prstGeom prst="straightConnector1">
            <a:avLst/>
          </a:prstGeom>
          <a:noFill/>
          <a:ln w="19050"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419720303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1"/>
        </a:solidFill>
        <a:effectLst/>
      </p:bgPr>
    </p:bg>
    <p:spTree>
      <p:nvGrpSpPr>
        <p:cNvPr id="1" name="Shape 357"/>
        <p:cNvGrpSpPr/>
        <p:nvPr/>
      </p:nvGrpSpPr>
      <p:grpSpPr>
        <a:xfrm>
          <a:off x="0" y="0"/>
          <a:ext cx="0" cy="0"/>
          <a:chOff x="0" y="0"/>
          <a:chExt cx="0" cy="0"/>
        </a:xfrm>
      </p:grpSpPr>
      <p:sp>
        <p:nvSpPr>
          <p:cNvPr id="358" name="Google Shape;358;p9"/>
          <p:cNvSpPr txBox="1">
            <a:spLocks noGrp="1"/>
          </p:cNvSpPr>
          <p:nvPr>
            <p:ph type="title"/>
          </p:nvPr>
        </p:nvSpPr>
        <p:spPr>
          <a:xfrm>
            <a:off x="2543850" y="1320775"/>
            <a:ext cx="4056300" cy="792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r>
              <a:rPr lang="en-US"/>
              <a:t>Click to edit Master title style</a:t>
            </a:r>
            <a:endParaRPr/>
          </a:p>
        </p:txBody>
      </p:sp>
      <p:sp>
        <p:nvSpPr>
          <p:cNvPr id="359" name="Google Shape;359;p9"/>
          <p:cNvSpPr txBox="1">
            <a:spLocks noGrp="1"/>
          </p:cNvSpPr>
          <p:nvPr>
            <p:ph type="subTitle" idx="1"/>
          </p:nvPr>
        </p:nvSpPr>
        <p:spPr>
          <a:xfrm>
            <a:off x="2554950" y="2226127"/>
            <a:ext cx="4045200" cy="1596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700"/>
              <a:buNone/>
              <a:defRPr sz="1700"/>
            </a:lvl1pPr>
            <a:lvl2pPr lvl="1" algn="ctr">
              <a:lnSpc>
                <a:spcPct val="100000"/>
              </a:lnSpc>
              <a:spcBef>
                <a:spcPts val="0"/>
              </a:spcBef>
              <a:spcAft>
                <a:spcPts val="0"/>
              </a:spcAft>
              <a:buSzPts val="1700"/>
              <a:buNone/>
              <a:defRPr sz="1700"/>
            </a:lvl2pPr>
            <a:lvl3pPr lvl="2" algn="ctr">
              <a:lnSpc>
                <a:spcPct val="100000"/>
              </a:lnSpc>
              <a:spcBef>
                <a:spcPts val="0"/>
              </a:spcBef>
              <a:spcAft>
                <a:spcPts val="0"/>
              </a:spcAft>
              <a:buSzPts val="1700"/>
              <a:buNone/>
              <a:defRPr sz="1700"/>
            </a:lvl3pPr>
            <a:lvl4pPr lvl="3" algn="ctr">
              <a:lnSpc>
                <a:spcPct val="100000"/>
              </a:lnSpc>
              <a:spcBef>
                <a:spcPts val="0"/>
              </a:spcBef>
              <a:spcAft>
                <a:spcPts val="0"/>
              </a:spcAft>
              <a:buSzPts val="1700"/>
              <a:buNone/>
              <a:defRPr sz="1700"/>
            </a:lvl4pPr>
            <a:lvl5pPr lvl="4" algn="ctr">
              <a:lnSpc>
                <a:spcPct val="100000"/>
              </a:lnSpc>
              <a:spcBef>
                <a:spcPts val="0"/>
              </a:spcBef>
              <a:spcAft>
                <a:spcPts val="0"/>
              </a:spcAft>
              <a:buSzPts val="1700"/>
              <a:buNone/>
              <a:defRPr sz="1700"/>
            </a:lvl5pPr>
            <a:lvl6pPr lvl="5" algn="ctr">
              <a:lnSpc>
                <a:spcPct val="100000"/>
              </a:lnSpc>
              <a:spcBef>
                <a:spcPts val="0"/>
              </a:spcBef>
              <a:spcAft>
                <a:spcPts val="0"/>
              </a:spcAft>
              <a:buSzPts val="1700"/>
              <a:buNone/>
              <a:defRPr sz="1700"/>
            </a:lvl6pPr>
            <a:lvl7pPr lvl="6" algn="ctr">
              <a:lnSpc>
                <a:spcPct val="100000"/>
              </a:lnSpc>
              <a:spcBef>
                <a:spcPts val="0"/>
              </a:spcBef>
              <a:spcAft>
                <a:spcPts val="0"/>
              </a:spcAft>
              <a:buSzPts val="1700"/>
              <a:buNone/>
              <a:defRPr sz="1700"/>
            </a:lvl7pPr>
            <a:lvl8pPr lvl="7" algn="ctr">
              <a:lnSpc>
                <a:spcPct val="100000"/>
              </a:lnSpc>
              <a:spcBef>
                <a:spcPts val="0"/>
              </a:spcBef>
              <a:spcAft>
                <a:spcPts val="0"/>
              </a:spcAft>
              <a:buSzPts val="1700"/>
              <a:buNone/>
              <a:defRPr sz="1700"/>
            </a:lvl8pPr>
            <a:lvl9pPr lvl="8" algn="ctr">
              <a:lnSpc>
                <a:spcPct val="100000"/>
              </a:lnSpc>
              <a:spcBef>
                <a:spcPts val="0"/>
              </a:spcBef>
              <a:spcAft>
                <a:spcPts val="0"/>
              </a:spcAft>
              <a:buSzPts val="1700"/>
              <a:buNone/>
              <a:defRPr sz="1700"/>
            </a:lvl9pPr>
          </a:lstStyle>
          <a:p>
            <a:r>
              <a:rPr lang="en-US"/>
              <a:t>Click to edit Master subtitle style</a:t>
            </a:r>
            <a:endParaRPr/>
          </a:p>
        </p:txBody>
      </p:sp>
      <p:grpSp>
        <p:nvGrpSpPr>
          <p:cNvPr id="360" name="Google Shape;360;p9"/>
          <p:cNvGrpSpPr/>
          <p:nvPr/>
        </p:nvGrpSpPr>
        <p:grpSpPr>
          <a:xfrm rot="5400000">
            <a:off x="8184390" y="4314759"/>
            <a:ext cx="288519" cy="1007900"/>
            <a:chOff x="8417577" y="1974911"/>
            <a:chExt cx="412524" cy="1441092"/>
          </a:xfrm>
        </p:grpSpPr>
        <p:sp>
          <p:nvSpPr>
            <p:cNvPr id="361" name="Google Shape;361;p9"/>
            <p:cNvSpPr/>
            <p:nvPr/>
          </p:nvSpPr>
          <p:spPr>
            <a:xfrm>
              <a:off x="8417577" y="2181068"/>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9"/>
            <p:cNvSpPr/>
            <p:nvPr/>
          </p:nvSpPr>
          <p:spPr>
            <a:xfrm>
              <a:off x="8623842" y="1974911"/>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9"/>
            <p:cNvSpPr/>
            <p:nvPr/>
          </p:nvSpPr>
          <p:spPr>
            <a:xfrm>
              <a:off x="8478767" y="2033766"/>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9"/>
            <p:cNvSpPr/>
            <p:nvPr/>
          </p:nvSpPr>
          <p:spPr>
            <a:xfrm>
              <a:off x="8478767" y="2033766"/>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p:nvPr/>
          </p:nvSpPr>
          <p:spPr>
            <a:xfrm>
              <a:off x="8417577" y="2695403"/>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9"/>
            <p:cNvSpPr/>
            <p:nvPr/>
          </p:nvSpPr>
          <p:spPr>
            <a:xfrm>
              <a:off x="8623842" y="2489246"/>
              <a:ext cx="111" cy="412422"/>
            </a:xfrm>
            <a:custGeom>
              <a:avLst/>
              <a:gdLst/>
              <a:ahLst/>
              <a:cxnLst/>
              <a:rect l="l" t="t" r="r" b="b"/>
              <a:pathLst>
                <a:path w="1" h="3707" fill="none" extrusionOk="0">
                  <a:moveTo>
                    <a:pt x="0" y="370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9"/>
            <p:cNvSpPr/>
            <p:nvPr/>
          </p:nvSpPr>
          <p:spPr>
            <a:xfrm>
              <a:off x="8478767" y="2548101"/>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9"/>
            <p:cNvSpPr/>
            <p:nvPr/>
          </p:nvSpPr>
          <p:spPr>
            <a:xfrm>
              <a:off x="8478767" y="2548101"/>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9"/>
            <p:cNvSpPr/>
            <p:nvPr/>
          </p:nvSpPr>
          <p:spPr>
            <a:xfrm>
              <a:off x="8417577" y="3209738"/>
              <a:ext cx="412524" cy="111"/>
            </a:xfrm>
            <a:custGeom>
              <a:avLst/>
              <a:gdLst/>
              <a:ahLst/>
              <a:cxnLst/>
              <a:rect l="l" t="t" r="r" b="b"/>
              <a:pathLst>
                <a:path w="3708" h="1" fill="none" extrusionOk="0">
                  <a:moveTo>
                    <a:pt x="3707" y="1"/>
                  </a:moveTo>
                  <a:lnTo>
                    <a:pt x="1"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9"/>
            <p:cNvSpPr/>
            <p:nvPr/>
          </p:nvSpPr>
          <p:spPr>
            <a:xfrm>
              <a:off x="8623842" y="3001356"/>
              <a:ext cx="111" cy="414647"/>
            </a:xfrm>
            <a:custGeom>
              <a:avLst/>
              <a:gdLst/>
              <a:ahLst/>
              <a:cxnLst/>
              <a:rect l="l" t="t" r="r" b="b"/>
              <a:pathLst>
                <a:path w="1" h="3727" fill="none" extrusionOk="0">
                  <a:moveTo>
                    <a:pt x="0" y="3727"/>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9"/>
            <p:cNvSpPr/>
            <p:nvPr/>
          </p:nvSpPr>
          <p:spPr>
            <a:xfrm>
              <a:off x="8478767" y="3062436"/>
              <a:ext cx="292372" cy="292489"/>
            </a:xfrm>
            <a:custGeom>
              <a:avLst/>
              <a:gdLst/>
              <a:ahLst/>
              <a:cxnLst/>
              <a:rect l="l" t="t" r="r" b="b"/>
              <a:pathLst>
                <a:path w="2628" h="2629" fill="none" extrusionOk="0">
                  <a:moveTo>
                    <a:pt x="1" y="2628"/>
                  </a:moveTo>
                  <a:lnTo>
                    <a:pt x="2628" y="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9"/>
            <p:cNvSpPr/>
            <p:nvPr/>
          </p:nvSpPr>
          <p:spPr>
            <a:xfrm>
              <a:off x="8478767" y="3062436"/>
              <a:ext cx="292372" cy="292489"/>
            </a:xfrm>
            <a:custGeom>
              <a:avLst/>
              <a:gdLst/>
              <a:ahLst/>
              <a:cxnLst/>
              <a:rect l="l" t="t" r="r" b="b"/>
              <a:pathLst>
                <a:path w="2628" h="2629" fill="none" extrusionOk="0">
                  <a:moveTo>
                    <a:pt x="1" y="1"/>
                  </a:moveTo>
                  <a:lnTo>
                    <a:pt x="2628" y="26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 name="Google Shape;373;p9"/>
          <p:cNvSpPr/>
          <p:nvPr/>
        </p:nvSpPr>
        <p:spPr>
          <a:xfrm>
            <a:off x="-737775" y="1136475"/>
            <a:ext cx="2427600" cy="24276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9"/>
          <p:cNvSpPr/>
          <p:nvPr/>
        </p:nvSpPr>
        <p:spPr>
          <a:xfrm>
            <a:off x="-868175" y="4330781"/>
            <a:ext cx="2348100" cy="4550700"/>
          </a:xfrm>
          <a:prstGeom prst="round2SameRect">
            <a:avLst>
              <a:gd name="adj1" fmla="val 50000"/>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5" name="Google Shape;375;p9"/>
          <p:cNvCxnSpPr/>
          <p:nvPr/>
        </p:nvCxnSpPr>
        <p:spPr>
          <a:xfrm rot="10800000">
            <a:off x="323450" y="2039650"/>
            <a:ext cx="0" cy="3666300"/>
          </a:xfrm>
          <a:prstGeom prst="straightConnector1">
            <a:avLst/>
          </a:prstGeom>
          <a:noFill/>
          <a:ln w="19050" cap="flat" cmpd="sng">
            <a:solidFill>
              <a:schemeClr val="lt1"/>
            </a:solidFill>
            <a:prstDash val="solid"/>
            <a:round/>
            <a:headEnd type="none" w="med" len="med"/>
            <a:tailEnd type="none" w="med" len="med"/>
          </a:ln>
        </p:spPr>
      </p:cxnSp>
      <p:sp>
        <p:nvSpPr>
          <p:cNvPr id="376" name="Google Shape;376;p9"/>
          <p:cNvSpPr/>
          <p:nvPr/>
        </p:nvSpPr>
        <p:spPr>
          <a:xfrm>
            <a:off x="1043725" y="1196077"/>
            <a:ext cx="726417" cy="728320"/>
          </a:xfrm>
          <a:custGeom>
            <a:avLst/>
            <a:gdLst/>
            <a:ahLst/>
            <a:cxnLst/>
            <a:rect l="l" t="t" r="r" b="b"/>
            <a:pathLst>
              <a:path w="7557" h="7577" extrusionOk="0">
                <a:moveTo>
                  <a:pt x="3769" y="0"/>
                </a:moveTo>
                <a:cubicBezTo>
                  <a:pt x="1691" y="0"/>
                  <a:pt x="1" y="1711"/>
                  <a:pt x="1" y="3788"/>
                </a:cubicBezTo>
                <a:cubicBezTo>
                  <a:pt x="1" y="5886"/>
                  <a:pt x="1691" y="7576"/>
                  <a:pt x="3769" y="7576"/>
                </a:cubicBezTo>
                <a:cubicBezTo>
                  <a:pt x="5866" y="7576"/>
                  <a:pt x="7557" y="5886"/>
                  <a:pt x="7557" y="3788"/>
                </a:cubicBezTo>
                <a:cubicBezTo>
                  <a:pt x="7557" y="1711"/>
                  <a:pt x="5866" y="0"/>
                  <a:pt x="3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9"/>
          <p:cNvSpPr/>
          <p:nvPr/>
        </p:nvSpPr>
        <p:spPr>
          <a:xfrm>
            <a:off x="1479925" y="2113308"/>
            <a:ext cx="472728" cy="473941"/>
          </a:xfrm>
          <a:custGeom>
            <a:avLst/>
            <a:gdLst/>
            <a:ahLst/>
            <a:cxnLst/>
            <a:rect l="l" t="t" r="r" b="b"/>
            <a:pathLst>
              <a:path w="7557" h="7577" extrusionOk="0">
                <a:moveTo>
                  <a:pt x="3769" y="0"/>
                </a:moveTo>
                <a:cubicBezTo>
                  <a:pt x="1691" y="0"/>
                  <a:pt x="1" y="1711"/>
                  <a:pt x="1" y="3788"/>
                </a:cubicBezTo>
                <a:cubicBezTo>
                  <a:pt x="1" y="5886"/>
                  <a:pt x="1691" y="7576"/>
                  <a:pt x="3769" y="7576"/>
                </a:cubicBezTo>
                <a:cubicBezTo>
                  <a:pt x="5866" y="7576"/>
                  <a:pt x="7557" y="5886"/>
                  <a:pt x="7557" y="3788"/>
                </a:cubicBezTo>
                <a:cubicBezTo>
                  <a:pt x="7557" y="1711"/>
                  <a:pt x="5866" y="0"/>
                  <a:pt x="3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9"/>
          <p:cNvSpPr/>
          <p:nvPr/>
        </p:nvSpPr>
        <p:spPr>
          <a:xfrm>
            <a:off x="7308000" y="-4908550"/>
            <a:ext cx="2681100" cy="8024700"/>
          </a:xfrm>
          <a:prstGeom prst="roundRect">
            <a:avLst>
              <a:gd name="adj" fmla="val 5000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9" name="Google Shape;379;p9"/>
          <p:cNvCxnSpPr/>
          <p:nvPr/>
        </p:nvCxnSpPr>
        <p:spPr>
          <a:xfrm rot="10800000">
            <a:off x="4572000" y="-219512"/>
            <a:ext cx="0" cy="1154400"/>
          </a:xfrm>
          <a:prstGeom prst="straightConnector1">
            <a:avLst/>
          </a:prstGeom>
          <a:noFill/>
          <a:ln w="19050" cap="flat" cmpd="sng">
            <a:solidFill>
              <a:schemeClr val="lt1"/>
            </a:solidFill>
            <a:prstDash val="solid"/>
            <a:round/>
            <a:headEnd type="none" w="med" len="med"/>
            <a:tailEnd type="none" w="med" len="med"/>
          </a:ln>
        </p:spPr>
      </p:cxnSp>
      <p:cxnSp>
        <p:nvCxnSpPr>
          <p:cNvPr id="380" name="Google Shape;380;p9"/>
          <p:cNvCxnSpPr/>
          <p:nvPr/>
        </p:nvCxnSpPr>
        <p:spPr>
          <a:xfrm rot="10800000">
            <a:off x="2129700" y="4818713"/>
            <a:ext cx="5386200" cy="0"/>
          </a:xfrm>
          <a:prstGeom prst="straightConnector1">
            <a:avLst/>
          </a:prstGeom>
          <a:noFill/>
          <a:ln w="19050"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71821106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dk2"/>
        </a:solidFill>
        <a:effectLst/>
      </p:bgPr>
    </p:bg>
    <p:spTree>
      <p:nvGrpSpPr>
        <p:cNvPr id="1" name="Shape 381"/>
        <p:cNvGrpSpPr/>
        <p:nvPr/>
      </p:nvGrpSpPr>
      <p:grpSpPr>
        <a:xfrm>
          <a:off x="0" y="0"/>
          <a:ext cx="0" cy="0"/>
          <a:chOff x="0" y="0"/>
          <a:chExt cx="0" cy="0"/>
        </a:xfrm>
      </p:grpSpPr>
      <p:sp>
        <p:nvSpPr>
          <p:cNvPr id="382" name="Google Shape;382;p10"/>
          <p:cNvSpPr txBox="1">
            <a:spLocks noGrp="1"/>
          </p:cNvSpPr>
          <p:nvPr>
            <p:ph type="title"/>
          </p:nvPr>
        </p:nvSpPr>
        <p:spPr>
          <a:xfrm>
            <a:off x="713250" y="2580850"/>
            <a:ext cx="3339300" cy="1062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l" rtl="0">
              <a:spcBef>
                <a:spcPts val="0"/>
              </a:spcBef>
              <a:spcAft>
                <a:spcPts val="0"/>
              </a:spcAft>
              <a:buSzPts val="3000"/>
              <a:buNone/>
              <a:defRPr/>
            </a:lvl2pPr>
            <a:lvl3pPr lvl="2" algn="l" rtl="0">
              <a:spcBef>
                <a:spcPts val="0"/>
              </a:spcBef>
              <a:spcAft>
                <a:spcPts val="0"/>
              </a:spcAft>
              <a:buSzPts val="3000"/>
              <a:buNone/>
              <a:defRPr/>
            </a:lvl3pPr>
            <a:lvl4pPr lvl="3" algn="l" rtl="0">
              <a:spcBef>
                <a:spcPts val="0"/>
              </a:spcBef>
              <a:spcAft>
                <a:spcPts val="0"/>
              </a:spcAft>
              <a:buSzPts val="3000"/>
              <a:buNone/>
              <a:defRPr/>
            </a:lvl4pPr>
            <a:lvl5pPr lvl="4" algn="l" rtl="0">
              <a:spcBef>
                <a:spcPts val="0"/>
              </a:spcBef>
              <a:spcAft>
                <a:spcPts val="0"/>
              </a:spcAft>
              <a:buSzPts val="3000"/>
              <a:buNone/>
              <a:defRPr/>
            </a:lvl5pPr>
            <a:lvl6pPr lvl="5" algn="l" rtl="0">
              <a:spcBef>
                <a:spcPts val="0"/>
              </a:spcBef>
              <a:spcAft>
                <a:spcPts val="0"/>
              </a:spcAft>
              <a:buSzPts val="3000"/>
              <a:buNone/>
              <a:defRPr/>
            </a:lvl6pPr>
            <a:lvl7pPr lvl="6" algn="l" rtl="0">
              <a:spcBef>
                <a:spcPts val="0"/>
              </a:spcBef>
              <a:spcAft>
                <a:spcPts val="0"/>
              </a:spcAft>
              <a:buSzPts val="3000"/>
              <a:buNone/>
              <a:defRPr/>
            </a:lvl7pPr>
            <a:lvl8pPr lvl="7" algn="l" rtl="0">
              <a:spcBef>
                <a:spcPts val="0"/>
              </a:spcBef>
              <a:spcAft>
                <a:spcPts val="0"/>
              </a:spcAft>
              <a:buSzPts val="3000"/>
              <a:buNone/>
              <a:defRPr/>
            </a:lvl8pPr>
            <a:lvl9pPr lvl="8" algn="l" rtl="0">
              <a:spcBef>
                <a:spcPts val="0"/>
              </a:spcBef>
              <a:spcAft>
                <a:spcPts val="0"/>
              </a:spcAft>
              <a:buSzPts val="3000"/>
              <a:buNone/>
              <a:defRPr/>
            </a:lvl9pPr>
          </a:lstStyle>
          <a:p>
            <a:r>
              <a:rPr lang="en-US"/>
              <a:t>Click to edit Master title style</a:t>
            </a:r>
            <a:endParaRPr/>
          </a:p>
        </p:txBody>
      </p:sp>
      <p:grpSp>
        <p:nvGrpSpPr>
          <p:cNvPr id="383" name="Google Shape;383;p10"/>
          <p:cNvGrpSpPr/>
          <p:nvPr/>
        </p:nvGrpSpPr>
        <p:grpSpPr>
          <a:xfrm rot="10800000">
            <a:off x="-924743" y="-1492645"/>
            <a:ext cx="3128501" cy="3130908"/>
            <a:chOff x="6281291" y="3064670"/>
            <a:chExt cx="4075160" cy="4078296"/>
          </a:xfrm>
        </p:grpSpPr>
        <p:sp>
          <p:nvSpPr>
            <p:cNvPr id="384" name="Google Shape;384;p10"/>
            <p:cNvSpPr/>
            <p:nvPr/>
          </p:nvSpPr>
          <p:spPr>
            <a:xfrm>
              <a:off x="6798403" y="5047546"/>
              <a:ext cx="1481130" cy="149"/>
            </a:xfrm>
            <a:custGeom>
              <a:avLst/>
              <a:gdLst/>
              <a:ahLst/>
              <a:cxnLst/>
              <a:rect l="l" t="t" r="r" b="b"/>
              <a:pathLst>
                <a:path w="9919" h="1" fill="none" extrusionOk="0">
                  <a:moveTo>
                    <a:pt x="0" y="0"/>
                  </a:moveTo>
                  <a:lnTo>
                    <a:pt x="9918"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0"/>
            <p:cNvSpPr/>
            <p:nvPr/>
          </p:nvSpPr>
          <p:spPr>
            <a:xfrm>
              <a:off x="6804376" y="4916738"/>
              <a:ext cx="1475157" cy="130956"/>
            </a:xfrm>
            <a:custGeom>
              <a:avLst/>
              <a:gdLst/>
              <a:ahLst/>
              <a:cxnLst/>
              <a:rect l="l" t="t" r="r" b="b"/>
              <a:pathLst>
                <a:path w="9879" h="877" fill="none" extrusionOk="0">
                  <a:moveTo>
                    <a:pt x="1" y="1"/>
                  </a:moveTo>
                  <a:lnTo>
                    <a:pt x="9878" y="8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0"/>
            <p:cNvSpPr/>
            <p:nvPr/>
          </p:nvSpPr>
          <p:spPr>
            <a:xfrm>
              <a:off x="6822743" y="4789066"/>
              <a:ext cx="1456790" cy="258627"/>
            </a:xfrm>
            <a:custGeom>
              <a:avLst/>
              <a:gdLst/>
              <a:ahLst/>
              <a:cxnLst/>
              <a:rect l="l" t="t" r="r" b="b"/>
              <a:pathLst>
                <a:path w="9756" h="1732" fill="none" extrusionOk="0">
                  <a:moveTo>
                    <a:pt x="0" y="0"/>
                  </a:moveTo>
                  <a:lnTo>
                    <a:pt x="9755" y="173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0"/>
            <p:cNvSpPr/>
            <p:nvPr/>
          </p:nvSpPr>
          <p:spPr>
            <a:xfrm>
              <a:off x="6850069" y="4664380"/>
              <a:ext cx="1429464" cy="383311"/>
            </a:xfrm>
            <a:custGeom>
              <a:avLst/>
              <a:gdLst/>
              <a:ahLst/>
              <a:cxnLst/>
              <a:rect l="l" t="t" r="r" b="b"/>
              <a:pathLst>
                <a:path w="9573" h="2567" fill="none" extrusionOk="0">
                  <a:moveTo>
                    <a:pt x="0" y="0"/>
                  </a:moveTo>
                  <a:lnTo>
                    <a:pt x="9572" y="256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0"/>
            <p:cNvSpPr/>
            <p:nvPr/>
          </p:nvSpPr>
          <p:spPr>
            <a:xfrm>
              <a:off x="6889640" y="4539695"/>
              <a:ext cx="1389894" cy="507995"/>
            </a:xfrm>
            <a:custGeom>
              <a:avLst/>
              <a:gdLst/>
              <a:ahLst/>
              <a:cxnLst/>
              <a:rect l="l" t="t" r="r" b="b"/>
              <a:pathLst>
                <a:path w="9308" h="3402" fill="none" extrusionOk="0">
                  <a:moveTo>
                    <a:pt x="0" y="0"/>
                  </a:moveTo>
                  <a:lnTo>
                    <a:pt x="9307" y="340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0"/>
            <p:cNvSpPr/>
            <p:nvPr/>
          </p:nvSpPr>
          <p:spPr>
            <a:xfrm>
              <a:off x="6938171" y="4420982"/>
              <a:ext cx="1341364" cy="626707"/>
            </a:xfrm>
            <a:custGeom>
              <a:avLst/>
              <a:gdLst/>
              <a:ahLst/>
              <a:cxnLst/>
              <a:rect l="l" t="t" r="r" b="b"/>
              <a:pathLst>
                <a:path w="8983" h="4197" fill="none" extrusionOk="0">
                  <a:moveTo>
                    <a:pt x="1" y="1"/>
                  </a:moveTo>
                  <a:lnTo>
                    <a:pt x="8982" y="419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0"/>
            <p:cNvSpPr/>
            <p:nvPr/>
          </p:nvSpPr>
          <p:spPr>
            <a:xfrm>
              <a:off x="6999095" y="4305554"/>
              <a:ext cx="1280440" cy="742133"/>
            </a:xfrm>
            <a:custGeom>
              <a:avLst/>
              <a:gdLst/>
              <a:ahLst/>
              <a:cxnLst/>
              <a:rect l="l" t="t" r="r" b="b"/>
              <a:pathLst>
                <a:path w="8575" h="4970" fill="none" extrusionOk="0">
                  <a:moveTo>
                    <a:pt x="0" y="0"/>
                  </a:moveTo>
                  <a:lnTo>
                    <a:pt x="8574" y="4969"/>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0"/>
            <p:cNvSpPr/>
            <p:nvPr/>
          </p:nvSpPr>
          <p:spPr>
            <a:xfrm>
              <a:off x="7065993" y="4199086"/>
              <a:ext cx="1213544" cy="848600"/>
            </a:xfrm>
            <a:custGeom>
              <a:avLst/>
              <a:gdLst/>
              <a:ahLst/>
              <a:cxnLst/>
              <a:rect l="l" t="t" r="r" b="b"/>
              <a:pathLst>
                <a:path w="8127" h="5683" fill="none" extrusionOk="0">
                  <a:moveTo>
                    <a:pt x="0" y="0"/>
                  </a:moveTo>
                  <a:lnTo>
                    <a:pt x="8126" y="568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0"/>
            <p:cNvSpPr/>
            <p:nvPr/>
          </p:nvSpPr>
          <p:spPr>
            <a:xfrm>
              <a:off x="7144985" y="4095605"/>
              <a:ext cx="1134552" cy="952080"/>
            </a:xfrm>
            <a:custGeom>
              <a:avLst/>
              <a:gdLst/>
              <a:ahLst/>
              <a:cxnLst/>
              <a:rect l="l" t="t" r="r" b="b"/>
              <a:pathLst>
                <a:path w="7598" h="6376" fill="none" extrusionOk="0">
                  <a:moveTo>
                    <a:pt x="1" y="1"/>
                  </a:moveTo>
                  <a:lnTo>
                    <a:pt x="7597" y="637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0"/>
            <p:cNvSpPr/>
            <p:nvPr/>
          </p:nvSpPr>
          <p:spPr>
            <a:xfrm>
              <a:off x="7233236" y="3998394"/>
              <a:ext cx="1046303" cy="1049289"/>
            </a:xfrm>
            <a:custGeom>
              <a:avLst/>
              <a:gdLst/>
              <a:ahLst/>
              <a:cxnLst/>
              <a:rect l="l" t="t" r="r" b="b"/>
              <a:pathLst>
                <a:path w="7007" h="7027" fill="none" extrusionOk="0">
                  <a:moveTo>
                    <a:pt x="0" y="0"/>
                  </a:moveTo>
                  <a:lnTo>
                    <a:pt x="7006" y="70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0"/>
            <p:cNvSpPr/>
            <p:nvPr/>
          </p:nvSpPr>
          <p:spPr>
            <a:xfrm>
              <a:off x="7327460" y="3913130"/>
              <a:ext cx="952080" cy="1134552"/>
            </a:xfrm>
            <a:custGeom>
              <a:avLst/>
              <a:gdLst/>
              <a:ahLst/>
              <a:cxnLst/>
              <a:rect l="l" t="t" r="r" b="b"/>
              <a:pathLst>
                <a:path w="6376" h="7598" fill="none" extrusionOk="0">
                  <a:moveTo>
                    <a:pt x="1" y="1"/>
                  </a:moveTo>
                  <a:lnTo>
                    <a:pt x="6375" y="7597"/>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0"/>
            <p:cNvSpPr/>
            <p:nvPr/>
          </p:nvSpPr>
          <p:spPr>
            <a:xfrm>
              <a:off x="7430942" y="3834138"/>
              <a:ext cx="848600" cy="1213544"/>
            </a:xfrm>
            <a:custGeom>
              <a:avLst/>
              <a:gdLst/>
              <a:ahLst/>
              <a:cxnLst/>
              <a:rect l="l" t="t" r="r" b="b"/>
              <a:pathLst>
                <a:path w="5683" h="8127" fill="none" extrusionOk="0">
                  <a:moveTo>
                    <a:pt x="0" y="0"/>
                  </a:moveTo>
                  <a:lnTo>
                    <a:pt x="5682" y="81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0"/>
            <p:cNvSpPr/>
            <p:nvPr/>
          </p:nvSpPr>
          <p:spPr>
            <a:xfrm>
              <a:off x="7540397" y="3764105"/>
              <a:ext cx="739146" cy="1283576"/>
            </a:xfrm>
            <a:custGeom>
              <a:avLst/>
              <a:gdLst/>
              <a:ahLst/>
              <a:cxnLst/>
              <a:rect l="l" t="t" r="r" b="b"/>
              <a:pathLst>
                <a:path w="4950" h="8596" fill="none" extrusionOk="0">
                  <a:moveTo>
                    <a:pt x="0" y="1"/>
                  </a:moveTo>
                  <a:lnTo>
                    <a:pt x="4949" y="859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0"/>
            <p:cNvSpPr/>
            <p:nvPr/>
          </p:nvSpPr>
          <p:spPr>
            <a:xfrm>
              <a:off x="7652839" y="3703330"/>
              <a:ext cx="626707" cy="1344350"/>
            </a:xfrm>
            <a:custGeom>
              <a:avLst/>
              <a:gdLst/>
              <a:ahLst/>
              <a:cxnLst/>
              <a:rect l="l" t="t" r="r" b="b"/>
              <a:pathLst>
                <a:path w="4197" h="9003" fill="none" extrusionOk="0">
                  <a:moveTo>
                    <a:pt x="1" y="1"/>
                  </a:moveTo>
                  <a:lnTo>
                    <a:pt x="4196" y="900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0"/>
            <p:cNvSpPr/>
            <p:nvPr/>
          </p:nvSpPr>
          <p:spPr>
            <a:xfrm>
              <a:off x="7774538" y="3654650"/>
              <a:ext cx="505009" cy="1393030"/>
            </a:xfrm>
            <a:custGeom>
              <a:avLst/>
              <a:gdLst/>
              <a:ahLst/>
              <a:cxnLst/>
              <a:rect l="l" t="t" r="r" b="b"/>
              <a:pathLst>
                <a:path w="3382" h="9329" fill="none" extrusionOk="0">
                  <a:moveTo>
                    <a:pt x="0" y="1"/>
                  </a:moveTo>
                  <a:lnTo>
                    <a:pt x="3381" y="93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0"/>
            <p:cNvSpPr/>
            <p:nvPr/>
          </p:nvSpPr>
          <p:spPr>
            <a:xfrm>
              <a:off x="7896238" y="3618215"/>
              <a:ext cx="383311" cy="1429464"/>
            </a:xfrm>
            <a:custGeom>
              <a:avLst/>
              <a:gdLst/>
              <a:ahLst/>
              <a:cxnLst/>
              <a:rect l="l" t="t" r="r" b="b"/>
              <a:pathLst>
                <a:path w="2567" h="9573" fill="none" extrusionOk="0">
                  <a:moveTo>
                    <a:pt x="0" y="0"/>
                  </a:moveTo>
                  <a:lnTo>
                    <a:pt x="2566" y="957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0"/>
            <p:cNvSpPr/>
            <p:nvPr/>
          </p:nvSpPr>
          <p:spPr>
            <a:xfrm>
              <a:off x="8020924" y="3587753"/>
              <a:ext cx="258627" cy="1459926"/>
            </a:xfrm>
            <a:custGeom>
              <a:avLst/>
              <a:gdLst/>
              <a:ahLst/>
              <a:cxnLst/>
              <a:rect l="l" t="t" r="r" b="b"/>
              <a:pathLst>
                <a:path w="1732" h="9777" fill="none" extrusionOk="0">
                  <a:moveTo>
                    <a:pt x="0" y="1"/>
                  </a:moveTo>
                  <a:lnTo>
                    <a:pt x="1731" y="97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0"/>
            <p:cNvSpPr/>
            <p:nvPr/>
          </p:nvSpPr>
          <p:spPr>
            <a:xfrm>
              <a:off x="8151583" y="3572522"/>
              <a:ext cx="127969" cy="1475157"/>
            </a:xfrm>
            <a:custGeom>
              <a:avLst/>
              <a:gdLst/>
              <a:ahLst/>
              <a:cxnLst/>
              <a:rect l="l" t="t" r="r" b="b"/>
              <a:pathLst>
                <a:path w="857" h="9879" fill="none" extrusionOk="0">
                  <a:moveTo>
                    <a:pt x="1" y="1"/>
                  </a:moveTo>
                  <a:lnTo>
                    <a:pt x="856" y="987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0"/>
            <p:cNvSpPr/>
            <p:nvPr/>
          </p:nvSpPr>
          <p:spPr>
            <a:xfrm>
              <a:off x="8279405" y="3566549"/>
              <a:ext cx="149" cy="1481130"/>
            </a:xfrm>
            <a:custGeom>
              <a:avLst/>
              <a:gdLst/>
              <a:ahLst/>
              <a:cxnLst/>
              <a:rect l="l" t="t" r="r" b="b"/>
              <a:pathLst>
                <a:path w="1" h="9919" fill="none" extrusionOk="0">
                  <a:moveTo>
                    <a:pt x="0" y="0"/>
                  </a:moveTo>
                  <a:lnTo>
                    <a:pt x="0" y="991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0"/>
            <p:cNvSpPr/>
            <p:nvPr/>
          </p:nvSpPr>
          <p:spPr>
            <a:xfrm>
              <a:off x="8279405" y="3572522"/>
              <a:ext cx="130807" cy="1475157"/>
            </a:xfrm>
            <a:custGeom>
              <a:avLst/>
              <a:gdLst/>
              <a:ahLst/>
              <a:cxnLst/>
              <a:rect l="l" t="t" r="r" b="b"/>
              <a:pathLst>
                <a:path w="876" h="9879" fill="none" extrusionOk="0">
                  <a:moveTo>
                    <a:pt x="876" y="1"/>
                  </a:moveTo>
                  <a:lnTo>
                    <a:pt x="0" y="987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0"/>
            <p:cNvSpPr/>
            <p:nvPr/>
          </p:nvSpPr>
          <p:spPr>
            <a:xfrm>
              <a:off x="8279405" y="3587753"/>
              <a:ext cx="258627" cy="1459926"/>
            </a:xfrm>
            <a:custGeom>
              <a:avLst/>
              <a:gdLst/>
              <a:ahLst/>
              <a:cxnLst/>
              <a:rect l="l" t="t" r="r" b="b"/>
              <a:pathLst>
                <a:path w="1732" h="9777" fill="none" extrusionOk="0">
                  <a:moveTo>
                    <a:pt x="1731" y="1"/>
                  </a:moveTo>
                  <a:lnTo>
                    <a:pt x="0" y="97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0"/>
            <p:cNvSpPr/>
            <p:nvPr/>
          </p:nvSpPr>
          <p:spPr>
            <a:xfrm>
              <a:off x="8279405" y="3618215"/>
              <a:ext cx="383311" cy="1429464"/>
            </a:xfrm>
            <a:custGeom>
              <a:avLst/>
              <a:gdLst/>
              <a:ahLst/>
              <a:cxnLst/>
              <a:rect l="l" t="t" r="r" b="b"/>
              <a:pathLst>
                <a:path w="2567" h="9573" fill="none" extrusionOk="0">
                  <a:moveTo>
                    <a:pt x="2566" y="0"/>
                  </a:moveTo>
                  <a:lnTo>
                    <a:pt x="0" y="957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0"/>
            <p:cNvSpPr/>
            <p:nvPr/>
          </p:nvSpPr>
          <p:spPr>
            <a:xfrm>
              <a:off x="8279405" y="3654650"/>
              <a:ext cx="507995" cy="1393030"/>
            </a:xfrm>
            <a:custGeom>
              <a:avLst/>
              <a:gdLst/>
              <a:ahLst/>
              <a:cxnLst/>
              <a:rect l="l" t="t" r="r" b="b"/>
              <a:pathLst>
                <a:path w="3402" h="9329" fill="none" extrusionOk="0">
                  <a:moveTo>
                    <a:pt x="3401" y="1"/>
                  </a:moveTo>
                  <a:lnTo>
                    <a:pt x="0" y="9328"/>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0"/>
            <p:cNvSpPr/>
            <p:nvPr/>
          </p:nvSpPr>
          <p:spPr>
            <a:xfrm>
              <a:off x="8279405" y="3703330"/>
              <a:ext cx="626557" cy="1344350"/>
            </a:xfrm>
            <a:custGeom>
              <a:avLst/>
              <a:gdLst/>
              <a:ahLst/>
              <a:cxnLst/>
              <a:rect l="l" t="t" r="r" b="b"/>
              <a:pathLst>
                <a:path w="4196" h="9003" fill="none" extrusionOk="0">
                  <a:moveTo>
                    <a:pt x="4195" y="1"/>
                  </a:moveTo>
                  <a:lnTo>
                    <a:pt x="0" y="900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0"/>
            <p:cNvSpPr/>
            <p:nvPr/>
          </p:nvSpPr>
          <p:spPr>
            <a:xfrm>
              <a:off x="8279405" y="3764105"/>
              <a:ext cx="738997" cy="1283576"/>
            </a:xfrm>
            <a:custGeom>
              <a:avLst/>
              <a:gdLst/>
              <a:ahLst/>
              <a:cxnLst/>
              <a:rect l="l" t="t" r="r" b="b"/>
              <a:pathLst>
                <a:path w="4949" h="8596" fill="none" extrusionOk="0">
                  <a:moveTo>
                    <a:pt x="4949" y="1"/>
                  </a:moveTo>
                  <a:lnTo>
                    <a:pt x="0" y="859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0"/>
            <p:cNvSpPr/>
            <p:nvPr/>
          </p:nvSpPr>
          <p:spPr>
            <a:xfrm>
              <a:off x="8279405" y="3834138"/>
              <a:ext cx="848600" cy="1213544"/>
            </a:xfrm>
            <a:custGeom>
              <a:avLst/>
              <a:gdLst/>
              <a:ahLst/>
              <a:cxnLst/>
              <a:rect l="l" t="t" r="r" b="b"/>
              <a:pathLst>
                <a:path w="5683" h="8127" fill="none" extrusionOk="0">
                  <a:moveTo>
                    <a:pt x="5682" y="0"/>
                  </a:moveTo>
                  <a:lnTo>
                    <a:pt x="0" y="81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0"/>
            <p:cNvSpPr/>
            <p:nvPr/>
          </p:nvSpPr>
          <p:spPr>
            <a:xfrm>
              <a:off x="8279405" y="3913130"/>
              <a:ext cx="951931" cy="1134552"/>
            </a:xfrm>
            <a:custGeom>
              <a:avLst/>
              <a:gdLst/>
              <a:ahLst/>
              <a:cxnLst/>
              <a:rect l="l" t="t" r="r" b="b"/>
              <a:pathLst>
                <a:path w="6375" h="7598" fill="none" extrusionOk="0">
                  <a:moveTo>
                    <a:pt x="6375" y="1"/>
                  </a:moveTo>
                  <a:lnTo>
                    <a:pt x="0" y="7597"/>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0"/>
            <p:cNvSpPr/>
            <p:nvPr/>
          </p:nvSpPr>
          <p:spPr>
            <a:xfrm>
              <a:off x="8279405" y="3998394"/>
              <a:ext cx="1046153" cy="1049289"/>
            </a:xfrm>
            <a:custGeom>
              <a:avLst/>
              <a:gdLst/>
              <a:ahLst/>
              <a:cxnLst/>
              <a:rect l="l" t="t" r="r" b="b"/>
              <a:pathLst>
                <a:path w="7006" h="7027" fill="none" extrusionOk="0">
                  <a:moveTo>
                    <a:pt x="7006" y="0"/>
                  </a:moveTo>
                  <a:lnTo>
                    <a:pt x="0" y="702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0"/>
            <p:cNvSpPr/>
            <p:nvPr/>
          </p:nvSpPr>
          <p:spPr>
            <a:xfrm>
              <a:off x="8279405" y="4095605"/>
              <a:ext cx="1134403" cy="952080"/>
            </a:xfrm>
            <a:custGeom>
              <a:avLst/>
              <a:gdLst/>
              <a:ahLst/>
              <a:cxnLst/>
              <a:rect l="l" t="t" r="r" b="b"/>
              <a:pathLst>
                <a:path w="7597" h="6376" fill="none" extrusionOk="0">
                  <a:moveTo>
                    <a:pt x="7597" y="1"/>
                  </a:moveTo>
                  <a:lnTo>
                    <a:pt x="0" y="6375"/>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0"/>
            <p:cNvSpPr/>
            <p:nvPr/>
          </p:nvSpPr>
          <p:spPr>
            <a:xfrm>
              <a:off x="8279405" y="4199086"/>
              <a:ext cx="1213544" cy="848600"/>
            </a:xfrm>
            <a:custGeom>
              <a:avLst/>
              <a:gdLst/>
              <a:ahLst/>
              <a:cxnLst/>
              <a:rect l="l" t="t" r="r" b="b"/>
              <a:pathLst>
                <a:path w="8127" h="5683" fill="none" extrusionOk="0">
                  <a:moveTo>
                    <a:pt x="8126" y="0"/>
                  </a:moveTo>
                  <a:lnTo>
                    <a:pt x="0" y="5682"/>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0"/>
            <p:cNvSpPr/>
            <p:nvPr/>
          </p:nvSpPr>
          <p:spPr>
            <a:xfrm>
              <a:off x="8279405" y="4305554"/>
              <a:ext cx="1283427" cy="742133"/>
            </a:xfrm>
            <a:custGeom>
              <a:avLst/>
              <a:gdLst/>
              <a:ahLst/>
              <a:cxnLst/>
              <a:rect l="l" t="t" r="r" b="b"/>
              <a:pathLst>
                <a:path w="8595" h="4970" fill="none" extrusionOk="0">
                  <a:moveTo>
                    <a:pt x="8594" y="0"/>
                  </a:moveTo>
                  <a:lnTo>
                    <a:pt x="0" y="4969"/>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0"/>
            <p:cNvSpPr/>
            <p:nvPr/>
          </p:nvSpPr>
          <p:spPr>
            <a:xfrm>
              <a:off x="8279405" y="4420982"/>
              <a:ext cx="1341215" cy="626707"/>
            </a:xfrm>
            <a:custGeom>
              <a:avLst/>
              <a:gdLst/>
              <a:ahLst/>
              <a:cxnLst/>
              <a:rect l="l" t="t" r="r" b="b"/>
              <a:pathLst>
                <a:path w="8982" h="4197" fill="none" extrusionOk="0">
                  <a:moveTo>
                    <a:pt x="8981" y="1"/>
                  </a:moveTo>
                  <a:lnTo>
                    <a:pt x="0" y="419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0"/>
            <p:cNvSpPr/>
            <p:nvPr/>
          </p:nvSpPr>
          <p:spPr>
            <a:xfrm>
              <a:off x="8279405" y="4539695"/>
              <a:ext cx="1392880" cy="507995"/>
            </a:xfrm>
            <a:custGeom>
              <a:avLst/>
              <a:gdLst/>
              <a:ahLst/>
              <a:cxnLst/>
              <a:rect l="l" t="t" r="r" b="b"/>
              <a:pathLst>
                <a:path w="9328" h="3402" fill="none" extrusionOk="0">
                  <a:moveTo>
                    <a:pt x="9328" y="0"/>
                  </a:moveTo>
                  <a:lnTo>
                    <a:pt x="0" y="340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0"/>
            <p:cNvSpPr/>
            <p:nvPr/>
          </p:nvSpPr>
          <p:spPr>
            <a:xfrm>
              <a:off x="8279405" y="4664380"/>
              <a:ext cx="1429315" cy="383311"/>
            </a:xfrm>
            <a:custGeom>
              <a:avLst/>
              <a:gdLst/>
              <a:ahLst/>
              <a:cxnLst/>
              <a:rect l="l" t="t" r="r" b="b"/>
              <a:pathLst>
                <a:path w="9572" h="2567" fill="none" extrusionOk="0">
                  <a:moveTo>
                    <a:pt x="9572" y="0"/>
                  </a:moveTo>
                  <a:lnTo>
                    <a:pt x="0" y="256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0"/>
            <p:cNvSpPr/>
            <p:nvPr/>
          </p:nvSpPr>
          <p:spPr>
            <a:xfrm>
              <a:off x="8279405" y="4789066"/>
              <a:ext cx="1456790" cy="258627"/>
            </a:xfrm>
            <a:custGeom>
              <a:avLst/>
              <a:gdLst/>
              <a:ahLst/>
              <a:cxnLst/>
              <a:rect l="l" t="t" r="r" b="b"/>
              <a:pathLst>
                <a:path w="9756" h="1732" fill="none" extrusionOk="0">
                  <a:moveTo>
                    <a:pt x="9755" y="0"/>
                  </a:moveTo>
                  <a:lnTo>
                    <a:pt x="0" y="1731"/>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0"/>
            <p:cNvSpPr/>
            <p:nvPr/>
          </p:nvSpPr>
          <p:spPr>
            <a:xfrm>
              <a:off x="8279405" y="4916738"/>
              <a:ext cx="1475008" cy="130956"/>
            </a:xfrm>
            <a:custGeom>
              <a:avLst/>
              <a:gdLst/>
              <a:ahLst/>
              <a:cxnLst/>
              <a:rect l="l" t="t" r="r" b="b"/>
              <a:pathLst>
                <a:path w="9878" h="877" fill="none" extrusionOk="0">
                  <a:moveTo>
                    <a:pt x="9877" y="1"/>
                  </a:moveTo>
                  <a:lnTo>
                    <a:pt x="0" y="876"/>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0"/>
            <p:cNvSpPr/>
            <p:nvPr/>
          </p:nvSpPr>
          <p:spPr>
            <a:xfrm>
              <a:off x="8279405" y="5047546"/>
              <a:ext cx="1481130" cy="149"/>
            </a:xfrm>
            <a:custGeom>
              <a:avLst/>
              <a:gdLst/>
              <a:ahLst/>
              <a:cxnLst/>
              <a:rect l="l" t="t" r="r" b="b"/>
              <a:pathLst>
                <a:path w="9919" h="1" fill="none" extrusionOk="0">
                  <a:moveTo>
                    <a:pt x="9918" y="0"/>
                  </a:moveTo>
                  <a:lnTo>
                    <a:pt x="0" y="0"/>
                  </a:lnTo>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0"/>
            <p:cNvSpPr/>
            <p:nvPr/>
          </p:nvSpPr>
          <p:spPr>
            <a:xfrm>
              <a:off x="6281291" y="3064670"/>
              <a:ext cx="4075160" cy="4078296"/>
            </a:xfrm>
            <a:custGeom>
              <a:avLst/>
              <a:gdLst/>
              <a:ahLst/>
              <a:cxnLst/>
              <a:rect l="l" t="t" r="r" b="b"/>
              <a:pathLst>
                <a:path w="27291" h="27312" fill="none" extrusionOk="0">
                  <a:moveTo>
                    <a:pt x="27291" y="13646"/>
                  </a:moveTo>
                  <a:cubicBezTo>
                    <a:pt x="27291" y="21201"/>
                    <a:pt x="21181" y="27311"/>
                    <a:pt x="13646" y="27311"/>
                  </a:cubicBezTo>
                  <a:cubicBezTo>
                    <a:pt x="6111" y="27311"/>
                    <a:pt x="1" y="21201"/>
                    <a:pt x="1" y="13646"/>
                  </a:cubicBezTo>
                  <a:cubicBezTo>
                    <a:pt x="1" y="6111"/>
                    <a:pt x="6111" y="1"/>
                    <a:pt x="13646" y="1"/>
                  </a:cubicBezTo>
                  <a:cubicBezTo>
                    <a:pt x="21181" y="1"/>
                    <a:pt x="27291" y="6111"/>
                    <a:pt x="27291" y="13646"/>
                  </a:cubicBezTo>
                  <a:close/>
                </a:path>
              </a:pathLst>
            </a:custGeom>
            <a:noFill/>
            <a:ln w="19050" cap="flat" cmpd="sng">
              <a:solidFill>
                <a:schemeClr val="lt1"/>
              </a:solidFill>
              <a:prstDash val="solid"/>
              <a:miter lim="203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10"/>
          <p:cNvSpPr/>
          <p:nvPr/>
        </p:nvSpPr>
        <p:spPr>
          <a:xfrm rot="5400000">
            <a:off x="393375" y="2536975"/>
            <a:ext cx="1959600" cy="6075300"/>
          </a:xfrm>
          <a:prstGeom prst="round2SameRect">
            <a:avLst>
              <a:gd name="adj1" fmla="val 50000"/>
              <a:gd name="adj2" fmla="val 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3" name="Google Shape;423;p10"/>
          <p:cNvCxnSpPr/>
          <p:nvPr/>
        </p:nvCxnSpPr>
        <p:spPr>
          <a:xfrm rot="10800000">
            <a:off x="323450" y="2039650"/>
            <a:ext cx="0" cy="3666300"/>
          </a:xfrm>
          <a:prstGeom prst="straightConnector1">
            <a:avLst/>
          </a:prstGeom>
          <a:noFill/>
          <a:ln w="19050" cap="flat" cmpd="sng">
            <a:solidFill>
              <a:schemeClr val="lt1"/>
            </a:solidFill>
            <a:prstDash val="solid"/>
            <a:round/>
            <a:headEnd type="none" w="med" len="med"/>
            <a:tailEnd type="none" w="med" len="med"/>
          </a:ln>
        </p:spPr>
      </p:cxnSp>
      <p:sp>
        <p:nvSpPr>
          <p:cNvPr id="424" name="Google Shape;424;p10"/>
          <p:cNvSpPr/>
          <p:nvPr/>
        </p:nvSpPr>
        <p:spPr>
          <a:xfrm>
            <a:off x="3618725" y="4483558"/>
            <a:ext cx="472728" cy="473941"/>
          </a:xfrm>
          <a:custGeom>
            <a:avLst/>
            <a:gdLst/>
            <a:ahLst/>
            <a:cxnLst/>
            <a:rect l="l" t="t" r="r" b="b"/>
            <a:pathLst>
              <a:path w="7557" h="7577" extrusionOk="0">
                <a:moveTo>
                  <a:pt x="3769" y="0"/>
                </a:moveTo>
                <a:cubicBezTo>
                  <a:pt x="1691" y="0"/>
                  <a:pt x="1" y="1711"/>
                  <a:pt x="1" y="3788"/>
                </a:cubicBezTo>
                <a:cubicBezTo>
                  <a:pt x="1" y="5886"/>
                  <a:pt x="1691" y="7576"/>
                  <a:pt x="3769" y="7576"/>
                </a:cubicBezTo>
                <a:cubicBezTo>
                  <a:pt x="5866" y="7576"/>
                  <a:pt x="7557" y="5886"/>
                  <a:pt x="7557" y="3788"/>
                </a:cubicBezTo>
                <a:cubicBezTo>
                  <a:pt x="7557" y="1711"/>
                  <a:pt x="5866" y="0"/>
                  <a:pt x="3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6915055"/>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50" y="539525"/>
            <a:ext cx="7717500" cy="4782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lt1"/>
              </a:buClr>
              <a:buSzPts val="3000"/>
              <a:buFont typeface="Frank Ruhl Libre"/>
              <a:buNone/>
              <a:defRPr sz="3000">
                <a:solidFill>
                  <a:schemeClr val="lt1"/>
                </a:solidFill>
                <a:latin typeface="Frank Ruhl Libre"/>
                <a:ea typeface="Frank Ruhl Libre"/>
                <a:cs typeface="Frank Ruhl Libre"/>
                <a:sym typeface="Frank Ruhl Libre"/>
              </a:defRPr>
            </a:lvl1pPr>
            <a:lvl2pPr lvl="1" algn="ctr">
              <a:spcBef>
                <a:spcPts val="0"/>
              </a:spcBef>
              <a:spcAft>
                <a:spcPts val="0"/>
              </a:spcAft>
              <a:buClr>
                <a:schemeClr val="lt1"/>
              </a:buClr>
              <a:buSzPts val="3000"/>
              <a:buFont typeface="Frank Ruhl Libre"/>
              <a:buNone/>
              <a:defRPr sz="3000">
                <a:solidFill>
                  <a:schemeClr val="lt1"/>
                </a:solidFill>
                <a:latin typeface="Frank Ruhl Libre"/>
                <a:ea typeface="Frank Ruhl Libre"/>
                <a:cs typeface="Frank Ruhl Libre"/>
                <a:sym typeface="Frank Ruhl Libre"/>
              </a:defRPr>
            </a:lvl2pPr>
            <a:lvl3pPr lvl="2" algn="ctr">
              <a:spcBef>
                <a:spcPts val="0"/>
              </a:spcBef>
              <a:spcAft>
                <a:spcPts val="0"/>
              </a:spcAft>
              <a:buClr>
                <a:schemeClr val="lt1"/>
              </a:buClr>
              <a:buSzPts val="3000"/>
              <a:buFont typeface="Frank Ruhl Libre"/>
              <a:buNone/>
              <a:defRPr sz="3000">
                <a:solidFill>
                  <a:schemeClr val="lt1"/>
                </a:solidFill>
                <a:latin typeface="Frank Ruhl Libre"/>
                <a:ea typeface="Frank Ruhl Libre"/>
                <a:cs typeface="Frank Ruhl Libre"/>
                <a:sym typeface="Frank Ruhl Libre"/>
              </a:defRPr>
            </a:lvl3pPr>
            <a:lvl4pPr lvl="3" algn="ctr">
              <a:spcBef>
                <a:spcPts val="0"/>
              </a:spcBef>
              <a:spcAft>
                <a:spcPts val="0"/>
              </a:spcAft>
              <a:buClr>
                <a:schemeClr val="lt1"/>
              </a:buClr>
              <a:buSzPts val="3000"/>
              <a:buFont typeface="Frank Ruhl Libre"/>
              <a:buNone/>
              <a:defRPr sz="3000">
                <a:solidFill>
                  <a:schemeClr val="lt1"/>
                </a:solidFill>
                <a:latin typeface="Frank Ruhl Libre"/>
                <a:ea typeface="Frank Ruhl Libre"/>
                <a:cs typeface="Frank Ruhl Libre"/>
                <a:sym typeface="Frank Ruhl Libre"/>
              </a:defRPr>
            </a:lvl4pPr>
            <a:lvl5pPr lvl="4" algn="ctr">
              <a:spcBef>
                <a:spcPts val="0"/>
              </a:spcBef>
              <a:spcAft>
                <a:spcPts val="0"/>
              </a:spcAft>
              <a:buClr>
                <a:schemeClr val="lt1"/>
              </a:buClr>
              <a:buSzPts val="3000"/>
              <a:buFont typeface="Frank Ruhl Libre"/>
              <a:buNone/>
              <a:defRPr sz="3000">
                <a:solidFill>
                  <a:schemeClr val="lt1"/>
                </a:solidFill>
                <a:latin typeface="Frank Ruhl Libre"/>
                <a:ea typeface="Frank Ruhl Libre"/>
                <a:cs typeface="Frank Ruhl Libre"/>
                <a:sym typeface="Frank Ruhl Libre"/>
              </a:defRPr>
            </a:lvl5pPr>
            <a:lvl6pPr lvl="5" algn="ctr">
              <a:spcBef>
                <a:spcPts val="0"/>
              </a:spcBef>
              <a:spcAft>
                <a:spcPts val="0"/>
              </a:spcAft>
              <a:buClr>
                <a:schemeClr val="lt1"/>
              </a:buClr>
              <a:buSzPts val="3000"/>
              <a:buFont typeface="Frank Ruhl Libre"/>
              <a:buNone/>
              <a:defRPr sz="3000">
                <a:solidFill>
                  <a:schemeClr val="lt1"/>
                </a:solidFill>
                <a:latin typeface="Frank Ruhl Libre"/>
                <a:ea typeface="Frank Ruhl Libre"/>
                <a:cs typeface="Frank Ruhl Libre"/>
                <a:sym typeface="Frank Ruhl Libre"/>
              </a:defRPr>
            </a:lvl6pPr>
            <a:lvl7pPr lvl="6" algn="ctr">
              <a:spcBef>
                <a:spcPts val="0"/>
              </a:spcBef>
              <a:spcAft>
                <a:spcPts val="0"/>
              </a:spcAft>
              <a:buClr>
                <a:schemeClr val="lt1"/>
              </a:buClr>
              <a:buSzPts val="3000"/>
              <a:buFont typeface="Frank Ruhl Libre"/>
              <a:buNone/>
              <a:defRPr sz="3000">
                <a:solidFill>
                  <a:schemeClr val="lt1"/>
                </a:solidFill>
                <a:latin typeface="Frank Ruhl Libre"/>
                <a:ea typeface="Frank Ruhl Libre"/>
                <a:cs typeface="Frank Ruhl Libre"/>
                <a:sym typeface="Frank Ruhl Libre"/>
              </a:defRPr>
            </a:lvl7pPr>
            <a:lvl8pPr lvl="7" algn="ctr">
              <a:spcBef>
                <a:spcPts val="0"/>
              </a:spcBef>
              <a:spcAft>
                <a:spcPts val="0"/>
              </a:spcAft>
              <a:buClr>
                <a:schemeClr val="lt1"/>
              </a:buClr>
              <a:buSzPts val="3000"/>
              <a:buFont typeface="Frank Ruhl Libre"/>
              <a:buNone/>
              <a:defRPr sz="3000">
                <a:solidFill>
                  <a:schemeClr val="lt1"/>
                </a:solidFill>
                <a:latin typeface="Frank Ruhl Libre"/>
                <a:ea typeface="Frank Ruhl Libre"/>
                <a:cs typeface="Frank Ruhl Libre"/>
                <a:sym typeface="Frank Ruhl Libre"/>
              </a:defRPr>
            </a:lvl8pPr>
            <a:lvl9pPr lvl="8" algn="ctr">
              <a:spcBef>
                <a:spcPts val="0"/>
              </a:spcBef>
              <a:spcAft>
                <a:spcPts val="0"/>
              </a:spcAft>
              <a:buClr>
                <a:schemeClr val="lt1"/>
              </a:buClr>
              <a:buSzPts val="3000"/>
              <a:buFont typeface="Frank Ruhl Libre"/>
              <a:buNone/>
              <a:defRPr sz="3000">
                <a:solidFill>
                  <a:schemeClr val="lt1"/>
                </a:solidFill>
                <a:latin typeface="Frank Ruhl Libre"/>
                <a:ea typeface="Frank Ruhl Libre"/>
                <a:cs typeface="Frank Ruhl Libre"/>
                <a:sym typeface="Frank Ruhl Libre"/>
              </a:defRPr>
            </a:lvl9pPr>
          </a:lstStyle>
          <a:p>
            <a:endParaRPr/>
          </a:p>
        </p:txBody>
      </p:sp>
      <p:sp>
        <p:nvSpPr>
          <p:cNvPr id="7" name="Google Shape;7;p1"/>
          <p:cNvSpPr txBox="1">
            <a:spLocks noGrp="1"/>
          </p:cNvSpPr>
          <p:nvPr>
            <p:ph type="body" idx="1"/>
          </p:nvPr>
        </p:nvSpPr>
        <p:spPr>
          <a:xfrm>
            <a:off x="713225" y="1297400"/>
            <a:ext cx="7717500" cy="33279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Raleway"/>
              <a:buChar char="●"/>
              <a:defRPr>
                <a:solidFill>
                  <a:schemeClr val="lt1"/>
                </a:solidFill>
                <a:latin typeface="Raleway"/>
                <a:ea typeface="Raleway"/>
                <a:cs typeface="Raleway"/>
                <a:sym typeface="Raleway"/>
              </a:defRPr>
            </a:lvl1pPr>
            <a:lvl2pPr marL="914400" lvl="1" indent="-317500">
              <a:lnSpc>
                <a:spcPct val="115000"/>
              </a:lnSpc>
              <a:spcBef>
                <a:spcPts val="1600"/>
              </a:spcBef>
              <a:spcAft>
                <a:spcPts val="0"/>
              </a:spcAft>
              <a:buClr>
                <a:schemeClr val="lt1"/>
              </a:buClr>
              <a:buSzPts val="1400"/>
              <a:buFont typeface="Raleway"/>
              <a:buChar char="○"/>
              <a:defRPr>
                <a:solidFill>
                  <a:schemeClr val="lt1"/>
                </a:solidFill>
                <a:latin typeface="Raleway"/>
                <a:ea typeface="Raleway"/>
                <a:cs typeface="Raleway"/>
                <a:sym typeface="Raleway"/>
              </a:defRPr>
            </a:lvl2pPr>
            <a:lvl3pPr marL="1371600" lvl="2" indent="-317500">
              <a:lnSpc>
                <a:spcPct val="115000"/>
              </a:lnSpc>
              <a:spcBef>
                <a:spcPts val="1600"/>
              </a:spcBef>
              <a:spcAft>
                <a:spcPts val="0"/>
              </a:spcAft>
              <a:buClr>
                <a:schemeClr val="lt1"/>
              </a:buClr>
              <a:buSzPts val="1400"/>
              <a:buFont typeface="Raleway"/>
              <a:buChar char="■"/>
              <a:defRPr>
                <a:solidFill>
                  <a:schemeClr val="lt1"/>
                </a:solidFill>
                <a:latin typeface="Raleway"/>
                <a:ea typeface="Raleway"/>
                <a:cs typeface="Raleway"/>
                <a:sym typeface="Raleway"/>
              </a:defRPr>
            </a:lvl3pPr>
            <a:lvl4pPr marL="1828800" lvl="3" indent="-317500">
              <a:lnSpc>
                <a:spcPct val="115000"/>
              </a:lnSpc>
              <a:spcBef>
                <a:spcPts val="1600"/>
              </a:spcBef>
              <a:spcAft>
                <a:spcPts val="0"/>
              </a:spcAft>
              <a:buClr>
                <a:schemeClr val="lt1"/>
              </a:buClr>
              <a:buSzPts val="1400"/>
              <a:buFont typeface="Raleway"/>
              <a:buChar char="●"/>
              <a:defRPr>
                <a:solidFill>
                  <a:schemeClr val="lt1"/>
                </a:solidFill>
                <a:latin typeface="Raleway"/>
                <a:ea typeface="Raleway"/>
                <a:cs typeface="Raleway"/>
                <a:sym typeface="Raleway"/>
              </a:defRPr>
            </a:lvl4pPr>
            <a:lvl5pPr marL="2286000" lvl="4" indent="-317500">
              <a:lnSpc>
                <a:spcPct val="115000"/>
              </a:lnSpc>
              <a:spcBef>
                <a:spcPts val="1600"/>
              </a:spcBef>
              <a:spcAft>
                <a:spcPts val="0"/>
              </a:spcAft>
              <a:buClr>
                <a:schemeClr val="lt1"/>
              </a:buClr>
              <a:buSzPts val="1400"/>
              <a:buFont typeface="Raleway"/>
              <a:buChar char="○"/>
              <a:defRPr>
                <a:solidFill>
                  <a:schemeClr val="lt1"/>
                </a:solidFill>
                <a:latin typeface="Raleway"/>
                <a:ea typeface="Raleway"/>
                <a:cs typeface="Raleway"/>
                <a:sym typeface="Raleway"/>
              </a:defRPr>
            </a:lvl5pPr>
            <a:lvl6pPr marL="2743200" lvl="5" indent="-317500">
              <a:lnSpc>
                <a:spcPct val="115000"/>
              </a:lnSpc>
              <a:spcBef>
                <a:spcPts val="1600"/>
              </a:spcBef>
              <a:spcAft>
                <a:spcPts val="0"/>
              </a:spcAft>
              <a:buClr>
                <a:schemeClr val="lt1"/>
              </a:buClr>
              <a:buSzPts val="1400"/>
              <a:buFont typeface="Raleway"/>
              <a:buChar char="■"/>
              <a:defRPr>
                <a:solidFill>
                  <a:schemeClr val="lt1"/>
                </a:solidFill>
                <a:latin typeface="Raleway"/>
                <a:ea typeface="Raleway"/>
                <a:cs typeface="Raleway"/>
                <a:sym typeface="Raleway"/>
              </a:defRPr>
            </a:lvl6pPr>
            <a:lvl7pPr marL="3200400" lvl="6" indent="-317500">
              <a:lnSpc>
                <a:spcPct val="115000"/>
              </a:lnSpc>
              <a:spcBef>
                <a:spcPts val="1600"/>
              </a:spcBef>
              <a:spcAft>
                <a:spcPts val="0"/>
              </a:spcAft>
              <a:buClr>
                <a:schemeClr val="lt1"/>
              </a:buClr>
              <a:buSzPts val="1400"/>
              <a:buFont typeface="Raleway"/>
              <a:buChar char="●"/>
              <a:defRPr>
                <a:solidFill>
                  <a:schemeClr val="lt1"/>
                </a:solidFill>
                <a:latin typeface="Raleway"/>
                <a:ea typeface="Raleway"/>
                <a:cs typeface="Raleway"/>
                <a:sym typeface="Raleway"/>
              </a:defRPr>
            </a:lvl7pPr>
            <a:lvl8pPr marL="3657600" lvl="7" indent="-317500">
              <a:lnSpc>
                <a:spcPct val="115000"/>
              </a:lnSpc>
              <a:spcBef>
                <a:spcPts val="1600"/>
              </a:spcBef>
              <a:spcAft>
                <a:spcPts val="0"/>
              </a:spcAft>
              <a:buClr>
                <a:schemeClr val="lt1"/>
              </a:buClr>
              <a:buSzPts val="1400"/>
              <a:buFont typeface="Raleway"/>
              <a:buChar char="○"/>
              <a:defRPr>
                <a:solidFill>
                  <a:schemeClr val="lt1"/>
                </a:solidFill>
                <a:latin typeface="Raleway"/>
                <a:ea typeface="Raleway"/>
                <a:cs typeface="Raleway"/>
                <a:sym typeface="Raleway"/>
              </a:defRPr>
            </a:lvl8pPr>
            <a:lvl9pPr marL="4114800" lvl="8" indent="-317500">
              <a:lnSpc>
                <a:spcPct val="115000"/>
              </a:lnSpc>
              <a:spcBef>
                <a:spcPts val="1600"/>
              </a:spcBef>
              <a:spcAft>
                <a:spcPts val="1600"/>
              </a:spcAft>
              <a:buClr>
                <a:schemeClr val="lt1"/>
              </a:buClr>
              <a:buSzPts val="1400"/>
              <a:buFont typeface="Raleway"/>
              <a:buChar char="■"/>
              <a:defRPr>
                <a:solidFill>
                  <a:schemeClr val="lt1"/>
                </a:solidFill>
                <a:latin typeface="Raleway"/>
                <a:ea typeface="Raleway"/>
                <a:cs typeface="Raleway"/>
                <a:sym typeface="Raleway"/>
              </a:defRPr>
            </a:lvl9pPr>
          </a:lstStyle>
          <a:p>
            <a:endParaRPr/>
          </a:p>
        </p:txBody>
      </p:sp>
    </p:spTree>
    <p:extLst>
      <p:ext uri="{BB962C8B-B14F-4D97-AF65-F5344CB8AC3E}">
        <p14:creationId xmlns:p14="http://schemas.microsoft.com/office/powerpoint/2010/main" val="2636233626"/>
      </p:ext>
    </p:extLst>
  </p:cSld>
  <p:clrMap bg1="lt1" tx1="dk1" bg2="dk2"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 id="2147483861" r:id="rId19"/>
    <p:sldLayoutId id="2147483862" r:id="rId20"/>
    <p:sldLayoutId id="2147483863" r:id="rId21"/>
    <p:sldLayoutId id="2147483865" r:id="rId22"/>
    <p:sldLayoutId id="2147483866" r:id="rId23"/>
    <p:sldLayoutId id="2147483867" r:id="rId24"/>
    <p:sldLayoutId id="2147483868" r:id="rId25"/>
    <p:sldLayoutId id="2147483869" r:id="rId26"/>
    <p:sldLayoutId id="2147483870" r:id="rId27"/>
    <p:sldLayoutId id="2147483871" r:id="rId28"/>
    <p:sldLayoutId id="2147483872" r:id="rId29"/>
    <p:sldLayoutId id="2147483873" r:id="rId30"/>
    <p:sldLayoutId id="2147483874" r:id="rId31"/>
    <p:sldLayoutId id="2147483875" r:id="rId32"/>
    <p:sldLayoutId id="2147483876" r:id="rId33"/>
    <p:sldLayoutId id="2147483878" r:id="rId34"/>
    <p:sldLayoutId id="2147483879" r:id="rId35"/>
    <p:sldLayoutId id="2147483881" r:id="rId36"/>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1362"/>
        <p:cNvGrpSpPr/>
        <p:nvPr/>
      </p:nvGrpSpPr>
      <p:grpSpPr>
        <a:xfrm>
          <a:off x="0" y="0"/>
          <a:ext cx="0" cy="0"/>
          <a:chOff x="0" y="0"/>
          <a:chExt cx="0" cy="0"/>
        </a:xfrm>
      </p:grpSpPr>
      <p:sp>
        <p:nvSpPr>
          <p:cNvPr id="1363" name="Google Shape;1363;p36"/>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364" name="Google Shape;1364;p36"/>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4287163687"/>
      </p:ext>
    </p:extLst>
  </p:cSld>
  <p:clrMap bg1="lt1" tx1="dk1" bg2="dk2" tx2="lt2" accent1="accent1" accent2="accent2" accent3="accent3" accent4="accent4" accent5="accent5" accent6="accent6" hlink="hlink" folHlink="folHlink"/>
  <p:sldLayoutIdLst>
    <p:sldLayoutId id="2147483884"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15"/>
          <p:cNvSpPr txBox="1">
            <a:spLocks noGrp="1"/>
          </p:cNvSpPr>
          <p:nvPr>
            <p:ph type="ctr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Pursuing Sanctification</a:t>
            </a:r>
            <a:endParaRPr dirty="0"/>
          </a:p>
        </p:txBody>
      </p:sp>
      <p:sp>
        <p:nvSpPr>
          <p:cNvPr id="2" name="Subtitle 1">
            <a:extLst>
              <a:ext uri="{FF2B5EF4-FFF2-40B4-BE49-F238E27FC236}">
                <a16:creationId xmlns:a16="http://schemas.microsoft.com/office/drawing/2014/main" id="{B5CA958A-B5E8-E8EA-B6D6-1E2DFFCB0BBB}"/>
              </a:ext>
            </a:extLst>
          </p:cNvPr>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99">
          <a:extLst>
            <a:ext uri="{FF2B5EF4-FFF2-40B4-BE49-F238E27FC236}">
              <a16:creationId xmlns:a16="http://schemas.microsoft.com/office/drawing/2014/main" id="{B59F4D86-360E-E002-196A-0FE13DFECAB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3E8DC0A-C168-BD2E-C869-2BFEAB204D8A}"/>
              </a:ext>
            </a:extLst>
          </p:cNvPr>
          <p:cNvSpPr>
            <a:spLocks noGrp="1"/>
          </p:cNvSpPr>
          <p:nvPr>
            <p:ph type="title"/>
          </p:nvPr>
        </p:nvSpPr>
        <p:spPr>
          <a:xfrm>
            <a:off x="3060300" y="3347028"/>
            <a:ext cx="3023400" cy="420900"/>
          </a:xfrm>
        </p:spPr>
        <p:txBody>
          <a:bodyPr/>
          <a:lstStyle/>
          <a:p>
            <a:pPr marL="0" lvl="0" indent="0">
              <a:spcAft>
                <a:spcPts val="1000"/>
              </a:spcAft>
              <a:buNone/>
            </a:pPr>
            <a:r>
              <a:rPr lang="en-US" sz="2800" dirty="0"/>
              <a:t>Erickson</a:t>
            </a:r>
          </a:p>
        </p:txBody>
      </p:sp>
      <p:sp>
        <p:nvSpPr>
          <p:cNvPr id="800" name="Google Shape;800;p19">
            <a:extLst>
              <a:ext uri="{FF2B5EF4-FFF2-40B4-BE49-F238E27FC236}">
                <a16:creationId xmlns:a16="http://schemas.microsoft.com/office/drawing/2014/main" id="{2763FF5C-FBB3-6131-6E42-04D281303C09}"/>
              </a:ext>
            </a:extLst>
          </p:cNvPr>
          <p:cNvSpPr txBox="1">
            <a:spLocks noGrp="1"/>
          </p:cNvSpPr>
          <p:nvPr>
            <p:ph type="subTitle" idx="1"/>
          </p:nvPr>
        </p:nvSpPr>
        <p:spPr>
          <a:xfrm>
            <a:off x="1745721" y="1595328"/>
            <a:ext cx="5878800" cy="1751700"/>
          </a:xfrm>
          <a:prstGeom prst="rect">
            <a:avLst/>
          </a:prstGeom>
        </p:spPr>
        <p:txBody>
          <a:bodyPr spcFirstLastPara="1" wrap="square" lIns="0" tIns="0" rIns="0" bIns="0" anchor="ctr" anchorCtr="0">
            <a:noAutofit/>
          </a:bodyPr>
          <a:lstStyle/>
          <a:p>
            <a:pPr marL="0" lvl="0" indent="0">
              <a:spcAft>
                <a:spcPts val="1000"/>
              </a:spcAft>
              <a:buNone/>
            </a:pPr>
            <a:r>
              <a:rPr lang="en-US" sz="1800" dirty="0"/>
              <a:t>Sanctification is the continuing work of God in the life of believers, making them actually holy. By “holy” here is meant “bearing an actual likeness to God.” Sanctification is a process by which one’s moral condition is brought into conformity with one’s legal status before God. It is a continuation of what was begun in regeneration, when a newness of life was conferred upon and instilled within the believer.</a:t>
            </a:r>
          </a:p>
          <a:p>
            <a:pPr marL="0" lvl="0" indent="0">
              <a:spcAft>
                <a:spcPts val="1000"/>
              </a:spcAft>
              <a:buNone/>
            </a:pPr>
            <a:endParaRPr lang="en-US" sz="2000" dirty="0"/>
          </a:p>
        </p:txBody>
      </p:sp>
      <p:sp>
        <p:nvSpPr>
          <p:cNvPr id="801" name="Google Shape;801;p19">
            <a:extLst>
              <a:ext uri="{FF2B5EF4-FFF2-40B4-BE49-F238E27FC236}">
                <a16:creationId xmlns:a16="http://schemas.microsoft.com/office/drawing/2014/main" id="{0C3FA987-E5E8-7C71-E74E-DD26236EBA3E}"/>
              </a:ext>
            </a:extLst>
          </p:cNvPr>
          <p:cNvSpPr txBox="1">
            <a:spLocks noGrp="1"/>
          </p:cNvSpPr>
          <p:nvPr>
            <p:ph type="sldNum" idx="4294967295"/>
          </p:nvPr>
        </p:nvSpPr>
        <p:spPr>
          <a:xfrm>
            <a:off x="8816975" y="127000"/>
            <a:ext cx="327025" cy="27305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4148462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99">
          <a:extLst>
            <a:ext uri="{FF2B5EF4-FFF2-40B4-BE49-F238E27FC236}">
              <a16:creationId xmlns:a16="http://schemas.microsoft.com/office/drawing/2014/main" id="{2729B165-AC20-7D68-748B-2CD76F2C34D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303AD0B-14FC-3046-20A4-4FC8143E4ADB}"/>
              </a:ext>
            </a:extLst>
          </p:cNvPr>
          <p:cNvSpPr>
            <a:spLocks noGrp="1"/>
          </p:cNvSpPr>
          <p:nvPr>
            <p:ph type="title"/>
          </p:nvPr>
        </p:nvSpPr>
        <p:spPr>
          <a:xfrm>
            <a:off x="2543850" y="1320775"/>
            <a:ext cx="4056300" cy="792600"/>
          </a:xfrm>
        </p:spPr>
        <p:txBody>
          <a:bodyPr wrap="square" anchor="b">
            <a:normAutofit fontScale="90000"/>
          </a:bodyPr>
          <a:lstStyle/>
          <a:p>
            <a:pPr>
              <a:lnSpc>
                <a:spcPct val="90000"/>
              </a:lnSpc>
            </a:pPr>
            <a:r>
              <a:rPr lang="en" dirty="0">
                <a:solidFill>
                  <a:srgbClr val="000000"/>
                </a:solidFill>
              </a:rPr>
              <a:t>Hebrews 10:10;14</a:t>
            </a:r>
            <a:endParaRPr lang="en-US" dirty="0">
              <a:solidFill>
                <a:srgbClr val="000000"/>
              </a:solidFill>
            </a:endParaRPr>
          </a:p>
        </p:txBody>
      </p:sp>
      <p:sp>
        <p:nvSpPr>
          <p:cNvPr id="800" name="Google Shape;800;p19">
            <a:extLst>
              <a:ext uri="{FF2B5EF4-FFF2-40B4-BE49-F238E27FC236}">
                <a16:creationId xmlns:a16="http://schemas.microsoft.com/office/drawing/2014/main" id="{0ED76A3E-2195-2D83-ACA7-4162291A1BDC}"/>
              </a:ext>
            </a:extLst>
          </p:cNvPr>
          <p:cNvSpPr txBox="1">
            <a:spLocks noGrp="1"/>
          </p:cNvSpPr>
          <p:nvPr>
            <p:ph type="subTitle" idx="1"/>
          </p:nvPr>
        </p:nvSpPr>
        <p:spPr>
          <a:xfrm>
            <a:off x="2554950" y="2226127"/>
            <a:ext cx="4045200" cy="1596600"/>
          </a:xfrm>
        </p:spPr>
        <p:txBody>
          <a:bodyPr spcFirstLastPara="1" wrap="square" lIns="0" tIns="0" rIns="0" bIns="0" anchor="t" anchorCtr="0">
            <a:normAutofit fontScale="92500" lnSpcReduction="20000"/>
          </a:bodyPr>
          <a:lstStyle/>
          <a:p>
            <a:pPr marL="0" lvl="0" indent="0" rtl="0">
              <a:lnSpc>
                <a:spcPct val="90000"/>
              </a:lnSpc>
              <a:spcBef>
                <a:spcPts val="600"/>
              </a:spcBef>
              <a:spcAft>
                <a:spcPts val="1000"/>
              </a:spcAft>
              <a:buNone/>
            </a:pPr>
            <a:r>
              <a:rPr lang="en-US" sz="1800" dirty="0">
                <a:solidFill>
                  <a:srgbClr val="000000"/>
                </a:solidFill>
              </a:rPr>
              <a:t>10 And by that will we have been sanctified through the offering of the body of Jesus Christ once for all.</a:t>
            </a:r>
          </a:p>
          <a:p>
            <a:pPr marL="0" lvl="0" indent="0" rtl="0">
              <a:lnSpc>
                <a:spcPct val="90000"/>
              </a:lnSpc>
              <a:spcBef>
                <a:spcPts val="600"/>
              </a:spcBef>
              <a:spcAft>
                <a:spcPts val="1000"/>
              </a:spcAft>
              <a:buNone/>
            </a:pPr>
            <a:r>
              <a:rPr lang="en-US" sz="1800" dirty="0">
                <a:solidFill>
                  <a:srgbClr val="000000"/>
                </a:solidFill>
              </a:rPr>
              <a:t>14 For by a single offering he has perfected for all time those who are being sanctified.</a:t>
            </a:r>
          </a:p>
        </p:txBody>
      </p:sp>
      <p:sp>
        <p:nvSpPr>
          <p:cNvPr id="801" name="Google Shape;801;p19" hidden="1">
            <a:extLst>
              <a:ext uri="{FF2B5EF4-FFF2-40B4-BE49-F238E27FC236}">
                <a16:creationId xmlns:a16="http://schemas.microsoft.com/office/drawing/2014/main" id="{5E5820CB-1FEC-721D-E6E2-695D3E2E2848}"/>
              </a:ext>
            </a:extLst>
          </p:cNvPr>
          <p:cNvSpPr txBox="1">
            <a:spLocks noGrp="1"/>
          </p:cNvSpPr>
          <p:nvPr>
            <p:ph type="sldNum" idx="4294967295"/>
          </p:nvPr>
        </p:nvSpPr>
        <p:spPr>
          <a:xfrm>
            <a:off x="8816975" y="127000"/>
            <a:ext cx="327025" cy="273050"/>
          </a:xfrm>
          <a:prstGeom prst="rect">
            <a:avLst/>
          </a:prstGeom>
        </p:spPr>
        <p:txBody>
          <a:bodyPr spcFirstLastPara="1" wrap="square" lIns="0" tIns="0" rIns="0" bIns="0" anchor="t" anchorCtr="0">
            <a:noAutofit/>
          </a:bodyPr>
          <a:lstStyle/>
          <a:p>
            <a:pPr marL="0" lvl="0" indent="0" algn="r" rtl="0">
              <a:spcBef>
                <a:spcPts val="0"/>
              </a:spcBef>
              <a:spcAft>
                <a:spcPts val="600"/>
              </a:spcAft>
              <a:buNone/>
            </a:pPr>
            <a:fld id="{00000000-1234-1234-1234-123412341234}" type="slidenum">
              <a:rPr lang="en"/>
              <a:pPr marL="0" lvl="0" indent="0" algn="r" rtl="0">
                <a:spcBef>
                  <a:spcPts val="0"/>
                </a:spcBef>
                <a:spcAft>
                  <a:spcPts val="600"/>
                </a:spcAft>
                <a:buNone/>
              </a:pPr>
              <a:t>11</a:t>
            </a:fld>
            <a:endParaRPr lang="en-US"/>
          </a:p>
        </p:txBody>
      </p:sp>
    </p:spTree>
    <p:extLst>
      <p:ext uri="{BB962C8B-B14F-4D97-AF65-F5344CB8AC3E}">
        <p14:creationId xmlns:p14="http://schemas.microsoft.com/office/powerpoint/2010/main" val="2124521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99">
          <a:extLst>
            <a:ext uri="{FF2B5EF4-FFF2-40B4-BE49-F238E27FC236}">
              <a16:creationId xmlns:a16="http://schemas.microsoft.com/office/drawing/2014/main" id="{85676D91-5132-253C-5060-D9545A5FCF7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21D1CE9-E1D8-EA2F-B3BD-52CF3E88F8E8}"/>
              </a:ext>
            </a:extLst>
          </p:cNvPr>
          <p:cNvSpPr>
            <a:spLocks noGrp="1"/>
          </p:cNvSpPr>
          <p:nvPr>
            <p:ph type="title"/>
          </p:nvPr>
        </p:nvSpPr>
        <p:spPr>
          <a:xfrm>
            <a:off x="3060300" y="3347028"/>
            <a:ext cx="3023400" cy="420900"/>
          </a:xfrm>
        </p:spPr>
        <p:txBody>
          <a:bodyPr/>
          <a:lstStyle/>
          <a:p>
            <a:pPr marL="0" lvl="0" indent="0">
              <a:spcAft>
                <a:spcPts val="1000"/>
              </a:spcAft>
              <a:buNone/>
            </a:pPr>
            <a:r>
              <a:rPr lang="en-US" sz="2800" dirty="0"/>
              <a:t>Foster</a:t>
            </a:r>
          </a:p>
        </p:txBody>
      </p:sp>
      <p:sp>
        <p:nvSpPr>
          <p:cNvPr id="800" name="Google Shape;800;p19">
            <a:extLst>
              <a:ext uri="{FF2B5EF4-FFF2-40B4-BE49-F238E27FC236}">
                <a16:creationId xmlns:a16="http://schemas.microsoft.com/office/drawing/2014/main" id="{B6692FCB-ADD3-BC72-EC4E-EF924C07E455}"/>
              </a:ext>
            </a:extLst>
          </p:cNvPr>
          <p:cNvSpPr txBox="1">
            <a:spLocks noGrp="1"/>
          </p:cNvSpPr>
          <p:nvPr>
            <p:ph type="subTitle" idx="1"/>
          </p:nvPr>
        </p:nvSpPr>
        <p:spPr>
          <a:xfrm>
            <a:off x="1745721" y="1595328"/>
            <a:ext cx="5878800" cy="1751700"/>
          </a:xfrm>
          <a:prstGeom prst="rect">
            <a:avLst/>
          </a:prstGeom>
        </p:spPr>
        <p:txBody>
          <a:bodyPr spcFirstLastPara="1" wrap="square" lIns="0" tIns="0" rIns="0" bIns="0" anchor="ctr" anchorCtr="0">
            <a:noAutofit/>
          </a:bodyPr>
          <a:lstStyle/>
          <a:p>
            <a:pPr marL="0" lvl="0" indent="0">
              <a:spcAft>
                <a:spcPts val="1000"/>
              </a:spcAft>
              <a:buNone/>
            </a:pPr>
            <a:r>
              <a:rPr lang="en-US" sz="1800" dirty="0"/>
              <a:t>inner righteousness is a gift from God to be graciously received. The needed change within us is God’s work, not ours. The demand is for an inside job, and only God can work from the inside. We cannot attain or earn this righteousness of the kingdom of God; it is a grace that is given.</a:t>
            </a:r>
            <a:endParaRPr lang="en-US" sz="2000" dirty="0"/>
          </a:p>
        </p:txBody>
      </p:sp>
      <p:sp>
        <p:nvSpPr>
          <p:cNvPr id="801" name="Google Shape;801;p19">
            <a:extLst>
              <a:ext uri="{FF2B5EF4-FFF2-40B4-BE49-F238E27FC236}">
                <a16:creationId xmlns:a16="http://schemas.microsoft.com/office/drawing/2014/main" id="{BEB79A0C-8991-601B-1AD6-9E6CFD9ED8EB}"/>
              </a:ext>
            </a:extLst>
          </p:cNvPr>
          <p:cNvSpPr txBox="1">
            <a:spLocks noGrp="1"/>
          </p:cNvSpPr>
          <p:nvPr>
            <p:ph type="sldNum" idx="4294967295"/>
          </p:nvPr>
        </p:nvSpPr>
        <p:spPr>
          <a:xfrm>
            <a:off x="8816975" y="127000"/>
            <a:ext cx="327025" cy="27305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3310116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99">
          <a:extLst>
            <a:ext uri="{FF2B5EF4-FFF2-40B4-BE49-F238E27FC236}">
              <a16:creationId xmlns:a16="http://schemas.microsoft.com/office/drawing/2014/main" id="{02C9F89D-B297-B479-D896-ABD219893E1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B348A88-6FAC-96FD-3548-4B40071AA56B}"/>
              </a:ext>
            </a:extLst>
          </p:cNvPr>
          <p:cNvSpPr>
            <a:spLocks noGrp="1"/>
          </p:cNvSpPr>
          <p:nvPr>
            <p:ph type="title"/>
          </p:nvPr>
        </p:nvSpPr>
        <p:spPr>
          <a:xfrm>
            <a:off x="2543850" y="1320775"/>
            <a:ext cx="4056300" cy="792600"/>
          </a:xfrm>
        </p:spPr>
        <p:txBody>
          <a:bodyPr wrap="square" anchor="b">
            <a:normAutofit fontScale="90000"/>
          </a:bodyPr>
          <a:lstStyle/>
          <a:p>
            <a:pPr marL="0" lvl="0" indent="0" rtl="0">
              <a:lnSpc>
                <a:spcPct val="90000"/>
              </a:lnSpc>
              <a:spcBef>
                <a:spcPts val="600"/>
              </a:spcBef>
              <a:spcAft>
                <a:spcPts val="1000"/>
              </a:spcAft>
              <a:buNone/>
            </a:pPr>
            <a:r>
              <a:rPr lang="en-US" sz="4400" dirty="0">
                <a:solidFill>
                  <a:srgbClr val="000000"/>
                </a:solidFill>
              </a:rPr>
              <a:t>John 17:17-19</a:t>
            </a:r>
          </a:p>
        </p:txBody>
      </p:sp>
      <p:sp>
        <p:nvSpPr>
          <p:cNvPr id="800" name="Google Shape;800;p19">
            <a:extLst>
              <a:ext uri="{FF2B5EF4-FFF2-40B4-BE49-F238E27FC236}">
                <a16:creationId xmlns:a16="http://schemas.microsoft.com/office/drawing/2014/main" id="{BDC2ADEC-F485-392F-5B1F-1468FC713C7F}"/>
              </a:ext>
            </a:extLst>
          </p:cNvPr>
          <p:cNvSpPr txBox="1">
            <a:spLocks noGrp="1"/>
          </p:cNvSpPr>
          <p:nvPr>
            <p:ph type="subTitle" idx="1"/>
          </p:nvPr>
        </p:nvSpPr>
        <p:spPr>
          <a:xfrm>
            <a:off x="2554950" y="2226127"/>
            <a:ext cx="4045200" cy="1596600"/>
          </a:xfrm>
        </p:spPr>
        <p:txBody>
          <a:bodyPr spcFirstLastPara="1" wrap="square" lIns="0" tIns="0" rIns="0" bIns="0" anchor="t" anchorCtr="0">
            <a:normAutofit fontScale="92500" lnSpcReduction="10000"/>
          </a:bodyPr>
          <a:lstStyle/>
          <a:p>
            <a:pPr marL="0" lvl="0" indent="0" rtl="0">
              <a:lnSpc>
                <a:spcPct val="90000"/>
              </a:lnSpc>
              <a:spcBef>
                <a:spcPts val="600"/>
              </a:spcBef>
              <a:spcAft>
                <a:spcPts val="1000"/>
              </a:spcAft>
              <a:buNone/>
            </a:pPr>
            <a:r>
              <a:rPr lang="en-US" sz="2000" dirty="0">
                <a:solidFill>
                  <a:srgbClr val="000000"/>
                </a:solidFill>
              </a:rPr>
              <a:t>17 Sanctify them by the truth; your word is truth. 18 As you sent me into the world, I have sent them into the world. 19 For them I sanctify myself, that they too may be truly sanctified.</a:t>
            </a:r>
          </a:p>
        </p:txBody>
      </p:sp>
      <p:sp>
        <p:nvSpPr>
          <p:cNvPr id="801" name="Google Shape;801;p19" hidden="1">
            <a:extLst>
              <a:ext uri="{FF2B5EF4-FFF2-40B4-BE49-F238E27FC236}">
                <a16:creationId xmlns:a16="http://schemas.microsoft.com/office/drawing/2014/main" id="{06E8CC82-C1A9-BAFB-FFC0-D269AE768A79}"/>
              </a:ext>
            </a:extLst>
          </p:cNvPr>
          <p:cNvSpPr txBox="1">
            <a:spLocks noGrp="1"/>
          </p:cNvSpPr>
          <p:nvPr>
            <p:ph type="sldNum" idx="4294967295"/>
          </p:nvPr>
        </p:nvSpPr>
        <p:spPr>
          <a:xfrm>
            <a:off x="8816975" y="127000"/>
            <a:ext cx="327025" cy="273050"/>
          </a:xfrm>
          <a:prstGeom prst="rect">
            <a:avLst/>
          </a:prstGeom>
        </p:spPr>
        <p:txBody>
          <a:bodyPr spcFirstLastPara="1" wrap="square" lIns="0" tIns="0" rIns="0" bIns="0" anchor="t" anchorCtr="0">
            <a:noAutofit/>
          </a:bodyPr>
          <a:lstStyle/>
          <a:p>
            <a:pPr marL="0" lvl="0" indent="0" algn="r" rtl="0">
              <a:spcBef>
                <a:spcPts val="0"/>
              </a:spcBef>
              <a:spcAft>
                <a:spcPts val="600"/>
              </a:spcAft>
              <a:buNone/>
            </a:pPr>
            <a:fld id="{00000000-1234-1234-1234-123412341234}" type="slidenum">
              <a:rPr lang="en"/>
              <a:pPr marL="0" lvl="0" indent="0" algn="r" rtl="0">
                <a:spcBef>
                  <a:spcPts val="0"/>
                </a:spcBef>
                <a:spcAft>
                  <a:spcPts val="600"/>
                </a:spcAft>
                <a:buNone/>
              </a:pPr>
              <a:t>13</a:t>
            </a:fld>
            <a:endParaRPr lang="en-US"/>
          </a:p>
        </p:txBody>
      </p:sp>
    </p:spTree>
    <p:extLst>
      <p:ext uri="{BB962C8B-B14F-4D97-AF65-F5344CB8AC3E}">
        <p14:creationId xmlns:p14="http://schemas.microsoft.com/office/powerpoint/2010/main" val="4273498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93BAA5-1062-3016-4D82-55C403932486}"/>
              </a:ext>
            </a:extLst>
          </p:cNvPr>
          <p:cNvSpPr>
            <a:spLocks noGrp="1"/>
          </p:cNvSpPr>
          <p:nvPr>
            <p:ph type="title" idx="4294967295"/>
          </p:nvPr>
        </p:nvSpPr>
        <p:spPr>
          <a:xfrm>
            <a:off x="546755" y="1068542"/>
            <a:ext cx="3421930" cy="3006416"/>
          </a:xfrm>
        </p:spPr>
        <p:txBody>
          <a:bodyPr wrap="square" anchor="ctr">
            <a:normAutofit fontScale="90000"/>
          </a:bodyPr>
          <a:lstStyle/>
          <a:p>
            <a:r>
              <a:rPr lang="en-US" sz="7200" dirty="0">
                <a:solidFill>
                  <a:srgbClr val="000000"/>
                </a:solidFill>
              </a:rPr>
              <a:t>Allow God to Sanctify You</a:t>
            </a:r>
          </a:p>
        </p:txBody>
      </p:sp>
    </p:spTree>
    <p:extLst>
      <p:ext uri="{BB962C8B-B14F-4D97-AF65-F5344CB8AC3E}">
        <p14:creationId xmlns:p14="http://schemas.microsoft.com/office/powerpoint/2010/main" val="2681784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021">
          <a:extLst>
            <a:ext uri="{FF2B5EF4-FFF2-40B4-BE49-F238E27FC236}">
              <a16:creationId xmlns:a16="http://schemas.microsoft.com/office/drawing/2014/main" id="{5DE711B0-287D-B330-E0B3-9441596BDEA9}"/>
            </a:ext>
          </a:extLst>
        </p:cNvPr>
        <p:cNvGrpSpPr/>
        <p:nvPr/>
      </p:nvGrpSpPr>
      <p:grpSpPr>
        <a:xfrm>
          <a:off x="0" y="0"/>
          <a:ext cx="0" cy="0"/>
          <a:chOff x="0" y="0"/>
          <a:chExt cx="0" cy="0"/>
        </a:xfrm>
      </p:grpSpPr>
      <p:sp>
        <p:nvSpPr>
          <p:cNvPr id="1023" name="Google Shape;1023;p37">
            <a:extLst>
              <a:ext uri="{FF2B5EF4-FFF2-40B4-BE49-F238E27FC236}">
                <a16:creationId xmlns:a16="http://schemas.microsoft.com/office/drawing/2014/main" id="{7B55ADBA-6753-4271-8D07-6DC6B5286FF4}"/>
              </a:ext>
            </a:extLst>
          </p:cNvPr>
          <p:cNvSpPr txBox="1">
            <a:spLocks noGrp="1"/>
          </p:cNvSpPr>
          <p:nvPr>
            <p:ph type="title"/>
          </p:nvPr>
        </p:nvSpPr>
        <p:spPr>
          <a:xfrm>
            <a:off x="713250" y="1575978"/>
            <a:ext cx="4056300" cy="1214356"/>
          </a:xfrm>
        </p:spPr>
        <p:txBody>
          <a:bodyPr spcFirstLastPara="1" wrap="square" lIns="0" tIns="0" rIns="0" bIns="0" anchor="ctr" anchorCtr="0">
            <a:normAutofit/>
          </a:bodyPr>
          <a:lstStyle/>
          <a:p>
            <a:pPr marL="0" lvl="0" indent="0" rtl="0">
              <a:lnSpc>
                <a:spcPct val="90000"/>
              </a:lnSpc>
              <a:spcBef>
                <a:spcPts val="0"/>
              </a:spcBef>
              <a:spcAft>
                <a:spcPts val="0"/>
              </a:spcAft>
              <a:buNone/>
            </a:pPr>
            <a:r>
              <a:rPr lang="en-US" sz="3300" dirty="0">
                <a:solidFill>
                  <a:srgbClr val="000000"/>
                </a:solidFill>
              </a:rPr>
              <a:t>Preparing a way for God to Sanctify Us</a:t>
            </a:r>
          </a:p>
        </p:txBody>
      </p:sp>
      <p:sp>
        <p:nvSpPr>
          <p:cNvPr id="1022" name="Google Shape;1022;p37" hidden="1">
            <a:extLst>
              <a:ext uri="{FF2B5EF4-FFF2-40B4-BE49-F238E27FC236}">
                <a16:creationId xmlns:a16="http://schemas.microsoft.com/office/drawing/2014/main" id="{48717C06-3A0F-FCB9-A513-4106D64108A8}"/>
              </a:ext>
            </a:extLst>
          </p:cNvPr>
          <p:cNvSpPr txBox="1">
            <a:spLocks noGrp="1"/>
          </p:cNvSpPr>
          <p:nvPr>
            <p:ph type="sldNum" idx="4294967295"/>
          </p:nvPr>
        </p:nvSpPr>
        <p:spPr>
          <a:xfrm>
            <a:off x="8816975" y="127000"/>
            <a:ext cx="327025" cy="273050"/>
          </a:xfrm>
          <a:prstGeom prst="rect">
            <a:avLst/>
          </a:prstGeom>
        </p:spPr>
        <p:txBody>
          <a:bodyPr spcFirstLastPara="1" wrap="square" lIns="0" tIns="0" rIns="0" bIns="0" anchor="t" anchorCtr="0">
            <a:noAutofit/>
          </a:bodyPr>
          <a:lstStyle/>
          <a:p>
            <a:pPr marL="0" lvl="0" indent="0" algn="r" rtl="0">
              <a:spcBef>
                <a:spcPts val="0"/>
              </a:spcBef>
              <a:spcAft>
                <a:spcPts val="600"/>
              </a:spcAft>
              <a:buNone/>
            </a:pPr>
            <a:fld id="{00000000-1234-1234-1234-123412341234}" type="slidenum">
              <a:rPr lang="en"/>
              <a:pPr marL="0" lvl="0" indent="0" algn="r" rtl="0">
                <a:spcBef>
                  <a:spcPts val="0"/>
                </a:spcBef>
                <a:spcAft>
                  <a:spcPts val="600"/>
                </a:spcAft>
                <a:buNone/>
              </a:pPr>
              <a:t>15</a:t>
            </a:fld>
            <a:endParaRPr lang="en-US"/>
          </a:p>
        </p:txBody>
      </p:sp>
      <p:sp>
        <p:nvSpPr>
          <p:cNvPr id="3" name="TextBox 2">
            <a:extLst>
              <a:ext uri="{FF2B5EF4-FFF2-40B4-BE49-F238E27FC236}">
                <a16:creationId xmlns:a16="http://schemas.microsoft.com/office/drawing/2014/main" id="{B7C946B2-ABAE-884F-299C-EAFBF7206669}"/>
              </a:ext>
            </a:extLst>
          </p:cNvPr>
          <p:cNvSpPr txBox="1"/>
          <p:nvPr/>
        </p:nvSpPr>
        <p:spPr>
          <a:xfrm>
            <a:off x="4260915" y="2177592"/>
            <a:ext cx="184731" cy="307777"/>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32D00EA6-DC3E-5C0C-7E97-84638EFB20B4}"/>
              </a:ext>
            </a:extLst>
          </p:cNvPr>
          <p:cNvSpPr txBox="1"/>
          <p:nvPr/>
        </p:nvSpPr>
        <p:spPr>
          <a:xfrm>
            <a:off x="4157221" y="2102177"/>
            <a:ext cx="184731" cy="307777"/>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07210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799"/>
        <p:cNvGrpSpPr/>
        <p:nvPr/>
      </p:nvGrpSpPr>
      <p:grpSpPr>
        <a:xfrm>
          <a:off x="0" y="0"/>
          <a:ext cx="0" cy="0"/>
          <a:chOff x="0" y="0"/>
          <a:chExt cx="0" cy="0"/>
        </a:xfrm>
      </p:grpSpPr>
      <p:sp>
        <p:nvSpPr>
          <p:cNvPr id="5" name="Title 4">
            <a:extLst>
              <a:ext uri="{FF2B5EF4-FFF2-40B4-BE49-F238E27FC236}">
                <a16:creationId xmlns:a16="http://schemas.microsoft.com/office/drawing/2014/main" id="{86C2E53B-8506-82E6-FEE5-9194EA0F39CA}"/>
              </a:ext>
            </a:extLst>
          </p:cNvPr>
          <p:cNvSpPr>
            <a:spLocks noGrp="1"/>
          </p:cNvSpPr>
          <p:nvPr>
            <p:ph type="title"/>
          </p:nvPr>
        </p:nvSpPr>
        <p:spPr>
          <a:xfrm>
            <a:off x="2543850" y="1320775"/>
            <a:ext cx="4056300" cy="792600"/>
          </a:xfrm>
        </p:spPr>
        <p:txBody>
          <a:bodyPr wrap="square" anchor="b">
            <a:normAutofit/>
          </a:bodyPr>
          <a:lstStyle/>
          <a:p>
            <a:pPr>
              <a:lnSpc>
                <a:spcPct val="90000"/>
              </a:lnSpc>
            </a:pPr>
            <a:r>
              <a:rPr lang="en" dirty="0">
                <a:solidFill>
                  <a:srgbClr val="000000"/>
                </a:solidFill>
              </a:rPr>
              <a:t>1 Timothy 4:7-8</a:t>
            </a:r>
            <a:endParaRPr lang="en-US" dirty="0">
              <a:solidFill>
                <a:srgbClr val="000000"/>
              </a:solidFill>
            </a:endParaRPr>
          </a:p>
        </p:txBody>
      </p:sp>
      <p:sp>
        <p:nvSpPr>
          <p:cNvPr id="800" name="Google Shape;800;p19"/>
          <p:cNvSpPr txBox="1">
            <a:spLocks noGrp="1"/>
          </p:cNvSpPr>
          <p:nvPr>
            <p:ph type="subTitle" idx="1"/>
          </p:nvPr>
        </p:nvSpPr>
        <p:spPr>
          <a:xfrm>
            <a:off x="2554950" y="2226127"/>
            <a:ext cx="4045200" cy="1596600"/>
          </a:xfrm>
        </p:spPr>
        <p:txBody>
          <a:bodyPr spcFirstLastPara="1" wrap="square" lIns="0" tIns="0" rIns="0" bIns="0" anchor="t" anchorCtr="0">
            <a:normAutofit/>
          </a:bodyPr>
          <a:lstStyle/>
          <a:p>
            <a:pPr marL="0" lvl="0" indent="0" rtl="0">
              <a:lnSpc>
                <a:spcPct val="90000"/>
              </a:lnSpc>
              <a:spcBef>
                <a:spcPts val="600"/>
              </a:spcBef>
              <a:spcAft>
                <a:spcPts val="1000"/>
              </a:spcAft>
              <a:buNone/>
            </a:pPr>
            <a:r>
              <a:rPr lang="en-US" sz="1600" dirty="0">
                <a:solidFill>
                  <a:srgbClr val="000000"/>
                </a:solidFill>
              </a:rPr>
              <a:t>“Have nothing to do with godless myths and old wives’ tales; rather, train yourself to be godly. For physical training is of some value, but godliness has value for all things, holding promise for both the present life and the life to come.”</a:t>
            </a:r>
          </a:p>
        </p:txBody>
      </p:sp>
      <p:sp>
        <p:nvSpPr>
          <p:cNvPr id="801" name="Google Shape;801;p19" hidden="1"/>
          <p:cNvSpPr txBox="1">
            <a:spLocks noGrp="1"/>
          </p:cNvSpPr>
          <p:nvPr>
            <p:ph type="sldNum" idx="4294967295"/>
          </p:nvPr>
        </p:nvSpPr>
        <p:spPr>
          <a:xfrm>
            <a:off x="8816975" y="127000"/>
            <a:ext cx="327025" cy="273050"/>
          </a:xfrm>
          <a:prstGeom prst="rect">
            <a:avLst/>
          </a:prstGeom>
        </p:spPr>
        <p:txBody>
          <a:bodyPr spcFirstLastPara="1" wrap="square" lIns="0" tIns="0" rIns="0" bIns="0" anchor="t" anchorCtr="0">
            <a:noAutofit/>
          </a:bodyPr>
          <a:lstStyle/>
          <a:p>
            <a:pPr marL="0" lvl="0" indent="0" algn="r" rtl="0">
              <a:spcBef>
                <a:spcPts val="0"/>
              </a:spcBef>
              <a:spcAft>
                <a:spcPts val="600"/>
              </a:spcAft>
              <a:buNone/>
            </a:pPr>
            <a:fld id="{00000000-1234-1234-1234-123412341234}" type="slidenum">
              <a:rPr lang="en"/>
              <a:pPr marL="0" lvl="0" indent="0" algn="r" rtl="0">
                <a:spcBef>
                  <a:spcPts val="0"/>
                </a:spcBef>
                <a:spcAft>
                  <a:spcPts val="600"/>
                </a:spcAft>
                <a:buNone/>
              </a:pPr>
              <a:t>16</a:t>
            </a:fld>
            <a:endParaRPr lang="en-US"/>
          </a:p>
        </p:txBody>
      </p:sp>
    </p:spTree>
    <p:extLst>
      <p:ext uri="{BB962C8B-B14F-4D97-AF65-F5344CB8AC3E}">
        <p14:creationId xmlns:p14="http://schemas.microsoft.com/office/powerpoint/2010/main" val="1457660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799">
          <a:extLst>
            <a:ext uri="{FF2B5EF4-FFF2-40B4-BE49-F238E27FC236}">
              <a16:creationId xmlns:a16="http://schemas.microsoft.com/office/drawing/2014/main" id="{2E1777D2-0BF6-8077-8B78-76A9EC88F2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7559F95-9183-4798-01F3-C143ECDC63CA}"/>
              </a:ext>
            </a:extLst>
          </p:cNvPr>
          <p:cNvSpPr>
            <a:spLocks noGrp="1"/>
          </p:cNvSpPr>
          <p:nvPr>
            <p:ph type="title"/>
          </p:nvPr>
        </p:nvSpPr>
        <p:spPr>
          <a:xfrm>
            <a:off x="2543850" y="1320775"/>
            <a:ext cx="4056300" cy="792600"/>
          </a:xfrm>
        </p:spPr>
        <p:txBody>
          <a:bodyPr wrap="square" anchor="b">
            <a:normAutofit fontScale="90000"/>
          </a:bodyPr>
          <a:lstStyle/>
          <a:p>
            <a:pPr>
              <a:lnSpc>
                <a:spcPct val="90000"/>
              </a:lnSpc>
            </a:pPr>
            <a:r>
              <a:rPr lang="en" dirty="0">
                <a:solidFill>
                  <a:srgbClr val="000000"/>
                </a:solidFill>
              </a:rPr>
              <a:t>1 Timothy 4:11-13</a:t>
            </a:r>
            <a:endParaRPr lang="en-US" dirty="0">
              <a:solidFill>
                <a:srgbClr val="000000"/>
              </a:solidFill>
            </a:endParaRPr>
          </a:p>
        </p:txBody>
      </p:sp>
      <p:sp>
        <p:nvSpPr>
          <p:cNvPr id="800" name="Google Shape;800;p19">
            <a:extLst>
              <a:ext uri="{FF2B5EF4-FFF2-40B4-BE49-F238E27FC236}">
                <a16:creationId xmlns:a16="http://schemas.microsoft.com/office/drawing/2014/main" id="{9A31BFB6-C6D2-E75D-1194-EC6EADA23F84}"/>
              </a:ext>
            </a:extLst>
          </p:cNvPr>
          <p:cNvSpPr txBox="1">
            <a:spLocks noGrp="1"/>
          </p:cNvSpPr>
          <p:nvPr>
            <p:ph type="subTitle" idx="1"/>
          </p:nvPr>
        </p:nvSpPr>
        <p:spPr>
          <a:xfrm>
            <a:off x="2554950" y="2226127"/>
            <a:ext cx="4045200" cy="1596600"/>
          </a:xfrm>
        </p:spPr>
        <p:txBody>
          <a:bodyPr spcFirstLastPara="1" wrap="square" lIns="0" tIns="0" rIns="0" bIns="0" anchor="t" anchorCtr="0">
            <a:normAutofit lnSpcReduction="10000"/>
          </a:bodyPr>
          <a:lstStyle/>
          <a:p>
            <a:pPr marL="0" lvl="0" indent="0" rtl="0">
              <a:lnSpc>
                <a:spcPct val="90000"/>
              </a:lnSpc>
              <a:spcBef>
                <a:spcPts val="600"/>
              </a:spcBef>
              <a:spcAft>
                <a:spcPts val="1000"/>
              </a:spcAft>
              <a:buNone/>
            </a:pPr>
            <a:r>
              <a:rPr lang="en-US" sz="1600" dirty="0">
                <a:solidFill>
                  <a:srgbClr val="000000"/>
                </a:solidFill>
              </a:rPr>
              <a:t>11 Command and teach these things. 12 Let no one despise you for your youth, but set the believers an example in speech, in conduct, in love, in faith, in purity. 13 Until I come, devote yourself to the public reading of Scripture, to exhortation, to teaching. </a:t>
            </a:r>
          </a:p>
        </p:txBody>
      </p:sp>
      <p:sp>
        <p:nvSpPr>
          <p:cNvPr id="801" name="Google Shape;801;p19" hidden="1">
            <a:extLst>
              <a:ext uri="{FF2B5EF4-FFF2-40B4-BE49-F238E27FC236}">
                <a16:creationId xmlns:a16="http://schemas.microsoft.com/office/drawing/2014/main" id="{3DA765F5-9743-2C09-D071-AB76EC1CE9FC}"/>
              </a:ext>
            </a:extLst>
          </p:cNvPr>
          <p:cNvSpPr txBox="1">
            <a:spLocks noGrp="1"/>
          </p:cNvSpPr>
          <p:nvPr>
            <p:ph type="sldNum" idx="4294967295"/>
          </p:nvPr>
        </p:nvSpPr>
        <p:spPr>
          <a:xfrm>
            <a:off x="8816975" y="127000"/>
            <a:ext cx="327025" cy="273050"/>
          </a:xfrm>
          <a:prstGeom prst="rect">
            <a:avLst/>
          </a:prstGeom>
        </p:spPr>
        <p:txBody>
          <a:bodyPr spcFirstLastPara="1" wrap="square" lIns="0" tIns="0" rIns="0" bIns="0" anchor="t" anchorCtr="0">
            <a:noAutofit/>
          </a:bodyPr>
          <a:lstStyle/>
          <a:p>
            <a:pPr marL="0" lvl="0" indent="0" algn="r" rtl="0">
              <a:spcBef>
                <a:spcPts val="0"/>
              </a:spcBef>
              <a:spcAft>
                <a:spcPts val="600"/>
              </a:spcAft>
              <a:buNone/>
            </a:pPr>
            <a:fld id="{00000000-1234-1234-1234-123412341234}" type="slidenum">
              <a:rPr lang="en"/>
              <a:pPr marL="0" lvl="0" indent="0" algn="r" rtl="0">
                <a:spcBef>
                  <a:spcPts val="0"/>
                </a:spcBef>
                <a:spcAft>
                  <a:spcPts val="600"/>
                </a:spcAft>
                <a:buNone/>
              </a:pPr>
              <a:t>17</a:t>
            </a:fld>
            <a:endParaRPr lang="en-US"/>
          </a:p>
        </p:txBody>
      </p:sp>
    </p:spTree>
    <p:extLst>
      <p:ext uri="{BB962C8B-B14F-4D97-AF65-F5344CB8AC3E}">
        <p14:creationId xmlns:p14="http://schemas.microsoft.com/office/powerpoint/2010/main" val="2409860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799">
          <a:extLst>
            <a:ext uri="{FF2B5EF4-FFF2-40B4-BE49-F238E27FC236}">
              <a16:creationId xmlns:a16="http://schemas.microsoft.com/office/drawing/2014/main" id="{D5277B12-4C9A-4E6F-BF54-3A6175B410C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87D8326-C93F-45CF-C75B-D8CCFE2CD40F}"/>
              </a:ext>
            </a:extLst>
          </p:cNvPr>
          <p:cNvSpPr>
            <a:spLocks noGrp="1"/>
          </p:cNvSpPr>
          <p:nvPr>
            <p:ph type="title"/>
          </p:nvPr>
        </p:nvSpPr>
        <p:spPr/>
        <p:txBody>
          <a:bodyPr/>
          <a:lstStyle/>
          <a:p>
            <a:r>
              <a:rPr lang="en-US" dirty="0"/>
              <a:t>J.C. Ryle</a:t>
            </a:r>
          </a:p>
        </p:txBody>
      </p:sp>
      <p:sp>
        <p:nvSpPr>
          <p:cNvPr id="800" name="Google Shape;800;p19">
            <a:extLst>
              <a:ext uri="{FF2B5EF4-FFF2-40B4-BE49-F238E27FC236}">
                <a16:creationId xmlns:a16="http://schemas.microsoft.com/office/drawing/2014/main" id="{BCD4067B-5EB2-7F34-CCC2-88E528D5049C}"/>
              </a:ext>
            </a:extLst>
          </p:cNvPr>
          <p:cNvSpPr txBox="1">
            <a:spLocks noGrp="1"/>
          </p:cNvSpPr>
          <p:nvPr>
            <p:ph type="subTitle" idx="1"/>
          </p:nvPr>
        </p:nvSpPr>
        <p:spPr>
          <a:prstGeom prst="rect">
            <a:avLst/>
          </a:prstGeom>
        </p:spPr>
        <p:txBody>
          <a:bodyPr spcFirstLastPara="1" wrap="square" lIns="0" tIns="0" rIns="0" bIns="0" anchor="ctr" anchorCtr="0">
            <a:noAutofit/>
          </a:bodyPr>
          <a:lstStyle/>
          <a:p>
            <a:pPr marL="0" lvl="0" indent="0">
              <a:spcAft>
                <a:spcPts val="1000"/>
              </a:spcAft>
              <a:buNone/>
            </a:pPr>
            <a:r>
              <a:rPr lang="en-US" sz="1800" dirty="0"/>
              <a:t>“There are no </a:t>
            </a:r>
            <a:r>
              <a:rPr lang="en-US" sz="1800"/>
              <a:t>spiritual gains </a:t>
            </a:r>
            <a:r>
              <a:rPr lang="en-US" sz="1800" dirty="0"/>
              <a:t>without pains. I would soon expect farmer just prosper in business who contended himself with sowing fields and never looking at them till harvest as expect a believer to attain much holiness who is not diligent in his Bible reading, his prayers, and his use of Sundays.”</a:t>
            </a:r>
            <a:endParaRPr sz="1800" dirty="0"/>
          </a:p>
        </p:txBody>
      </p:sp>
      <p:sp>
        <p:nvSpPr>
          <p:cNvPr id="801" name="Google Shape;801;p19">
            <a:extLst>
              <a:ext uri="{FF2B5EF4-FFF2-40B4-BE49-F238E27FC236}">
                <a16:creationId xmlns:a16="http://schemas.microsoft.com/office/drawing/2014/main" id="{7B19F4AD-0C09-98D9-13CF-4330486F54E7}"/>
              </a:ext>
            </a:extLst>
          </p:cNvPr>
          <p:cNvSpPr txBox="1">
            <a:spLocks noGrp="1"/>
          </p:cNvSpPr>
          <p:nvPr>
            <p:ph type="sldNum" idx="4294967295"/>
          </p:nvPr>
        </p:nvSpPr>
        <p:spPr>
          <a:xfrm>
            <a:off x="8816975" y="127000"/>
            <a:ext cx="327025" cy="27305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18</a:t>
            </a:fld>
            <a:endParaRPr/>
          </a:p>
        </p:txBody>
      </p:sp>
    </p:spTree>
    <p:extLst>
      <p:ext uri="{BB962C8B-B14F-4D97-AF65-F5344CB8AC3E}">
        <p14:creationId xmlns:p14="http://schemas.microsoft.com/office/powerpoint/2010/main" val="3117798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4F8A6039-2412-C3D2-8D35-3D82A66F8A4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C4CA078-3284-ED31-900F-6B7D4F5266AB}"/>
              </a:ext>
            </a:extLst>
          </p:cNvPr>
          <p:cNvSpPr/>
          <p:nvPr/>
        </p:nvSpPr>
        <p:spPr>
          <a:xfrm>
            <a:off x="0" y="0"/>
            <a:ext cx="9144000" cy="5143500"/>
          </a:xfrm>
          <a:prstGeom prst="rect">
            <a:avLst/>
          </a:prstGeom>
          <a:solidFill>
            <a:srgbClr val="000000">
              <a:alpha val="3712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5A213DF-9B6C-AA1F-42B2-7EBBF34AEA3F}"/>
              </a:ext>
            </a:extLst>
          </p:cNvPr>
          <p:cNvSpPr>
            <a:spLocks noGrp="1"/>
          </p:cNvSpPr>
          <p:nvPr>
            <p:ph type="title" idx="4294967295"/>
          </p:nvPr>
        </p:nvSpPr>
        <p:spPr>
          <a:xfrm>
            <a:off x="546755" y="1068542"/>
            <a:ext cx="3421930" cy="3006416"/>
          </a:xfrm>
        </p:spPr>
        <p:txBody>
          <a:bodyPr wrap="square" anchor="ctr">
            <a:noAutofit/>
          </a:bodyPr>
          <a:lstStyle/>
          <a:p>
            <a:r>
              <a:rPr lang="en-US" sz="4800" dirty="0">
                <a:solidFill>
                  <a:schemeClr val="bg1"/>
                </a:solidFill>
              </a:rPr>
              <a:t>Pursue Doing the Spiritual Disciplines</a:t>
            </a:r>
          </a:p>
        </p:txBody>
      </p:sp>
    </p:spTree>
    <p:extLst>
      <p:ext uri="{BB962C8B-B14F-4D97-AF65-F5344CB8AC3E}">
        <p14:creationId xmlns:p14="http://schemas.microsoft.com/office/powerpoint/2010/main" val="3874191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descr="A person in a basketball uniform&#10;&#10;Description automatically generated">
            <a:extLst>
              <a:ext uri="{FF2B5EF4-FFF2-40B4-BE49-F238E27FC236}">
                <a16:creationId xmlns:a16="http://schemas.microsoft.com/office/drawing/2014/main" id="{2F0D30B3-A119-091A-913C-3D0076035739}"/>
              </a:ext>
            </a:extLst>
          </p:cNvPr>
          <p:cNvPicPr>
            <a:picLocks noChangeAspect="1"/>
          </p:cNvPicPr>
          <p:nvPr/>
        </p:nvPicPr>
        <p:blipFill>
          <a:blip r:embed="rId2"/>
          <a:stretch>
            <a:fillRect/>
          </a:stretch>
        </p:blipFill>
        <p:spPr>
          <a:xfrm>
            <a:off x="90488" y="151733"/>
            <a:ext cx="8963025" cy="4840033"/>
          </a:xfrm>
          <a:prstGeom prst="rect">
            <a:avLst/>
          </a:prstGeom>
          <a:noFill/>
        </p:spPr>
      </p:pic>
    </p:spTree>
    <p:extLst>
      <p:ext uri="{BB962C8B-B14F-4D97-AF65-F5344CB8AC3E}">
        <p14:creationId xmlns:p14="http://schemas.microsoft.com/office/powerpoint/2010/main" val="426789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832"/>
        <p:cNvGrpSpPr/>
        <p:nvPr/>
      </p:nvGrpSpPr>
      <p:grpSpPr>
        <a:xfrm>
          <a:off x="0" y="0"/>
          <a:ext cx="0" cy="0"/>
          <a:chOff x="0" y="0"/>
          <a:chExt cx="0" cy="0"/>
        </a:xfrm>
      </p:grpSpPr>
      <p:sp>
        <p:nvSpPr>
          <p:cNvPr id="833" name="Google Shape;833;p23"/>
          <p:cNvSpPr txBox="1">
            <a:spLocks noGrp="1"/>
          </p:cNvSpPr>
          <p:nvPr>
            <p:ph type="title"/>
          </p:nvPr>
        </p:nvSpPr>
        <p:spPr>
          <a:xfrm>
            <a:off x="1237469" y="548952"/>
            <a:ext cx="4735443" cy="478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solidFill>
                  <a:srgbClr val="000000"/>
                </a:solidFill>
              </a:rPr>
              <a:t>Spiritual Disciplines</a:t>
            </a:r>
            <a:endParaRPr dirty="0">
              <a:solidFill>
                <a:srgbClr val="000000"/>
              </a:solidFill>
            </a:endParaRPr>
          </a:p>
        </p:txBody>
      </p:sp>
      <p:sp>
        <p:nvSpPr>
          <p:cNvPr id="834" name="Google Shape;834;p23"/>
          <p:cNvSpPr txBox="1">
            <a:spLocks noGrp="1"/>
          </p:cNvSpPr>
          <p:nvPr>
            <p:ph type="subTitle" idx="1"/>
          </p:nvPr>
        </p:nvSpPr>
        <p:spPr>
          <a:xfrm>
            <a:off x="888000" y="1728926"/>
            <a:ext cx="2024700" cy="437100"/>
          </a:xfrm>
          <a:prstGeom prst="rect">
            <a:avLst/>
          </a:prstGeom>
        </p:spPr>
        <p:txBody>
          <a:bodyPr spcFirstLastPara="1" wrap="square" lIns="0" tIns="0" rIns="0" bIns="0" anchor="t" anchorCtr="0">
            <a:noAutofit/>
          </a:bodyPr>
          <a:lstStyle/>
          <a:p>
            <a:pPr marL="0" lvl="0" indent="0" rtl="0">
              <a:spcBef>
                <a:spcPts val="600"/>
              </a:spcBef>
              <a:spcAft>
                <a:spcPts val="0"/>
              </a:spcAft>
              <a:buNone/>
            </a:pPr>
            <a:r>
              <a:rPr lang="en" b="1" dirty="0">
                <a:solidFill>
                  <a:srgbClr val="000000"/>
                </a:solidFill>
              </a:rPr>
              <a:t>Internal</a:t>
            </a:r>
            <a:endParaRPr b="1" dirty="0">
              <a:solidFill>
                <a:srgbClr val="000000"/>
              </a:solidFill>
            </a:endParaRPr>
          </a:p>
          <a:p>
            <a:pPr marL="0" lvl="0" indent="0">
              <a:spcBef>
                <a:spcPts val="1000"/>
              </a:spcBef>
              <a:spcAft>
                <a:spcPts val="1000"/>
              </a:spcAft>
              <a:buNone/>
            </a:pPr>
            <a:r>
              <a:rPr lang="en-US" sz="2000" dirty="0">
                <a:solidFill>
                  <a:srgbClr val="000000"/>
                </a:solidFill>
              </a:rPr>
              <a:t>Reading the Bible, Praying, Fasting, Meditating, and Journaling</a:t>
            </a:r>
            <a:endParaRPr sz="2000" dirty="0">
              <a:solidFill>
                <a:srgbClr val="000000"/>
              </a:solidFill>
            </a:endParaRPr>
          </a:p>
        </p:txBody>
      </p:sp>
      <p:sp>
        <p:nvSpPr>
          <p:cNvPr id="835" name="Google Shape;835;p23"/>
          <p:cNvSpPr txBox="1">
            <a:spLocks noGrp="1"/>
          </p:cNvSpPr>
          <p:nvPr>
            <p:ph type="subTitle" idx="2"/>
          </p:nvPr>
        </p:nvSpPr>
        <p:spPr>
          <a:xfrm>
            <a:off x="3559650" y="1728926"/>
            <a:ext cx="2024700" cy="612600"/>
          </a:xfrm>
          <a:prstGeom prst="rect">
            <a:avLst/>
          </a:prstGeom>
        </p:spPr>
        <p:txBody>
          <a:bodyPr spcFirstLastPara="1" wrap="square" lIns="0" tIns="0" rIns="0" bIns="0" anchor="t" anchorCtr="0">
            <a:noAutofit/>
          </a:bodyPr>
          <a:lstStyle/>
          <a:p>
            <a:pPr marL="0" lvl="0" indent="0" rtl="0">
              <a:spcBef>
                <a:spcPts val="600"/>
              </a:spcBef>
              <a:spcAft>
                <a:spcPts val="0"/>
              </a:spcAft>
              <a:buNone/>
            </a:pPr>
            <a:r>
              <a:rPr lang="en" sz="2400" b="1" dirty="0">
                <a:solidFill>
                  <a:srgbClr val="000000"/>
                </a:solidFill>
                <a:latin typeface="Frank Ruhl Libre"/>
                <a:cs typeface="Frank Ruhl Libre"/>
                <a:sym typeface="Frank Ruhl Libre"/>
              </a:rPr>
              <a:t>External</a:t>
            </a:r>
          </a:p>
          <a:p>
            <a:pPr marL="0" lvl="0" indent="0">
              <a:spcBef>
                <a:spcPts val="1000"/>
              </a:spcBef>
              <a:spcAft>
                <a:spcPts val="1000"/>
              </a:spcAft>
              <a:buNone/>
            </a:pPr>
            <a:r>
              <a:rPr lang="en-US" sz="2000" dirty="0">
                <a:solidFill>
                  <a:srgbClr val="000000"/>
                </a:solidFill>
                <a:latin typeface="Frank Ruhl Libre"/>
                <a:cs typeface="Frank Ruhl Libre"/>
                <a:sym typeface="Frank Ruhl Libre"/>
              </a:rPr>
              <a:t>Evangelizing, Being good Stewards, Solitude, Serving, Simplicity, and Rest</a:t>
            </a:r>
          </a:p>
        </p:txBody>
      </p:sp>
      <p:sp>
        <p:nvSpPr>
          <p:cNvPr id="836" name="Google Shape;836;p23"/>
          <p:cNvSpPr txBox="1">
            <a:spLocks noGrp="1"/>
          </p:cNvSpPr>
          <p:nvPr>
            <p:ph type="subTitle" idx="3"/>
          </p:nvPr>
        </p:nvSpPr>
        <p:spPr>
          <a:xfrm>
            <a:off x="5972912" y="1728926"/>
            <a:ext cx="2024700" cy="437100"/>
          </a:xfrm>
          <a:prstGeom prst="rect">
            <a:avLst/>
          </a:prstGeom>
        </p:spPr>
        <p:txBody>
          <a:bodyPr spcFirstLastPara="1" wrap="square" lIns="0" tIns="0" rIns="0" bIns="0" anchor="t" anchorCtr="0">
            <a:noAutofit/>
          </a:bodyPr>
          <a:lstStyle/>
          <a:p>
            <a:pPr marL="0" lvl="0" indent="0" rtl="0">
              <a:spcBef>
                <a:spcPts val="600"/>
              </a:spcBef>
              <a:spcAft>
                <a:spcPts val="0"/>
              </a:spcAft>
              <a:buNone/>
            </a:pPr>
            <a:r>
              <a:rPr lang="en-US" b="1" dirty="0">
                <a:solidFill>
                  <a:srgbClr val="000000"/>
                </a:solidFill>
              </a:rPr>
              <a:t>Corporate</a:t>
            </a:r>
            <a:endParaRPr b="1" dirty="0">
              <a:solidFill>
                <a:srgbClr val="000000"/>
              </a:solidFill>
            </a:endParaRPr>
          </a:p>
          <a:p>
            <a:pPr marL="0" lvl="0" indent="0">
              <a:spcBef>
                <a:spcPts val="1000"/>
              </a:spcBef>
              <a:buNone/>
            </a:pPr>
            <a:r>
              <a:rPr lang="en-US" sz="2000" dirty="0">
                <a:solidFill>
                  <a:srgbClr val="000000"/>
                </a:solidFill>
              </a:rPr>
              <a:t>Worship, Confession, Celebration, Guidance, and Fellowship</a:t>
            </a:r>
            <a:endParaRPr sz="2000" dirty="0">
              <a:solidFill>
                <a:srgbClr val="000000"/>
              </a:solidFill>
            </a:endParaRPr>
          </a:p>
        </p:txBody>
      </p:sp>
      <p:sp>
        <p:nvSpPr>
          <p:cNvPr id="837" name="Google Shape;837;p23"/>
          <p:cNvSpPr txBox="1">
            <a:spLocks noGrp="1"/>
          </p:cNvSpPr>
          <p:nvPr>
            <p:ph type="sldNum" idx="4294967295"/>
          </p:nvPr>
        </p:nvSpPr>
        <p:spPr>
          <a:xfrm>
            <a:off x="8816975" y="127000"/>
            <a:ext cx="327025" cy="27305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20</a:t>
            </a:fld>
            <a:endParaRPr/>
          </a:p>
        </p:txBody>
      </p:sp>
    </p:spTree>
    <p:extLst>
      <p:ext uri="{BB962C8B-B14F-4D97-AF65-F5344CB8AC3E}">
        <p14:creationId xmlns:p14="http://schemas.microsoft.com/office/powerpoint/2010/main" val="1622841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4" name="Picture 3" descr="A cup on a table&#10;&#10;Description automatically generated">
            <a:extLst>
              <a:ext uri="{FF2B5EF4-FFF2-40B4-BE49-F238E27FC236}">
                <a16:creationId xmlns:a16="http://schemas.microsoft.com/office/drawing/2014/main" id="{42B70D00-E3F0-6648-3E17-F49BF7ED9795}"/>
              </a:ext>
            </a:extLst>
          </p:cNvPr>
          <p:cNvPicPr>
            <a:picLocks noChangeAspect="1"/>
          </p:cNvPicPr>
          <p:nvPr/>
        </p:nvPicPr>
        <p:blipFill>
          <a:blip r:embed="rId2"/>
          <a:stretch>
            <a:fillRect/>
          </a:stretch>
        </p:blipFill>
        <p:spPr>
          <a:xfrm>
            <a:off x="90488" y="50900"/>
            <a:ext cx="8963025" cy="5041700"/>
          </a:xfrm>
          <a:prstGeom prst="rect">
            <a:avLst/>
          </a:prstGeom>
          <a:noFill/>
        </p:spPr>
      </p:pic>
    </p:spTree>
    <p:extLst>
      <p:ext uri="{BB962C8B-B14F-4D97-AF65-F5344CB8AC3E}">
        <p14:creationId xmlns:p14="http://schemas.microsoft.com/office/powerpoint/2010/main" val="1748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erson reading a book&#10;&#10;Description automatically generated">
            <a:extLst>
              <a:ext uri="{FF2B5EF4-FFF2-40B4-BE49-F238E27FC236}">
                <a16:creationId xmlns:a16="http://schemas.microsoft.com/office/drawing/2014/main" id="{298ED9FC-2914-4E23-16DA-C4D900A33869}"/>
              </a:ext>
            </a:extLst>
          </p:cNvPr>
          <p:cNvPicPr>
            <a:picLocks noGrp="1" noChangeAspect="1"/>
          </p:cNvPicPr>
          <p:nvPr>
            <p:ph idx="1"/>
          </p:nvPr>
        </p:nvPicPr>
        <p:blipFill rotWithShape="1">
          <a:blip r:embed="rId2"/>
          <a:srcRect/>
          <a:stretch/>
        </p:blipFill>
        <p:spPr>
          <a:xfrm>
            <a:off x="20" y="10"/>
            <a:ext cx="9143980" cy="5143490"/>
          </a:xfrm>
          <a:noFill/>
        </p:spPr>
      </p:pic>
      <p:sp>
        <p:nvSpPr>
          <p:cNvPr id="4" name="Slide Number Placeholder 3">
            <a:extLst>
              <a:ext uri="{FF2B5EF4-FFF2-40B4-BE49-F238E27FC236}">
                <a16:creationId xmlns:a16="http://schemas.microsoft.com/office/drawing/2014/main" id="{B3CCF8FC-E6DB-CBAB-5F2E-24E01AEE3C62}"/>
              </a:ext>
            </a:extLst>
          </p:cNvPr>
          <p:cNvSpPr>
            <a:spLocks noGrp="1"/>
          </p:cNvSpPr>
          <p:nvPr>
            <p:ph type="sldNum" sz="quarter" idx="12"/>
          </p:nvPr>
        </p:nvSpPr>
        <p:spPr/>
        <p:txBody>
          <a:bodyPr/>
          <a:lstStyle/>
          <a:p>
            <a:pPr>
              <a:spcAft>
                <a:spcPts val="600"/>
              </a:spcAft>
            </a:pPr>
            <a:fld id="{A5B60280-B850-8E4E-915B-9D41950A8457}" type="slidenum">
              <a:rPr lang="en-US" smtClean="0"/>
              <a:pPr>
                <a:spcAft>
                  <a:spcPts val="600"/>
                </a:spcAft>
              </a:pPr>
              <a:t>22</a:t>
            </a:fld>
            <a:endParaRPr lang="en-US"/>
          </a:p>
        </p:txBody>
      </p:sp>
    </p:spTree>
    <p:extLst>
      <p:ext uri="{BB962C8B-B14F-4D97-AF65-F5344CB8AC3E}">
        <p14:creationId xmlns:p14="http://schemas.microsoft.com/office/powerpoint/2010/main" val="577696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66">
          <a:extLst>
            <a:ext uri="{FF2B5EF4-FFF2-40B4-BE49-F238E27FC236}">
              <a16:creationId xmlns:a16="http://schemas.microsoft.com/office/drawing/2014/main" id="{DB8783B9-990E-11A4-B5AD-5C5508DF7E54}"/>
            </a:ext>
          </a:extLst>
        </p:cNvPr>
        <p:cNvGrpSpPr/>
        <p:nvPr/>
      </p:nvGrpSpPr>
      <p:grpSpPr>
        <a:xfrm>
          <a:off x="0" y="0"/>
          <a:ext cx="0" cy="0"/>
          <a:chOff x="0" y="0"/>
          <a:chExt cx="0" cy="0"/>
        </a:xfrm>
      </p:grpSpPr>
      <p:sp>
        <p:nvSpPr>
          <p:cNvPr id="767" name="Google Shape;767;p15">
            <a:extLst>
              <a:ext uri="{FF2B5EF4-FFF2-40B4-BE49-F238E27FC236}">
                <a16:creationId xmlns:a16="http://schemas.microsoft.com/office/drawing/2014/main" id="{2BCEA134-B26E-C6D2-7A21-D2644E2A26EF}"/>
              </a:ext>
            </a:extLst>
          </p:cNvPr>
          <p:cNvSpPr txBox="1">
            <a:spLocks noGrp="1"/>
          </p:cNvSpPr>
          <p:nvPr>
            <p:ph type="ctr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Pursuing Sanctification</a:t>
            </a:r>
            <a:endParaRPr dirty="0"/>
          </a:p>
        </p:txBody>
      </p:sp>
      <p:sp>
        <p:nvSpPr>
          <p:cNvPr id="2" name="Subtitle 1">
            <a:extLst>
              <a:ext uri="{FF2B5EF4-FFF2-40B4-BE49-F238E27FC236}">
                <a16:creationId xmlns:a16="http://schemas.microsoft.com/office/drawing/2014/main" id="{466A06C0-A6AC-5050-7B3C-62A0AC79A2C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41541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832">
          <a:extLst>
            <a:ext uri="{FF2B5EF4-FFF2-40B4-BE49-F238E27FC236}">
              <a16:creationId xmlns:a16="http://schemas.microsoft.com/office/drawing/2014/main" id="{B315423F-C955-C5D5-E300-4FF8F6854FC3}"/>
            </a:ext>
          </a:extLst>
        </p:cNvPr>
        <p:cNvGrpSpPr/>
        <p:nvPr/>
      </p:nvGrpSpPr>
      <p:grpSpPr>
        <a:xfrm>
          <a:off x="0" y="0"/>
          <a:ext cx="0" cy="0"/>
          <a:chOff x="0" y="0"/>
          <a:chExt cx="0" cy="0"/>
        </a:xfrm>
      </p:grpSpPr>
      <p:sp>
        <p:nvSpPr>
          <p:cNvPr id="833" name="Google Shape;833;p23">
            <a:extLst>
              <a:ext uri="{FF2B5EF4-FFF2-40B4-BE49-F238E27FC236}">
                <a16:creationId xmlns:a16="http://schemas.microsoft.com/office/drawing/2014/main" id="{906B6C02-9C1E-B786-D630-0DC3B16C31B6}"/>
              </a:ext>
            </a:extLst>
          </p:cNvPr>
          <p:cNvSpPr txBox="1">
            <a:spLocks noGrp="1"/>
          </p:cNvSpPr>
          <p:nvPr>
            <p:ph type="title"/>
          </p:nvPr>
        </p:nvSpPr>
        <p:spPr>
          <a:xfrm>
            <a:off x="2363015" y="258550"/>
            <a:ext cx="5863467" cy="81666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000" dirty="0"/>
              <a:t>Pursuing Sanctification</a:t>
            </a:r>
            <a:endParaRPr sz="4000" dirty="0"/>
          </a:p>
        </p:txBody>
      </p:sp>
      <p:sp>
        <p:nvSpPr>
          <p:cNvPr id="6" name="Title 5">
            <a:extLst>
              <a:ext uri="{FF2B5EF4-FFF2-40B4-BE49-F238E27FC236}">
                <a16:creationId xmlns:a16="http://schemas.microsoft.com/office/drawing/2014/main" id="{D2BE568F-992B-133A-4B41-6AA6576B1AD3}"/>
              </a:ext>
            </a:extLst>
          </p:cNvPr>
          <p:cNvSpPr>
            <a:spLocks noGrp="1"/>
          </p:cNvSpPr>
          <p:nvPr>
            <p:ph type="title" idx="2"/>
          </p:nvPr>
        </p:nvSpPr>
        <p:spPr/>
        <p:txBody>
          <a:bodyPr/>
          <a:lstStyle/>
          <a:p>
            <a:r>
              <a:rPr lang="en-US" dirty="0"/>
              <a:t>1.</a:t>
            </a:r>
          </a:p>
        </p:txBody>
      </p:sp>
      <p:sp>
        <p:nvSpPr>
          <p:cNvPr id="7" name="Title 6">
            <a:extLst>
              <a:ext uri="{FF2B5EF4-FFF2-40B4-BE49-F238E27FC236}">
                <a16:creationId xmlns:a16="http://schemas.microsoft.com/office/drawing/2014/main" id="{C745D80C-BD27-5C96-532C-DA2D7A5F5427}"/>
              </a:ext>
            </a:extLst>
          </p:cNvPr>
          <p:cNvSpPr>
            <a:spLocks noGrp="1"/>
          </p:cNvSpPr>
          <p:nvPr>
            <p:ph type="title" idx="3"/>
          </p:nvPr>
        </p:nvSpPr>
        <p:spPr/>
        <p:txBody>
          <a:bodyPr/>
          <a:lstStyle/>
          <a:p>
            <a:r>
              <a:rPr lang="en-US" dirty="0"/>
              <a:t>3.</a:t>
            </a:r>
          </a:p>
        </p:txBody>
      </p:sp>
      <p:sp>
        <p:nvSpPr>
          <p:cNvPr id="17" name="Subtitle 16">
            <a:extLst>
              <a:ext uri="{FF2B5EF4-FFF2-40B4-BE49-F238E27FC236}">
                <a16:creationId xmlns:a16="http://schemas.microsoft.com/office/drawing/2014/main" id="{3F962A39-EECB-6622-75EE-0ACAE27D155B}"/>
              </a:ext>
            </a:extLst>
          </p:cNvPr>
          <p:cNvSpPr>
            <a:spLocks noGrp="1"/>
          </p:cNvSpPr>
          <p:nvPr>
            <p:ph type="subTitle" idx="1"/>
          </p:nvPr>
        </p:nvSpPr>
        <p:spPr>
          <a:xfrm>
            <a:off x="2068150" y="1673024"/>
            <a:ext cx="2211300" cy="896425"/>
          </a:xfrm>
        </p:spPr>
        <p:txBody>
          <a:bodyPr/>
          <a:lstStyle/>
          <a:p>
            <a:r>
              <a:rPr lang="en-US" dirty="0"/>
              <a:t>Spiritual Disciplines</a:t>
            </a:r>
          </a:p>
        </p:txBody>
      </p:sp>
      <p:sp>
        <p:nvSpPr>
          <p:cNvPr id="19" name="Subtitle 18">
            <a:extLst>
              <a:ext uri="{FF2B5EF4-FFF2-40B4-BE49-F238E27FC236}">
                <a16:creationId xmlns:a16="http://schemas.microsoft.com/office/drawing/2014/main" id="{1FB87F76-0E64-ABEF-559E-806705070FC5}"/>
              </a:ext>
            </a:extLst>
          </p:cNvPr>
          <p:cNvSpPr>
            <a:spLocks noGrp="1"/>
          </p:cNvSpPr>
          <p:nvPr>
            <p:ph type="subTitle" idx="5"/>
          </p:nvPr>
        </p:nvSpPr>
        <p:spPr>
          <a:xfrm>
            <a:off x="2068149" y="3167263"/>
            <a:ext cx="3361689" cy="896424"/>
          </a:xfrm>
        </p:spPr>
        <p:txBody>
          <a:bodyPr/>
          <a:lstStyle/>
          <a:p>
            <a:r>
              <a:rPr lang="en-US" dirty="0"/>
              <a:t>Preparing a way for God to sanctify us</a:t>
            </a:r>
          </a:p>
        </p:txBody>
      </p:sp>
      <p:sp>
        <p:nvSpPr>
          <p:cNvPr id="11" name="Title 10">
            <a:extLst>
              <a:ext uri="{FF2B5EF4-FFF2-40B4-BE49-F238E27FC236}">
                <a16:creationId xmlns:a16="http://schemas.microsoft.com/office/drawing/2014/main" id="{8C024DA0-E06E-8067-6549-533BF96A49CB}"/>
              </a:ext>
            </a:extLst>
          </p:cNvPr>
          <p:cNvSpPr>
            <a:spLocks noGrp="1"/>
          </p:cNvSpPr>
          <p:nvPr>
            <p:ph type="title" idx="7"/>
          </p:nvPr>
        </p:nvSpPr>
        <p:spPr/>
        <p:txBody>
          <a:bodyPr/>
          <a:lstStyle/>
          <a:p>
            <a:r>
              <a:rPr lang="en-US" dirty="0"/>
              <a:t>2.</a:t>
            </a:r>
          </a:p>
        </p:txBody>
      </p:sp>
      <p:sp>
        <p:nvSpPr>
          <p:cNvPr id="22" name="Subtitle 21">
            <a:extLst>
              <a:ext uri="{FF2B5EF4-FFF2-40B4-BE49-F238E27FC236}">
                <a16:creationId xmlns:a16="http://schemas.microsoft.com/office/drawing/2014/main" id="{1CEA9EDD-DAFC-EF31-DFC5-0D2E2F837A6A}"/>
              </a:ext>
            </a:extLst>
          </p:cNvPr>
          <p:cNvSpPr>
            <a:spLocks noGrp="1"/>
          </p:cNvSpPr>
          <p:nvPr>
            <p:ph type="subTitle" idx="9"/>
          </p:nvPr>
        </p:nvSpPr>
        <p:spPr>
          <a:xfrm>
            <a:off x="5753699" y="1673025"/>
            <a:ext cx="2872599" cy="976500"/>
          </a:xfrm>
        </p:spPr>
        <p:txBody>
          <a:bodyPr/>
          <a:lstStyle/>
          <a:p>
            <a:r>
              <a:rPr lang="en-US" dirty="0"/>
              <a:t>Sanctification – God Making Us Holy</a:t>
            </a:r>
          </a:p>
        </p:txBody>
      </p:sp>
      <p:sp>
        <p:nvSpPr>
          <p:cNvPr id="837" name="Google Shape;837;p23">
            <a:extLst>
              <a:ext uri="{FF2B5EF4-FFF2-40B4-BE49-F238E27FC236}">
                <a16:creationId xmlns:a16="http://schemas.microsoft.com/office/drawing/2014/main" id="{6540BC92-F484-EBB4-EF4E-4485C43D7BA0}"/>
              </a:ext>
            </a:extLst>
          </p:cNvPr>
          <p:cNvSpPr txBox="1">
            <a:spLocks noGrp="1"/>
          </p:cNvSpPr>
          <p:nvPr>
            <p:ph type="sldNum" idx="4294967295"/>
          </p:nvPr>
        </p:nvSpPr>
        <p:spPr>
          <a:xfrm>
            <a:off x="8816975" y="127000"/>
            <a:ext cx="327025" cy="27305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2798117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021"/>
        <p:cNvGrpSpPr/>
        <p:nvPr/>
      </p:nvGrpSpPr>
      <p:grpSpPr>
        <a:xfrm>
          <a:off x="0" y="0"/>
          <a:ext cx="0" cy="0"/>
          <a:chOff x="0" y="0"/>
          <a:chExt cx="0" cy="0"/>
        </a:xfrm>
      </p:grpSpPr>
      <p:sp>
        <p:nvSpPr>
          <p:cNvPr id="1023" name="Google Shape;1023;p37"/>
          <p:cNvSpPr txBox="1">
            <a:spLocks noGrp="1"/>
          </p:cNvSpPr>
          <p:nvPr>
            <p:ph type="title"/>
          </p:nvPr>
        </p:nvSpPr>
        <p:spPr>
          <a:xfrm>
            <a:off x="713250" y="1575978"/>
            <a:ext cx="4056300" cy="732900"/>
          </a:xfrm>
        </p:spPr>
        <p:txBody>
          <a:bodyPr spcFirstLastPara="1" wrap="square" lIns="0" tIns="0" rIns="0" bIns="0" anchor="ctr" anchorCtr="0">
            <a:normAutofit/>
          </a:bodyPr>
          <a:lstStyle/>
          <a:p>
            <a:pPr marL="0" lvl="0" indent="0" rtl="0">
              <a:lnSpc>
                <a:spcPct val="90000"/>
              </a:lnSpc>
              <a:spcBef>
                <a:spcPts val="0"/>
              </a:spcBef>
              <a:spcAft>
                <a:spcPts val="0"/>
              </a:spcAft>
              <a:buNone/>
            </a:pPr>
            <a:r>
              <a:rPr lang="en-US" sz="3300" dirty="0"/>
              <a:t>Spiritual Disciplines</a:t>
            </a:r>
          </a:p>
        </p:txBody>
      </p:sp>
      <p:sp>
        <p:nvSpPr>
          <p:cNvPr id="1024" name="Google Shape;1024;p37"/>
          <p:cNvSpPr txBox="1">
            <a:spLocks noGrp="1"/>
          </p:cNvSpPr>
          <p:nvPr>
            <p:ph type="subTitle" idx="1"/>
          </p:nvPr>
        </p:nvSpPr>
        <p:spPr>
          <a:xfrm>
            <a:off x="1236450" y="2451222"/>
            <a:ext cx="3023400" cy="1116300"/>
          </a:xfrm>
        </p:spPr>
        <p:txBody>
          <a:bodyPr spcFirstLastPara="1" wrap="square" lIns="0" tIns="0" rIns="0" bIns="0" anchor="t" anchorCtr="0">
            <a:normAutofit/>
          </a:bodyPr>
          <a:lstStyle/>
          <a:p>
            <a:pPr marL="0" lvl="0" indent="0" rtl="0">
              <a:spcBef>
                <a:spcPts val="600"/>
              </a:spcBef>
              <a:spcAft>
                <a:spcPts val="0"/>
              </a:spcAft>
              <a:buNone/>
            </a:pPr>
            <a:r>
              <a:rPr lang="en-US" dirty="0"/>
              <a:t>What is a Spiritual Discipline?</a:t>
            </a:r>
          </a:p>
        </p:txBody>
      </p:sp>
      <p:sp>
        <p:nvSpPr>
          <p:cNvPr id="1022" name="Google Shape;1022;p37" hidden="1"/>
          <p:cNvSpPr txBox="1">
            <a:spLocks noGrp="1"/>
          </p:cNvSpPr>
          <p:nvPr>
            <p:ph type="sldNum" idx="4294967295"/>
          </p:nvPr>
        </p:nvSpPr>
        <p:spPr>
          <a:xfrm>
            <a:off x="8816975" y="127000"/>
            <a:ext cx="327025" cy="273050"/>
          </a:xfrm>
          <a:prstGeom prst="rect">
            <a:avLst/>
          </a:prstGeom>
        </p:spPr>
        <p:txBody>
          <a:bodyPr spcFirstLastPara="1" wrap="square" lIns="0" tIns="0" rIns="0" bIns="0" anchor="t" anchorCtr="0">
            <a:noAutofit/>
          </a:bodyPr>
          <a:lstStyle/>
          <a:p>
            <a:pPr marL="0" lvl="0" indent="0" algn="r" rtl="0">
              <a:spcBef>
                <a:spcPts val="0"/>
              </a:spcBef>
              <a:spcAft>
                <a:spcPts val="600"/>
              </a:spcAft>
              <a:buNone/>
            </a:pPr>
            <a:fld id="{00000000-1234-1234-1234-123412341234}" type="slidenum">
              <a:rPr lang="en"/>
              <a:pPr marL="0" lvl="0" indent="0" algn="r" rtl="0">
                <a:spcBef>
                  <a:spcPts val="0"/>
                </a:spcBef>
                <a:spcAft>
                  <a:spcPts val="600"/>
                </a:spcAft>
                <a:buNone/>
              </a:pPr>
              <a:t>4</a:t>
            </a:fld>
            <a:endParaRPr lang="en-US"/>
          </a:p>
        </p:txBody>
      </p:sp>
      <p:sp>
        <p:nvSpPr>
          <p:cNvPr id="3" name="TextBox 2">
            <a:extLst>
              <a:ext uri="{FF2B5EF4-FFF2-40B4-BE49-F238E27FC236}">
                <a16:creationId xmlns:a16="http://schemas.microsoft.com/office/drawing/2014/main" id="{59B75207-FB06-47F0-C1AA-721E26E5519E}"/>
              </a:ext>
            </a:extLst>
          </p:cNvPr>
          <p:cNvSpPr txBox="1"/>
          <p:nvPr/>
        </p:nvSpPr>
        <p:spPr>
          <a:xfrm>
            <a:off x="4260915" y="2177592"/>
            <a:ext cx="184731" cy="307777"/>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61BE22DD-FBC7-DC62-04A3-8C29539726C7}"/>
              </a:ext>
            </a:extLst>
          </p:cNvPr>
          <p:cNvSpPr txBox="1"/>
          <p:nvPr/>
        </p:nvSpPr>
        <p:spPr>
          <a:xfrm>
            <a:off x="4157221" y="2102177"/>
            <a:ext cx="184731" cy="307777"/>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3622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799"/>
        <p:cNvGrpSpPr/>
        <p:nvPr/>
      </p:nvGrpSpPr>
      <p:grpSpPr>
        <a:xfrm>
          <a:off x="0" y="0"/>
          <a:ext cx="0" cy="0"/>
          <a:chOff x="0" y="0"/>
          <a:chExt cx="0" cy="0"/>
        </a:xfrm>
      </p:grpSpPr>
      <p:sp>
        <p:nvSpPr>
          <p:cNvPr id="5" name="Title 4">
            <a:extLst>
              <a:ext uri="{FF2B5EF4-FFF2-40B4-BE49-F238E27FC236}">
                <a16:creationId xmlns:a16="http://schemas.microsoft.com/office/drawing/2014/main" id="{22273868-7422-4AB1-0250-36B099ACFCC0}"/>
              </a:ext>
            </a:extLst>
          </p:cNvPr>
          <p:cNvSpPr>
            <a:spLocks noGrp="1"/>
          </p:cNvSpPr>
          <p:nvPr>
            <p:ph type="title"/>
          </p:nvPr>
        </p:nvSpPr>
        <p:spPr/>
        <p:txBody>
          <a:bodyPr/>
          <a:lstStyle/>
          <a:p>
            <a:r>
              <a:rPr lang="en-US" dirty="0"/>
              <a:t>Don Whitney</a:t>
            </a:r>
          </a:p>
        </p:txBody>
      </p:sp>
      <p:sp>
        <p:nvSpPr>
          <p:cNvPr id="800" name="Google Shape;800;p19"/>
          <p:cNvSpPr txBox="1">
            <a:spLocks noGrp="1"/>
          </p:cNvSpPr>
          <p:nvPr>
            <p:ph type="subTitle" idx="1"/>
          </p:nvPr>
        </p:nvSpPr>
        <p:spPr>
          <a:prstGeom prst="rect">
            <a:avLst/>
          </a:prstGeom>
        </p:spPr>
        <p:txBody>
          <a:bodyPr spcFirstLastPara="1" wrap="square" lIns="0" tIns="0" rIns="0" bIns="0" anchor="ctr" anchorCtr="0">
            <a:noAutofit/>
          </a:bodyPr>
          <a:lstStyle/>
          <a:p>
            <a:pPr marL="0" lvl="0" indent="0">
              <a:spcAft>
                <a:spcPts val="1000"/>
              </a:spcAft>
              <a:buNone/>
            </a:pPr>
            <a:r>
              <a:rPr lang="en" sz="2000" dirty="0"/>
              <a:t>“</a:t>
            </a:r>
            <a:r>
              <a:rPr lang="en-US" sz="2000" dirty="0"/>
              <a:t>The spiritual disciplines are those practices found in Scripture that promote spiritual growth among believers in the gospel of Jesus Christ. They are habits of devotion, habits of experiential Christianity that have been practiced by God’s people since biblical times</a:t>
            </a:r>
            <a:r>
              <a:rPr lang="en" sz="2000" dirty="0"/>
              <a:t>.”</a:t>
            </a:r>
            <a:endParaRPr sz="2000" dirty="0"/>
          </a:p>
        </p:txBody>
      </p:sp>
      <p:sp>
        <p:nvSpPr>
          <p:cNvPr id="801" name="Google Shape;801;p19"/>
          <p:cNvSpPr txBox="1">
            <a:spLocks noGrp="1"/>
          </p:cNvSpPr>
          <p:nvPr>
            <p:ph type="sldNum" idx="4294967295"/>
          </p:nvPr>
        </p:nvSpPr>
        <p:spPr>
          <a:xfrm>
            <a:off x="8816975" y="127000"/>
            <a:ext cx="327025" cy="27305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790"/>
        <p:cNvGrpSpPr/>
        <p:nvPr/>
      </p:nvGrpSpPr>
      <p:grpSpPr>
        <a:xfrm>
          <a:off x="0" y="0"/>
          <a:ext cx="0" cy="0"/>
          <a:chOff x="0" y="0"/>
          <a:chExt cx="0" cy="0"/>
        </a:xfrm>
      </p:grpSpPr>
      <p:sp>
        <p:nvSpPr>
          <p:cNvPr id="792" name="Google Shape;792;p18"/>
          <p:cNvSpPr txBox="1">
            <a:spLocks noGrp="1"/>
          </p:cNvSpPr>
          <p:nvPr>
            <p:ph type="subTitle" idx="1"/>
          </p:nvPr>
        </p:nvSpPr>
        <p:spPr>
          <a:xfrm>
            <a:off x="713225" y="3291275"/>
            <a:ext cx="2175900" cy="300600"/>
          </a:xfrm>
          <a:prstGeom prst="rect">
            <a:avLst/>
          </a:prstGeom>
        </p:spPr>
        <p:txBody>
          <a:bodyPr spcFirstLastPara="1" wrap="square" lIns="0" tIns="0" rIns="0" bIns="0" anchor="t" anchorCtr="0">
            <a:noAutofit/>
          </a:bodyPr>
          <a:lstStyle/>
          <a:p>
            <a:pPr marL="0" lvl="0" indent="0" algn="l" rtl="0">
              <a:spcBef>
                <a:spcPts val="0"/>
              </a:spcBef>
              <a:spcAft>
                <a:spcPts val="1000"/>
              </a:spcAft>
              <a:buNone/>
            </a:pPr>
            <a:r>
              <a:rPr lang="en" dirty="0"/>
              <a:t>4. Gospel</a:t>
            </a:r>
          </a:p>
        </p:txBody>
      </p:sp>
      <p:sp>
        <p:nvSpPr>
          <p:cNvPr id="3" name="Subtitle 2">
            <a:extLst>
              <a:ext uri="{FF2B5EF4-FFF2-40B4-BE49-F238E27FC236}">
                <a16:creationId xmlns:a16="http://schemas.microsoft.com/office/drawing/2014/main" id="{48D5DE51-E6AC-DC75-83D1-F661963104A3}"/>
              </a:ext>
            </a:extLst>
          </p:cNvPr>
          <p:cNvSpPr>
            <a:spLocks noGrp="1"/>
          </p:cNvSpPr>
          <p:nvPr>
            <p:ph type="subTitle" idx="3"/>
          </p:nvPr>
        </p:nvSpPr>
        <p:spPr>
          <a:xfrm>
            <a:off x="386499" y="1745250"/>
            <a:ext cx="2502626" cy="300600"/>
          </a:xfrm>
        </p:spPr>
        <p:txBody>
          <a:bodyPr/>
          <a:lstStyle/>
          <a:p>
            <a:r>
              <a:rPr lang="en-US" dirty="0"/>
              <a:t>1. Personal or Interpersonal</a:t>
            </a:r>
          </a:p>
        </p:txBody>
      </p:sp>
      <p:sp>
        <p:nvSpPr>
          <p:cNvPr id="7" name="Subtitle 6">
            <a:extLst>
              <a:ext uri="{FF2B5EF4-FFF2-40B4-BE49-F238E27FC236}">
                <a16:creationId xmlns:a16="http://schemas.microsoft.com/office/drawing/2014/main" id="{DFBDC569-A0AE-D7EF-77C4-B154C2C5D950}"/>
              </a:ext>
            </a:extLst>
          </p:cNvPr>
          <p:cNvSpPr>
            <a:spLocks noGrp="1"/>
          </p:cNvSpPr>
          <p:nvPr>
            <p:ph type="subTitle" idx="7"/>
          </p:nvPr>
        </p:nvSpPr>
        <p:spPr/>
        <p:txBody>
          <a:bodyPr/>
          <a:lstStyle/>
          <a:p>
            <a:r>
              <a:rPr lang="en-US" dirty="0"/>
              <a:t>3. Found in Scripture</a:t>
            </a:r>
          </a:p>
        </p:txBody>
      </p:sp>
      <p:sp>
        <p:nvSpPr>
          <p:cNvPr id="9" name="Subtitle 8">
            <a:extLst>
              <a:ext uri="{FF2B5EF4-FFF2-40B4-BE49-F238E27FC236}">
                <a16:creationId xmlns:a16="http://schemas.microsoft.com/office/drawing/2014/main" id="{FEE073F1-6E8F-02F6-D6B2-7808436D3B53}"/>
              </a:ext>
            </a:extLst>
          </p:cNvPr>
          <p:cNvSpPr>
            <a:spLocks noGrp="1"/>
          </p:cNvSpPr>
          <p:nvPr>
            <p:ph type="subTitle" idx="9"/>
          </p:nvPr>
        </p:nvSpPr>
        <p:spPr>
          <a:xfrm>
            <a:off x="3484050" y="3140975"/>
            <a:ext cx="2175900" cy="300600"/>
          </a:xfrm>
        </p:spPr>
        <p:txBody>
          <a:bodyPr/>
          <a:lstStyle/>
          <a:p>
            <a:r>
              <a:rPr lang="en-US" dirty="0"/>
              <a:t>5. Motivation</a:t>
            </a:r>
          </a:p>
        </p:txBody>
      </p:sp>
      <p:sp>
        <p:nvSpPr>
          <p:cNvPr id="11" name="Subtitle 10">
            <a:extLst>
              <a:ext uri="{FF2B5EF4-FFF2-40B4-BE49-F238E27FC236}">
                <a16:creationId xmlns:a16="http://schemas.microsoft.com/office/drawing/2014/main" id="{669E578B-7BB0-1095-512A-804AFFBBC36E}"/>
              </a:ext>
            </a:extLst>
          </p:cNvPr>
          <p:cNvSpPr>
            <a:spLocks noGrp="1"/>
          </p:cNvSpPr>
          <p:nvPr>
            <p:ph type="subTitle" idx="14"/>
          </p:nvPr>
        </p:nvSpPr>
        <p:spPr/>
        <p:txBody>
          <a:bodyPr/>
          <a:lstStyle/>
          <a:p>
            <a:r>
              <a:rPr lang="en-US" dirty="0"/>
              <a:t>2. Activities </a:t>
            </a:r>
          </a:p>
        </p:txBody>
      </p:sp>
      <p:sp>
        <p:nvSpPr>
          <p:cNvPr id="16" name="Title 15">
            <a:extLst>
              <a:ext uri="{FF2B5EF4-FFF2-40B4-BE49-F238E27FC236}">
                <a16:creationId xmlns:a16="http://schemas.microsoft.com/office/drawing/2014/main" id="{F697087F-2EF0-8D42-D2DD-A5A4F0BFEBEC}"/>
              </a:ext>
            </a:extLst>
          </p:cNvPr>
          <p:cNvSpPr>
            <a:spLocks noGrp="1"/>
          </p:cNvSpPr>
          <p:nvPr>
            <p:ph type="title"/>
          </p:nvPr>
        </p:nvSpPr>
        <p:spPr/>
        <p:txBody>
          <a:bodyPr/>
          <a:lstStyle/>
          <a:p>
            <a:r>
              <a:rPr lang="en-US" dirty="0"/>
              <a:t>Characteristics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video game&#10;&#10;Description automatically generated with medium confidence">
            <a:extLst>
              <a:ext uri="{FF2B5EF4-FFF2-40B4-BE49-F238E27FC236}">
                <a16:creationId xmlns:a16="http://schemas.microsoft.com/office/drawing/2014/main" id="{3CB74F15-6D4B-DB4C-AE34-D9DEC16E9F0D}"/>
              </a:ext>
            </a:extLst>
          </p:cNvPr>
          <p:cNvPicPr>
            <a:picLocks noChangeAspect="1"/>
          </p:cNvPicPr>
          <p:nvPr/>
        </p:nvPicPr>
        <p:blipFill>
          <a:blip r:embed="rId2"/>
          <a:stretch>
            <a:fillRect/>
          </a:stretch>
        </p:blipFill>
        <p:spPr>
          <a:xfrm>
            <a:off x="2006148" y="0"/>
            <a:ext cx="5131703" cy="5041900"/>
          </a:xfrm>
          <a:prstGeom prst="rect">
            <a:avLst/>
          </a:prstGeom>
          <a:noFill/>
        </p:spPr>
      </p:pic>
    </p:spTree>
    <p:extLst>
      <p:ext uri="{BB962C8B-B14F-4D97-AF65-F5344CB8AC3E}">
        <p14:creationId xmlns:p14="http://schemas.microsoft.com/office/powerpoint/2010/main" val="2226546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848"/>
        <p:cNvGrpSpPr/>
        <p:nvPr/>
      </p:nvGrpSpPr>
      <p:grpSpPr>
        <a:xfrm>
          <a:off x="0" y="0"/>
          <a:ext cx="0" cy="0"/>
          <a:chOff x="0" y="0"/>
          <a:chExt cx="0" cy="0"/>
        </a:xfrm>
      </p:grpSpPr>
      <p:sp>
        <p:nvSpPr>
          <p:cNvPr id="849" name="Google Shape;849;p25"/>
          <p:cNvSpPr txBox="1">
            <a:spLocks noGrp="1"/>
          </p:cNvSpPr>
          <p:nvPr>
            <p:ph type="title"/>
          </p:nvPr>
        </p:nvSpPr>
        <p:spPr>
          <a:xfrm>
            <a:off x="885485" y="2040600"/>
            <a:ext cx="2701356" cy="1062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200" dirty="0">
                <a:solidFill>
                  <a:srgbClr val="000000"/>
                </a:solidFill>
              </a:rPr>
              <a:t>Spiritual Disciplines </a:t>
            </a:r>
            <a:br>
              <a:rPr lang="en-US" sz="3200" dirty="0">
                <a:solidFill>
                  <a:srgbClr val="000000"/>
                </a:solidFill>
              </a:rPr>
            </a:br>
            <a:r>
              <a:rPr lang="en-US" sz="3200" dirty="0">
                <a:solidFill>
                  <a:srgbClr val="000000"/>
                </a:solidFill>
              </a:rPr>
              <a:t>Books</a:t>
            </a:r>
            <a:endParaRPr sz="3200" dirty="0">
              <a:solidFill>
                <a:srgbClr val="000000"/>
              </a:solidFill>
            </a:endParaRPr>
          </a:p>
        </p:txBody>
      </p:sp>
      <p:sp>
        <p:nvSpPr>
          <p:cNvPr id="850" name="Google Shape;850;p25"/>
          <p:cNvSpPr txBox="1">
            <a:spLocks noGrp="1"/>
          </p:cNvSpPr>
          <p:nvPr>
            <p:ph type="sldNum" sz="quarter" idx="4294967295"/>
          </p:nvPr>
        </p:nvSpPr>
        <p:spPr>
          <a:xfrm>
            <a:off x="8729663" y="4413250"/>
            <a:ext cx="414337" cy="27305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8</a:t>
            </a:fld>
            <a:endParaRPr/>
          </a:p>
        </p:txBody>
      </p:sp>
      <p:pic>
        <p:nvPicPr>
          <p:cNvPr id="3" name="Picture 2" descr="A picture containing text, indoor, plaque, picture frame&#10;&#10;Description automatically generated">
            <a:extLst>
              <a:ext uri="{FF2B5EF4-FFF2-40B4-BE49-F238E27FC236}">
                <a16:creationId xmlns:a16="http://schemas.microsoft.com/office/drawing/2014/main" id="{0FAF4FA1-8F70-544D-8252-2E8E89E9D83D}"/>
              </a:ext>
            </a:extLst>
          </p:cNvPr>
          <p:cNvPicPr>
            <a:picLocks noChangeAspect="1"/>
          </p:cNvPicPr>
          <p:nvPr/>
        </p:nvPicPr>
        <p:blipFill>
          <a:blip r:embed="rId3"/>
          <a:stretch>
            <a:fillRect/>
          </a:stretch>
        </p:blipFill>
        <p:spPr>
          <a:xfrm>
            <a:off x="4037352" y="1035558"/>
            <a:ext cx="2108200" cy="3175000"/>
          </a:xfrm>
          <a:prstGeom prst="rect">
            <a:avLst/>
          </a:prstGeom>
        </p:spPr>
      </p:pic>
      <p:pic>
        <p:nvPicPr>
          <p:cNvPr id="5" name="Picture 4" descr="A screenshot of a cell phone&#10;&#10;Description automatically generated with low confidence">
            <a:extLst>
              <a:ext uri="{FF2B5EF4-FFF2-40B4-BE49-F238E27FC236}">
                <a16:creationId xmlns:a16="http://schemas.microsoft.com/office/drawing/2014/main" id="{1341D3BE-4E33-7049-987C-5C3BBF47FF1E}"/>
              </a:ext>
            </a:extLst>
          </p:cNvPr>
          <p:cNvPicPr>
            <a:picLocks noChangeAspect="1"/>
          </p:cNvPicPr>
          <p:nvPr/>
        </p:nvPicPr>
        <p:blipFill>
          <a:blip r:embed="rId4"/>
          <a:stretch>
            <a:fillRect/>
          </a:stretch>
        </p:blipFill>
        <p:spPr>
          <a:xfrm>
            <a:off x="6596063" y="1035558"/>
            <a:ext cx="2133600" cy="3162300"/>
          </a:xfrm>
          <a:prstGeom prst="rect">
            <a:avLst/>
          </a:prstGeom>
        </p:spPr>
      </p:pic>
    </p:spTree>
    <p:extLst>
      <p:ext uri="{BB962C8B-B14F-4D97-AF65-F5344CB8AC3E}">
        <p14:creationId xmlns:p14="http://schemas.microsoft.com/office/powerpoint/2010/main" val="4282334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21">
          <a:extLst>
            <a:ext uri="{FF2B5EF4-FFF2-40B4-BE49-F238E27FC236}">
              <a16:creationId xmlns:a16="http://schemas.microsoft.com/office/drawing/2014/main" id="{57FB5D69-7F7C-4B3E-84B2-F79194F9BBB0}"/>
            </a:ext>
          </a:extLst>
        </p:cNvPr>
        <p:cNvGrpSpPr/>
        <p:nvPr/>
      </p:nvGrpSpPr>
      <p:grpSpPr>
        <a:xfrm>
          <a:off x="0" y="0"/>
          <a:ext cx="0" cy="0"/>
          <a:chOff x="0" y="0"/>
          <a:chExt cx="0" cy="0"/>
        </a:xfrm>
      </p:grpSpPr>
      <p:sp>
        <p:nvSpPr>
          <p:cNvPr id="1023" name="Google Shape;1023;p37">
            <a:extLst>
              <a:ext uri="{FF2B5EF4-FFF2-40B4-BE49-F238E27FC236}">
                <a16:creationId xmlns:a16="http://schemas.microsoft.com/office/drawing/2014/main" id="{47524F61-58C7-4F84-342E-184CE8F8E05C}"/>
              </a:ext>
            </a:extLst>
          </p:cNvPr>
          <p:cNvSpPr txBox="1">
            <a:spLocks noGrp="1"/>
          </p:cNvSpPr>
          <p:nvPr>
            <p:ph type="title"/>
          </p:nvPr>
        </p:nvSpPr>
        <p:spPr>
          <a:xfrm>
            <a:off x="713250" y="1575978"/>
            <a:ext cx="4056300" cy="1214356"/>
          </a:xfrm>
        </p:spPr>
        <p:txBody>
          <a:bodyPr spcFirstLastPara="1" wrap="square" lIns="0" tIns="0" rIns="0" bIns="0" anchor="ctr" anchorCtr="0">
            <a:normAutofit/>
          </a:bodyPr>
          <a:lstStyle/>
          <a:p>
            <a:pPr marL="0" lvl="0" indent="0" rtl="0">
              <a:lnSpc>
                <a:spcPct val="90000"/>
              </a:lnSpc>
              <a:spcBef>
                <a:spcPts val="0"/>
              </a:spcBef>
              <a:spcAft>
                <a:spcPts val="0"/>
              </a:spcAft>
              <a:buNone/>
            </a:pPr>
            <a:r>
              <a:rPr lang="en-US" sz="3300" dirty="0"/>
              <a:t>Sanctification – God Making Us Holy</a:t>
            </a:r>
          </a:p>
        </p:txBody>
      </p:sp>
      <p:sp>
        <p:nvSpPr>
          <p:cNvPr id="1022" name="Google Shape;1022;p37" hidden="1">
            <a:extLst>
              <a:ext uri="{FF2B5EF4-FFF2-40B4-BE49-F238E27FC236}">
                <a16:creationId xmlns:a16="http://schemas.microsoft.com/office/drawing/2014/main" id="{E195DD68-90CC-923C-0A2F-F38BFF3E336E}"/>
              </a:ext>
            </a:extLst>
          </p:cNvPr>
          <p:cNvSpPr txBox="1">
            <a:spLocks noGrp="1"/>
          </p:cNvSpPr>
          <p:nvPr>
            <p:ph type="sldNum" idx="4294967295"/>
          </p:nvPr>
        </p:nvSpPr>
        <p:spPr>
          <a:xfrm>
            <a:off x="8816975" y="127000"/>
            <a:ext cx="327025" cy="273050"/>
          </a:xfrm>
          <a:prstGeom prst="rect">
            <a:avLst/>
          </a:prstGeom>
        </p:spPr>
        <p:txBody>
          <a:bodyPr spcFirstLastPara="1" wrap="square" lIns="0" tIns="0" rIns="0" bIns="0" anchor="t" anchorCtr="0">
            <a:noAutofit/>
          </a:bodyPr>
          <a:lstStyle/>
          <a:p>
            <a:pPr marL="0" lvl="0" indent="0" algn="r" rtl="0">
              <a:spcBef>
                <a:spcPts val="0"/>
              </a:spcBef>
              <a:spcAft>
                <a:spcPts val="600"/>
              </a:spcAft>
              <a:buNone/>
            </a:pPr>
            <a:fld id="{00000000-1234-1234-1234-123412341234}" type="slidenum">
              <a:rPr lang="en"/>
              <a:pPr marL="0" lvl="0" indent="0" algn="r" rtl="0">
                <a:spcBef>
                  <a:spcPts val="0"/>
                </a:spcBef>
                <a:spcAft>
                  <a:spcPts val="600"/>
                </a:spcAft>
                <a:buNone/>
              </a:pPr>
              <a:t>9</a:t>
            </a:fld>
            <a:endParaRPr lang="en-US"/>
          </a:p>
        </p:txBody>
      </p:sp>
      <p:sp>
        <p:nvSpPr>
          <p:cNvPr id="3" name="TextBox 2">
            <a:extLst>
              <a:ext uri="{FF2B5EF4-FFF2-40B4-BE49-F238E27FC236}">
                <a16:creationId xmlns:a16="http://schemas.microsoft.com/office/drawing/2014/main" id="{B7F64D7C-3F8E-C214-3A73-7AE7F829F495}"/>
              </a:ext>
            </a:extLst>
          </p:cNvPr>
          <p:cNvSpPr txBox="1"/>
          <p:nvPr/>
        </p:nvSpPr>
        <p:spPr>
          <a:xfrm>
            <a:off x="4260915" y="2177592"/>
            <a:ext cx="184731" cy="307777"/>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9C617C8F-8F2D-0780-F515-64037FCC8D48}"/>
              </a:ext>
            </a:extLst>
          </p:cNvPr>
          <p:cNvSpPr txBox="1"/>
          <p:nvPr/>
        </p:nvSpPr>
        <p:spPr>
          <a:xfrm>
            <a:off x="4157221" y="2102177"/>
            <a:ext cx="184731" cy="307777"/>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14587903"/>
      </p:ext>
    </p:extLst>
  </p:cSld>
  <p:clrMapOvr>
    <a:masterClrMapping/>
  </p:clrMapOvr>
</p:sld>
</file>

<file path=ppt/theme/theme1.xml><?xml version="1.0" encoding="utf-8"?>
<a:theme xmlns:a="http://schemas.openxmlformats.org/drawingml/2006/main" name="Biblical Studies Degree for College by Slidesgo">
  <a:themeElements>
    <a:clrScheme name="Simple Light">
      <a:dk1>
        <a:srgbClr val="FFFFFF"/>
      </a:dk1>
      <a:lt1>
        <a:srgbClr val="FFFFFF"/>
      </a:lt1>
      <a:dk2>
        <a:srgbClr val="506151"/>
      </a:dk2>
      <a:lt2>
        <a:srgbClr val="405643"/>
      </a:lt2>
      <a:accent1>
        <a:srgbClr val="C36C58"/>
      </a:accent1>
      <a:accent2>
        <a:srgbClr val="A25744"/>
      </a:accent2>
      <a:accent3>
        <a:srgbClr val="E1CBB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iblical Studies Degree for College by Slidesgo" id="{7F0CA93E-5C97-734E-8C9B-3354E25C0EF1}" vid="{54D708B5-6BC1-454F-AC59-5286E660091D}"/>
    </a:ext>
  </a:ext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iblical Studies Degree for College by Slidesgo" id="{7F0CA93E-5C97-734E-8C9B-3354E25C0EF1}" vid="{9AA47E3B-964D-444E-82F1-80AF273AE65E}"/>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Biblical Studies Degree for College by Slidesgo</Template>
  <TotalTime>445</TotalTime>
  <Words>593</Words>
  <Application>Microsoft Macintosh PowerPoint</Application>
  <PresentationFormat>On-screen Show (16:9)</PresentationFormat>
  <Paragraphs>61</Paragraphs>
  <Slides>23</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Raleway Medium</vt:lpstr>
      <vt:lpstr>Raleway</vt:lpstr>
      <vt:lpstr>Raleway SemiBold</vt:lpstr>
      <vt:lpstr>Proxima Nova Semibold</vt:lpstr>
      <vt:lpstr>Mali</vt:lpstr>
      <vt:lpstr>Frank Ruhl Libre</vt:lpstr>
      <vt:lpstr>Proxima Nova</vt:lpstr>
      <vt:lpstr>Arial</vt:lpstr>
      <vt:lpstr>Biblical Studies Degree for College by Slidesgo</vt:lpstr>
      <vt:lpstr>Slidesgo Final Pages</vt:lpstr>
      <vt:lpstr>Pursuing Sanctification</vt:lpstr>
      <vt:lpstr>PowerPoint Presentation</vt:lpstr>
      <vt:lpstr>Pursuing Sanctification</vt:lpstr>
      <vt:lpstr>Spiritual Disciplines</vt:lpstr>
      <vt:lpstr>Don Whitney</vt:lpstr>
      <vt:lpstr>Characteristics</vt:lpstr>
      <vt:lpstr>PowerPoint Presentation</vt:lpstr>
      <vt:lpstr>Spiritual Disciplines  Books</vt:lpstr>
      <vt:lpstr>Sanctification – God Making Us Holy</vt:lpstr>
      <vt:lpstr>Erickson</vt:lpstr>
      <vt:lpstr>Hebrews 10:10;14</vt:lpstr>
      <vt:lpstr>Foster</vt:lpstr>
      <vt:lpstr>John 17:17-19</vt:lpstr>
      <vt:lpstr>Allow God to Sanctify You</vt:lpstr>
      <vt:lpstr>Preparing a way for God to Sanctify Us</vt:lpstr>
      <vt:lpstr>1 Timothy 4:7-8</vt:lpstr>
      <vt:lpstr>1 Timothy 4:11-13</vt:lpstr>
      <vt:lpstr>J.C. Ryle</vt:lpstr>
      <vt:lpstr>Pursue Doing the Spiritual Disciplines</vt:lpstr>
      <vt:lpstr>Spiritual Disciplines</vt:lpstr>
      <vt:lpstr>PowerPoint Presentation</vt:lpstr>
      <vt:lpstr>PowerPoint Presentation</vt:lpstr>
      <vt:lpstr>Pursuing Sanctification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Spiritual Disciplines</dc:title>
  <dc:creator>Rhoda Chan</dc:creator>
  <cp:lastModifiedBy>Rhoda Chan</cp:lastModifiedBy>
  <cp:revision>1</cp:revision>
  <dcterms:created xsi:type="dcterms:W3CDTF">2021-01-30T04:49:28Z</dcterms:created>
  <dcterms:modified xsi:type="dcterms:W3CDTF">2024-01-29T10:12:33Z</dcterms:modified>
</cp:coreProperties>
</file>