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6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1D33D-EB02-491F-A515-EB289ABEA11B}" v="79" dt="2024-03-09T14:09:37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774"/>
    <p:restoredTop sz="94718"/>
  </p:normalViewPr>
  <p:slideViewPr>
    <p:cSldViewPr snapToGrid="0">
      <p:cViewPr varScale="1">
        <p:scale>
          <a:sx n="34" d="100"/>
          <a:sy n="34" d="100"/>
        </p:scale>
        <p:origin x="184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tin Church" clId="Web-{65A1D33D-EB02-491F-A515-EB289ABEA11B}"/>
    <pc:docChg chg="addSld modSld sldOrd addMainMaster delMainMaster">
      <pc:chgData name="Shatin Church" userId="" providerId="" clId="Web-{65A1D33D-EB02-491F-A515-EB289ABEA11B}" dt="2024-03-09T14:09:37.258" v="76" actId="20577"/>
      <pc:docMkLst>
        <pc:docMk/>
      </pc:docMkLst>
      <pc:sldChg chg="modSp mod modClrScheme chgLayout">
        <pc:chgData name="Shatin Church" userId="" providerId="" clId="Web-{65A1D33D-EB02-491F-A515-EB289ABEA11B}" dt="2024-03-09T14:07:25.613" v="0"/>
        <pc:sldMkLst>
          <pc:docMk/>
          <pc:sldMk cId="1554222967" sldId="256"/>
        </pc:sldMkLst>
        <pc:spChg chg="mod ord">
          <ac:chgData name="Shatin Church" userId="" providerId="" clId="Web-{65A1D33D-EB02-491F-A515-EB289ABEA11B}" dt="2024-03-09T14:07:25.613" v="0"/>
          <ac:spMkLst>
            <pc:docMk/>
            <pc:sldMk cId="1554222967" sldId="256"/>
            <ac:spMk id="2" creationId="{23E79206-F21C-6EAD-A594-E8D8DE73B07E}"/>
          </ac:spMkLst>
        </pc:spChg>
        <pc:spChg chg="mod ord">
          <ac:chgData name="Shatin Church" userId="" providerId="" clId="Web-{65A1D33D-EB02-491F-A515-EB289ABEA11B}" dt="2024-03-09T14:07:25.613" v="0"/>
          <ac:spMkLst>
            <pc:docMk/>
            <pc:sldMk cId="1554222967" sldId="256"/>
            <ac:spMk id="3" creationId="{EFFC9EC1-6826-7953-4867-CBF361723055}"/>
          </ac:spMkLst>
        </pc:spChg>
      </pc:sldChg>
      <pc:sldChg chg="addSp modSp new ord">
        <pc:chgData name="Shatin Church" userId="" providerId="" clId="Web-{65A1D33D-EB02-491F-A515-EB289ABEA11B}" dt="2024-03-09T14:08:10.224" v="6" actId="1076"/>
        <pc:sldMkLst>
          <pc:docMk/>
          <pc:sldMk cId="2459166316" sldId="257"/>
        </pc:sldMkLst>
        <pc:picChg chg="add mod">
          <ac:chgData name="Shatin Church" userId="" providerId="" clId="Web-{65A1D33D-EB02-491F-A515-EB289ABEA11B}" dt="2024-03-09T14:08:10.224" v="6" actId="1076"/>
          <ac:picMkLst>
            <pc:docMk/>
            <pc:sldMk cId="2459166316" sldId="257"/>
            <ac:picMk id="4" creationId="{71998046-FC15-8F7D-3BCB-F124BA7F520E}"/>
          </ac:picMkLst>
        </pc:picChg>
      </pc:sldChg>
      <pc:sldChg chg="modSp new">
        <pc:chgData name="Shatin Church" userId="" providerId="" clId="Web-{65A1D33D-EB02-491F-A515-EB289ABEA11B}" dt="2024-03-09T14:09:37.258" v="76" actId="20577"/>
        <pc:sldMkLst>
          <pc:docMk/>
          <pc:sldMk cId="219696858" sldId="258"/>
        </pc:sldMkLst>
        <pc:spChg chg="mod">
          <ac:chgData name="Shatin Church" userId="" providerId="" clId="Web-{65A1D33D-EB02-491F-A515-EB289ABEA11B}" dt="2024-03-09T14:08:53.710" v="13" actId="20577"/>
          <ac:spMkLst>
            <pc:docMk/>
            <pc:sldMk cId="219696858" sldId="258"/>
            <ac:spMk id="2" creationId="{722A1FB3-75A1-7C62-AC9E-A98CC5062745}"/>
          </ac:spMkLst>
        </pc:spChg>
        <pc:spChg chg="mod">
          <ac:chgData name="Shatin Church" userId="" providerId="" clId="Web-{65A1D33D-EB02-491F-A515-EB289ABEA11B}" dt="2024-03-09T14:09:37.258" v="76" actId="20577"/>
          <ac:spMkLst>
            <pc:docMk/>
            <pc:sldMk cId="219696858" sldId="258"/>
            <ac:spMk id="3" creationId="{01E7F186-5A73-7930-C359-632006A30CF3}"/>
          </ac:spMkLst>
        </pc:spChg>
      </pc:sldChg>
      <pc:sldMasterChg chg="del delSldLayout">
        <pc:chgData name="Shatin Church" userId="" providerId="" clId="Web-{65A1D33D-EB02-491F-A515-EB289ABEA11B}" dt="2024-03-09T14:07:25.613" v="0"/>
        <pc:sldMasterMkLst>
          <pc:docMk/>
          <pc:sldMasterMk cId="1310115866" sldId="2147483648"/>
        </pc:sldMasterMkLst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3053799878" sldId="2147483649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2302214627" sldId="2147483650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4125066136" sldId="2147483651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338588483" sldId="2147483652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2834065782" sldId="2147483653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685049618" sldId="2147483654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4195814611" sldId="2147483655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2744220123" sldId="2147483656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3302826559" sldId="2147483657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2559637" sldId="2147483658"/>
          </pc:sldLayoutMkLst>
        </pc:sldLayoutChg>
        <pc:sldLayoutChg chg="del">
          <pc:chgData name="Shatin Church" userId="" providerId="" clId="Web-{65A1D33D-EB02-491F-A515-EB289ABEA11B}" dt="2024-03-09T14:07:25.613" v="0"/>
          <pc:sldLayoutMkLst>
            <pc:docMk/>
            <pc:sldMasterMk cId="1310115866" sldId="2147483648"/>
            <pc:sldLayoutMk cId="3023369801" sldId="2147483659"/>
          </pc:sldLayoutMkLst>
        </pc:sldLayoutChg>
      </pc:sldMasterChg>
      <pc:sldMasterChg chg="add addSldLayout modSldLayout">
        <pc:chgData name="Shatin Church" userId="" providerId="" clId="Web-{65A1D33D-EB02-491F-A515-EB289ABEA11B}" dt="2024-03-09T14:07:25.613" v="0"/>
        <pc:sldMasterMkLst>
          <pc:docMk/>
          <pc:sldMasterMk cId="3095208378" sldId="2147483660"/>
        </pc:sldMasterMkLst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4182228897" sldId="2147483661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942546836" sldId="2147483662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143583003" sldId="2147483663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1741232821" sldId="2147483664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2104832287" sldId="2147483665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1971078327" sldId="2147483666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1409172835" sldId="2147483667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3580725941" sldId="2147483668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2567622466" sldId="2147483669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1951426585" sldId="2147483670"/>
          </pc:sldLayoutMkLst>
        </pc:sldLayoutChg>
        <pc:sldLayoutChg chg="add mod replId">
          <pc:chgData name="Shatin Church" userId="" providerId="" clId="Web-{65A1D33D-EB02-491F-A515-EB289ABEA11B}" dt="2024-03-09T14:07:25.613" v="0"/>
          <pc:sldLayoutMkLst>
            <pc:docMk/>
            <pc:sldMasterMk cId="3095208378" sldId="2147483660"/>
            <pc:sldLayoutMk cId="2412815337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08C91-FCB0-DB41-A62D-FF470B83E770}" type="datetimeFigureOut">
              <a:rPr lang="en-US" smtClean="0"/>
              <a:t>3/9/24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516B5-FB36-8847-A9CA-EB7C400D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516B5-FB36-8847-A9CA-EB7C400D39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0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2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1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4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3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3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7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7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2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2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08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39FEC-BC60-F178-49C2-508A1694E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1E928-E2CD-904D-2DD7-6E64881CD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lant in a jar with coins in it&#10;&#10;Description automatically generated">
            <a:extLst>
              <a:ext uri="{FF2B5EF4-FFF2-40B4-BE49-F238E27FC236}">
                <a16:creationId xmlns:a16="http://schemas.microsoft.com/office/drawing/2014/main" id="{71998046-FC15-8F7D-3BCB-F124BA7F5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1"/>
            <a:ext cx="12192000" cy="68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1FB3-75A1-7C62-AC9E-A98CC506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On the Road: Wealth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7F186-5A73-7930-C359-632006A3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A Fool...</a:t>
            </a:r>
          </a:p>
          <a:p>
            <a:pPr marL="514350" indent="-514350">
              <a:buAutoNum type="arabicPeriod"/>
            </a:pPr>
            <a:r>
              <a:rPr lang="en-US" sz="4000" dirty="0">
                <a:cs typeface="Calibri"/>
              </a:rPr>
              <a:t>Lives for Himself</a:t>
            </a:r>
          </a:p>
          <a:p>
            <a:pPr marL="514350" indent="-514350">
              <a:buAutoNum type="arabicPeriod"/>
            </a:pPr>
            <a:r>
              <a:rPr lang="en-US" sz="4000" dirty="0">
                <a:cs typeface="Calibri"/>
              </a:rPr>
              <a:t>Thinks He's in Control</a:t>
            </a:r>
          </a:p>
          <a:p>
            <a:pPr marL="514350" indent="-514350">
              <a:buAutoNum type="arabicPeriod"/>
            </a:pPr>
            <a:r>
              <a:rPr lang="en-US" sz="4000" dirty="0">
                <a:cs typeface="Calibri"/>
              </a:rPr>
              <a:t>Never Thinks of His Judgment</a:t>
            </a:r>
          </a:p>
          <a:p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9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9206-F21C-6EAD-A594-E8D8DE73B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C9EC1-6826-7953-4867-CBF3617230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mic strip of a cartoon&#10;&#10;Description automatically generated">
            <a:extLst>
              <a:ext uri="{FF2B5EF4-FFF2-40B4-BE49-F238E27FC236}">
                <a16:creationId xmlns:a16="http://schemas.microsoft.com/office/drawing/2014/main" id="{E434489A-B8BA-7D32-EA79-276C53A6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37" y="1653762"/>
            <a:ext cx="11511325" cy="37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person stacking coins&#10;&#10;Description automatically generated">
            <a:extLst>
              <a:ext uri="{FF2B5EF4-FFF2-40B4-BE49-F238E27FC236}">
                <a16:creationId xmlns:a16="http://schemas.microsoft.com/office/drawing/2014/main" id="{F0D56E00-FC10-3430-0220-74F9C889F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1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7F186-5A73-7930-C359-632006A3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914"/>
            <a:ext cx="10515600" cy="5502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18 “Then he said, ‘This is what </a:t>
            </a:r>
            <a:r>
              <a:rPr lang="en-US" sz="4000" dirty="0">
                <a:solidFill>
                  <a:srgbClr val="FFC000"/>
                </a:solidFill>
                <a:cs typeface="Calibri"/>
              </a:rPr>
              <a:t>I’ll</a:t>
            </a:r>
            <a:r>
              <a:rPr lang="en-US" sz="4000" dirty="0">
                <a:cs typeface="Calibri"/>
              </a:rPr>
              <a:t> do. </a:t>
            </a:r>
            <a:r>
              <a:rPr lang="en-US" sz="4000" dirty="0">
                <a:solidFill>
                  <a:srgbClr val="FFC000"/>
                </a:solidFill>
                <a:cs typeface="Calibri"/>
              </a:rPr>
              <a:t>I will </a:t>
            </a:r>
            <a:r>
              <a:rPr lang="en-US" sz="4000" dirty="0">
                <a:cs typeface="Calibri"/>
              </a:rPr>
              <a:t>tear down my barns and build bigger ones, and there </a:t>
            </a:r>
            <a:r>
              <a:rPr lang="en-US" sz="4000" dirty="0">
                <a:solidFill>
                  <a:srgbClr val="FFC000"/>
                </a:solidFill>
                <a:cs typeface="Calibri"/>
              </a:rPr>
              <a:t>I will</a:t>
            </a:r>
            <a:r>
              <a:rPr lang="en-US" sz="4000" dirty="0">
                <a:cs typeface="Calibri"/>
              </a:rPr>
              <a:t> store my surplus grain. 19 </a:t>
            </a:r>
            <a:r>
              <a:rPr lang="en-US" sz="4000" dirty="0">
                <a:solidFill>
                  <a:srgbClr val="FFC000"/>
                </a:solidFill>
                <a:cs typeface="Calibri"/>
              </a:rPr>
              <a:t>And I’ll say to myself, </a:t>
            </a:r>
            <a:r>
              <a:rPr lang="en-US" sz="4000" dirty="0">
                <a:cs typeface="Calibri"/>
              </a:rPr>
              <a:t>“You have plenty of grain laid up for many years. Take life easy; eat, drink and be merry.”’</a:t>
            </a: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20 “</a:t>
            </a:r>
            <a:r>
              <a:rPr lang="en-US" sz="4000" dirty="0">
                <a:solidFill>
                  <a:srgbClr val="FFC000"/>
                </a:solidFill>
                <a:cs typeface="Calibri"/>
              </a:rPr>
              <a:t>But God said to him</a:t>
            </a:r>
            <a:r>
              <a:rPr lang="en-US" sz="4000" dirty="0">
                <a:cs typeface="Calibri"/>
              </a:rPr>
              <a:t>, ‘You fool! This very night your life will be demanded from you. Then who will get what you have prepared for yourself?’</a:t>
            </a:r>
          </a:p>
          <a:p>
            <a:pPr marL="0" indent="0">
              <a:buNone/>
            </a:pP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684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ow to register for Consumption Vouchers? - Youth.gov.hk">
            <a:extLst>
              <a:ext uri="{FF2B5EF4-FFF2-40B4-BE49-F238E27FC236}">
                <a16:creationId xmlns:a16="http://schemas.microsoft.com/office/drawing/2014/main" id="{63C9EAD3-2B35-1A6F-EC3E-4C1249E218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5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2A5C-B465-0AE5-D2CC-1D59C835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Forms response chart. Question title: 20. How would you describe your financial giving to the ministry of Shatin Church?. Number of responses: 140 responses.">
            <a:extLst>
              <a:ext uri="{FF2B5EF4-FFF2-40B4-BE49-F238E27FC236}">
                <a16:creationId xmlns:a16="http://schemas.microsoft.com/office/drawing/2014/main" id="{D43AB055-A486-0CC4-776E-976FE01202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803"/>
            <a:ext cx="12414142" cy="52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4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7F186-5A73-7930-C359-632006A3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4914"/>
            <a:ext cx="10515600" cy="5502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cs typeface="Calibri"/>
              </a:rPr>
              <a:t>14 Jesus replied, “Man, </a:t>
            </a:r>
            <a:r>
              <a:rPr lang="en-US" sz="4000" dirty="0">
                <a:solidFill>
                  <a:srgbClr val="FFC000"/>
                </a:solidFill>
                <a:cs typeface="Calibri"/>
              </a:rPr>
              <a:t>who appointed me a judge</a:t>
            </a:r>
            <a:r>
              <a:rPr lang="en-US" sz="4000" dirty="0">
                <a:cs typeface="Calibri"/>
              </a:rPr>
              <a:t> or an arbiter between you?”…</a:t>
            </a: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20 “But God said to him, ‘You fool! This very night your life will be demanded from you. Then who will get what you have prepared for yourself?’</a:t>
            </a: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21 “</a:t>
            </a:r>
            <a:r>
              <a:rPr lang="en-US" sz="4000" dirty="0">
                <a:solidFill>
                  <a:srgbClr val="FFC000"/>
                </a:solidFill>
                <a:cs typeface="Calibri"/>
              </a:rPr>
              <a:t>This is how it will be </a:t>
            </a:r>
            <a:r>
              <a:rPr lang="en-US" sz="4000" dirty="0">
                <a:cs typeface="Calibri"/>
              </a:rPr>
              <a:t>with whoever stores up things for themselves but is not rich toward God.”</a:t>
            </a: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70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ohn Wesley | Christian History | Christianity Today">
            <a:extLst>
              <a:ext uri="{FF2B5EF4-FFF2-40B4-BE49-F238E27FC236}">
                <a16:creationId xmlns:a16="http://schemas.microsoft.com/office/drawing/2014/main" id="{947569F1-44EE-4119-3CC3-15CE23BF0C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79" cy="6857988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1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192</Words>
  <Application>Microsoft Macintosh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Office Theme</vt:lpstr>
      <vt:lpstr>PowerPoint Presentation</vt:lpstr>
      <vt:lpstr>On the Road: Wealth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20</cp:revision>
  <dcterms:created xsi:type="dcterms:W3CDTF">2024-03-07T09:19:54Z</dcterms:created>
  <dcterms:modified xsi:type="dcterms:W3CDTF">2024-03-09T14:42:06Z</dcterms:modified>
</cp:coreProperties>
</file>