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8" r:id="rId3"/>
    <p:sldId id="257" r:id="rId4"/>
    <p:sldId id="259" r:id="rId5"/>
    <p:sldId id="260" r:id="rId6"/>
    <p:sldId id="266" r:id="rId7"/>
    <p:sldId id="261" r:id="rId8"/>
    <p:sldId id="262" r:id="rId9"/>
    <p:sldId id="263" r:id="rId10"/>
    <p:sldId id="267" r:id="rId11"/>
    <p:sldId id="268" r:id="rId12"/>
    <p:sldId id="264" r:id="rId13"/>
    <p:sldId id="265" r:id="rId14"/>
    <p:sldId id="269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88B253-4A8D-404F-83D7-09E93A1F0383}" v="37" dt="2024-03-30T13:33:35.765"/>
    <p1510:client id="{E4B4E226-6152-4443-A175-272DCA94752C}" v="11" dt="2024-03-30T14:40:01.507"/>
    <p1510:client id="{E5B0A684-5674-46D8-B645-836ED26F2025}" v="7" dt="2024-03-30T14:30:16.9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228"/>
    <p:restoredTop sz="94737"/>
  </p:normalViewPr>
  <p:slideViewPr>
    <p:cSldViewPr snapToGrid="0">
      <p:cViewPr varScale="1">
        <p:scale>
          <a:sx n="81" d="100"/>
          <a:sy n="81" d="100"/>
        </p:scale>
        <p:origin x="208" y="1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atin Church" clId="Web-{E5B0A684-5674-46D8-B645-836ED26F2025}"/>
    <pc:docChg chg="modSld">
      <pc:chgData name="Shatin Church" userId="" providerId="" clId="Web-{E5B0A684-5674-46D8-B645-836ED26F2025}" dt="2024-03-30T14:30:15.354" v="5" actId="20577"/>
      <pc:docMkLst>
        <pc:docMk/>
      </pc:docMkLst>
      <pc:sldChg chg="modSp">
        <pc:chgData name="Shatin Church" userId="" providerId="" clId="Web-{E5B0A684-5674-46D8-B645-836ED26F2025}" dt="2024-03-30T14:30:15.354" v="5" actId="20577"/>
        <pc:sldMkLst>
          <pc:docMk/>
          <pc:sldMk cId="4288528907" sldId="263"/>
        </pc:sldMkLst>
        <pc:spChg chg="mod">
          <ac:chgData name="Shatin Church" userId="" providerId="" clId="Web-{E5B0A684-5674-46D8-B645-836ED26F2025}" dt="2024-03-30T14:30:15.354" v="5" actId="20577"/>
          <ac:spMkLst>
            <pc:docMk/>
            <pc:sldMk cId="4288528907" sldId="263"/>
            <ac:spMk id="3" creationId="{83061326-52E7-9654-0794-274B76521BBE}"/>
          </ac:spMkLst>
        </pc:spChg>
      </pc:sldChg>
      <pc:sldChg chg="delSp modSp">
        <pc:chgData name="Shatin Church" userId="" providerId="" clId="Web-{E5B0A684-5674-46D8-B645-836ED26F2025}" dt="2024-03-30T14:01:25.721" v="1" actId="1076"/>
        <pc:sldMkLst>
          <pc:docMk/>
          <pc:sldMk cId="2774885398" sldId="265"/>
        </pc:sldMkLst>
        <pc:picChg chg="mod">
          <ac:chgData name="Shatin Church" userId="" providerId="" clId="Web-{E5B0A684-5674-46D8-B645-836ED26F2025}" dt="2024-03-30T14:01:25.721" v="1" actId="1076"/>
          <ac:picMkLst>
            <pc:docMk/>
            <pc:sldMk cId="2774885398" sldId="265"/>
            <ac:picMk id="3076" creationId="{A8BD9164-6C32-FC48-F2E1-8F2F9EC9EABD}"/>
          </ac:picMkLst>
        </pc:picChg>
        <pc:picChg chg="del">
          <ac:chgData name="Shatin Church" userId="" providerId="" clId="Web-{E5B0A684-5674-46D8-B645-836ED26F2025}" dt="2024-03-30T14:01:20.736" v="0"/>
          <ac:picMkLst>
            <pc:docMk/>
            <pc:sldMk cId="2774885398" sldId="265"/>
            <ac:picMk id="3078" creationId="{350D6CD1-F6E2-8848-10F0-DC5FE18213AD}"/>
          </ac:picMkLst>
        </pc:picChg>
      </pc:sldChg>
    </pc:docChg>
  </pc:docChgLst>
  <pc:docChgLst>
    <pc:chgData name="Shatin Church" clId="Web-{1788B253-4A8D-404F-83D7-09E93A1F0383}"/>
    <pc:docChg chg="addSld modSld">
      <pc:chgData name="Shatin Church" userId="" providerId="" clId="Web-{1788B253-4A8D-404F-83D7-09E93A1F0383}" dt="2024-03-30T13:33:33.874" v="35" actId="1076"/>
      <pc:docMkLst>
        <pc:docMk/>
      </pc:docMkLst>
      <pc:sldChg chg="modSp">
        <pc:chgData name="Shatin Church" userId="" providerId="" clId="Web-{1788B253-4A8D-404F-83D7-09E93A1F0383}" dt="2024-03-30T13:13:33.433" v="3" actId="20577"/>
        <pc:sldMkLst>
          <pc:docMk/>
          <pc:sldMk cId="3456095715" sldId="260"/>
        </pc:sldMkLst>
        <pc:spChg chg="mod">
          <ac:chgData name="Shatin Church" userId="" providerId="" clId="Web-{1788B253-4A8D-404F-83D7-09E93A1F0383}" dt="2024-03-30T13:13:33.433" v="3" actId="20577"/>
          <ac:spMkLst>
            <pc:docMk/>
            <pc:sldMk cId="3456095715" sldId="260"/>
            <ac:spMk id="3" creationId="{FC8E83DB-7F2A-46F8-1219-ACC9B5D3CC21}"/>
          </ac:spMkLst>
        </pc:spChg>
      </pc:sldChg>
      <pc:sldChg chg="addSp delSp modSp new">
        <pc:chgData name="Shatin Church" userId="" providerId="" clId="Web-{1788B253-4A8D-404F-83D7-09E93A1F0383}" dt="2024-03-30T13:18:39.520" v="18" actId="1076"/>
        <pc:sldMkLst>
          <pc:docMk/>
          <pc:sldMk cId="705915158" sldId="266"/>
        </pc:sldMkLst>
        <pc:spChg chg="del mod">
          <ac:chgData name="Shatin Church" userId="" providerId="" clId="Web-{1788B253-4A8D-404F-83D7-09E93A1F0383}" dt="2024-03-30T13:18:23.848" v="15"/>
          <ac:spMkLst>
            <pc:docMk/>
            <pc:sldMk cId="705915158" sldId="266"/>
            <ac:spMk id="3" creationId="{3A99E36E-207F-CB14-0241-A0E3B1C6E0AF}"/>
          </ac:spMkLst>
        </pc:spChg>
        <pc:picChg chg="add mod ord">
          <ac:chgData name="Shatin Church" userId="" providerId="" clId="Web-{1788B253-4A8D-404F-83D7-09E93A1F0383}" dt="2024-03-30T13:18:39.520" v="18" actId="1076"/>
          <ac:picMkLst>
            <pc:docMk/>
            <pc:sldMk cId="705915158" sldId="266"/>
            <ac:picMk id="4" creationId="{20B91158-B4C0-0310-085F-D55EA8C4D3F3}"/>
          </ac:picMkLst>
        </pc:picChg>
      </pc:sldChg>
      <pc:sldChg chg="addSp delSp modSp new">
        <pc:chgData name="Shatin Church" userId="" providerId="" clId="Web-{1788B253-4A8D-404F-83D7-09E93A1F0383}" dt="2024-03-30T13:33:33.874" v="35" actId="1076"/>
        <pc:sldMkLst>
          <pc:docMk/>
          <pc:sldMk cId="3207586520" sldId="267"/>
        </pc:sldMkLst>
        <pc:spChg chg="del mod">
          <ac:chgData name="Shatin Church" userId="" providerId="" clId="Web-{1788B253-4A8D-404F-83D7-09E93A1F0383}" dt="2024-03-30T13:33:25.577" v="32"/>
          <ac:spMkLst>
            <pc:docMk/>
            <pc:sldMk cId="3207586520" sldId="267"/>
            <ac:spMk id="3" creationId="{FA64BB33-1A73-92E2-A0F4-99E1298A2A53}"/>
          </ac:spMkLst>
        </pc:spChg>
        <pc:picChg chg="add mod ord">
          <ac:chgData name="Shatin Church" userId="" providerId="" clId="Web-{1788B253-4A8D-404F-83D7-09E93A1F0383}" dt="2024-03-30T13:33:33.874" v="35" actId="1076"/>
          <ac:picMkLst>
            <pc:docMk/>
            <pc:sldMk cId="3207586520" sldId="267"/>
            <ac:picMk id="4" creationId="{CEFA6480-F9AA-983E-9420-594F8D03A81E}"/>
          </ac:picMkLst>
        </pc:picChg>
      </pc:sldChg>
    </pc:docChg>
  </pc:docChgLst>
  <pc:docChgLst>
    <pc:chgData name="Shatin Church" clId="Web-{E4B4E226-6152-4443-A175-272DCA94752C}"/>
    <pc:docChg chg="addSld modSld sldOrd">
      <pc:chgData name="Shatin Church" userId="" providerId="" clId="Web-{E4B4E226-6152-4443-A175-272DCA94752C}" dt="2024-03-30T14:39:59.788" v="9" actId="14100"/>
      <pc:docMkLst>
        <pc:docMk/>
      </pc:docMkLst>
      <pc:sldChg chg="modSp">
        <pc:chgData name="Shatin Church" userId="" providerId="" clId="Web-{E4B4E226-6152-4443-A175-272DCA94752C}" dt="2024-03-30T14:39:25.303" v="5" actId="1076"/>
        <pc:sldMkLst>
          <pc:docMk/>
          <pc:sldMk cId="2774885398" sldId="265"/>
        </pc:sldMkLst>
        <pc:picChg chg="mod">
          <ac:chgData name="Shatin Church" userId="" providerId="" clId="Web-{E4B4E226-6152-4443-A175-272DCA94752C}" dt="2024-03-30T14:39:25.303" v="5" actId="1076"/>
          <ac:picMkLst>
            <pc:docMk/>
            <pc:sldMk cId="2774885398" sldId="265"/>
            <ac:picMk id="3076" creationId="{A8BD9164-6C32-FC48-F2E1-8F2F9EC9EABD}"/>
          </ac:picMkLst>
        </pc:picChg>
      </pc:sldChg>
      <pc:sldChg chg="add ord replId">
        <pc:chgData name="Shatin Church" userId="" providerId="" clId="Web-{E4B4E226-6152-4443-A175-272DCA94752C}" dt="2024-03-30T14:37:07.563" v="1"/>
        <pc:sldMkLst>
          <pc:docMk/>
          <pc:sldMk cId="3019886819" sldId="268"/>
        </pc:sldMkLst>
      </pc:sldChg>
      <pc:sldChg chg="addSp delSp modSp new">
        <pc:chgData name="Shatin Church" userId="" providerId="" clId="Web-{E4B4E226-6152-4443-A175-272DCA94752C}" dt="2024-03-30T14:39:59.788" v="9" actId="14100"/>
        <pc:sldMkLst>
          <pc:docMk/>
          <pc:sldMk cId="791979721" sldId="269"/>
        </pc:sldMkLst>
        <pc:spChg chg="del">
          <ac:chgData name="Shatin Church" userId="" providerId="" clId="Web-{E4B4E226-6152-4443-A175-272DCA94752C}" dt="2024-03-30T14:39:55.991" v="7"/>
          <ac:spMkLst>
            <pc:docMk/>
            <pc:sldMk cId="791979721" sldId="269"/>
            <ac:spMk id="3" creationId="{14E1D669-E9E7-7A7B-6431-16966E967BF5}"/>
          </ac:spMkLst>
        </pc:spChg>
        <pc:picChg chg="add mod ord">
          <ac:chgData name="Shatin Church" userId="" providerId="" clId="Web-{E4B4E226-6152-4443-A175-272DCA94752C}" dt="2024-03-30T14:39:59.788" v="9" actId="14100"/>
          <ac:picMkLst>
            <pc:docMk/>
            <pc:sldMk cId="791979721" sldId="269"/>
            <ac:picMk id="4" creationId="{336DD767-2AF2-45F3-9F6E-833B73EFC459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1582D-9141-ED40-BF4C-852C7ED491C1}" type="datetimeFigureOut">
              <a:rPr lang="en-US" smtClean="0"/>
              <a:t>3/30/2024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4C164-7ACD-1544-A6ED-24792E7FB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858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1582D-9141-ED40-BF4C-852C7ED491C1}" type="datetimeFigureOut">
              <a:rPr lang="en-US" smtClean="0"/>
              <a:t>3/30/2024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4C164-7ACD-1544-A6ED-24792E7FB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218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1582D-9141-ED40-BF4C-852C7ED491C1}" type="datetimeFigureOut">
              <a:rPr lang="en-US" smtClean="0"/>
              <a:t>3/30/2024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4C164-7ACD-1544-A6ED-24792E7FB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983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1582D-9141-ED40-BF4C-852C7ED491C1}" type="datetimeFigureOut">
              <a:rPr lang="en-US" smtClean="0"/>
              <a:t>3/30/2024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4C164-7ACD-1544-A6ED-24792E7FB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697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1582D-9141-ED40-BF4C-852C7ED491C1}" type="datetimeFigureOut">
              <a:rPr lang="en-US" smtClean="0"/>
              <a:t>3/30/2024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4C164-7ACD-1544-A6ED-24792E7FB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309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1582D-9141-ED40-BF4C-852C7ED491C1}" type="datetimeFigureOut">
              <a:rPr lang="en-US" smtClean="0"/>
              <a:t>3/30/2024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4C164-7ACD-1544-A6ED-24792E7FB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305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1582D-9141-ED40-BF4C-852C7ED491C1}" type="datetimeFigureOut">
              <a:rPr lang="en-US" smtClean="0"/>
              <a:t>3/30/2024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4C164-7ACD-1544-A6ED-24792E7FB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779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1582D-9141-ED40-BF4C-852C7ED491C1}" type="datetimeFigureOut">
              <a:rPr lang="en-US" smtClean="0"/>
              <a:t>3/30/2024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4C164-7ACD-1544-A6ED-24792E7FB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511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1582D-9141-ED40-BF4C-852C7ED491C1}" type="datetimeFigureOut">
              <a:rPr lang="en-US" smtClean="0"/>
              <a:t>3/30/2024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4C164-7ACD-1544-A6ED-24792E7FB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827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1582D-9141-ED40-BF4C-852C7ED491C1}" type="datetimeFigureOut">
              <a:rPr lang="en-US" smtClean="0"/>
              <a:t>3/30/2024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4C164-7ACD-1544-A6ED-24792E7FB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3725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1582D-9141-ED40-BF4C-852C7ED491C1}" type="datetimeFigureOut">
              <a:rPr lang="en-US" smtClean="0"/>
              <a:t>3/30/2024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4C164-7ACD-1544-A6ED-24792E7FB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499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1582D-9141-ED40-BF4C-852C7ED491C1}" type="datetimeFigureOut">
              <a:rPr lang="en-US" smtClean="0"/>
              <a:t>3/30/2024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94C164-7ACD-1544-A6ED-24792E7FB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3691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1284A-E033-C712-B3F8-7D8C20B9B9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B2CF23-AE1F-47AE-79A8-E7829BF709F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8208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B159E-C744-0182-AD16-AC4A345F4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 person with blue eyes and a creature in the background&#10;&#10;Description automatically generated">
            <a:extLst>
              <a:ext uri="{FF2B5EF4-FFF2-40B4-BE49-F238E27FC236}">
                <a16:creationId xmlns:a16="http://schemas.microsoft.com/office/drawing/2014/main" id="{CEFA6480-F9AA-983E-9420-594F8D03A8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96682"/>
            <a:ext cx="12197482" cy="6068965"/>
          </a:xfrm>
        </p:spPr>
      </p:pic>
    </p:spTree>
    <p:extLst>
      <p:ext uri="{BB962C8B-B14F-4D97-AF65-F5344CB8AC3E}">
        <p14:creationId xmlns:p14="http://schemas.microsoft.com/office/powerpoint/2010/main" val="32075865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E9061-A8FE-B6E7-023D-B4D7BB072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 Predictions (and Foreshadowing)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061326-52E7-9654-0794-274B76521B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4000" dirty="0"/>
              <a:t>Nature / in Us</a:t>
            </a:r>
          </a:p>
          <a:p>
            <a:r>
              <a:rPr lang="en-US" sz="4000" dirty="0"/>
              <a:t>season, seed, sun…</a:t>
            </a:r>
          </a:p>
          <a:p>
            <a:r>
              <a:rPr lang="en-US" sz="4000" dirty="0"/>
              <a:t>stories we love (</a:t>
            </a:r>
            <a:r>
              <a:rPr lang="en-US" sz="4000" dirty="0" err="1"/>
              <a:t>Tolkein’s</a:t>
            </a:r>
            <a:r>
              <a:rPr lang="en-US" sz="4000" dirty="0"/>
              <a:t> </a:t>
            </a:r>
            <a:r>
              <a:rPr lang="en-US" sz="4000" i="1" dirty="0"/>
              <a:t>eu</a:t>
            </a:r>
            <a:r>
              <a:rPr lang="en-US" sz="4000" dirty="0"/>
              <a:t>catastrophe) </a:t>
            </a:r>
          </a:p>
          <a:p>
            <a:r>
              <a:rPr lang="en-US" sz="4000" dirty="0"/>
              <a:t>longing for life after death and happy ending, belief in justice and progress, death being evil…</a:t>
            </a:r>
            <a:endParaRPr lang="en-US" sz="4000" dirty="0">
              <a:cs typeface="Calibri"/>
            </a:endParaRP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0198868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B5C18-D5D0-B290-2957-C88261286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Reactions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1E8BA-3BF9-24A3-AE7A-35C7A88259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10 It was Mary Magdalene, Joanna, Mary the mother of James, and the others with them who told this to the apostles. 11 </a:t>
            </a:r>
            <a:r>
              <a:rPr lang="en-US" sz="3600" dirty="0">
                <a:solidFill>
                  <a:srgbClr val="FFC000"/>
                </a:solidFill>
              </a:rPr>
              <a:t>But they did not believe the women</a:t>
            </a:r>
            <a:r>
              <a:rPr lang="en-US" sz="3600" dirty="0"/>
              <a:t>, because their words seemed to them like nonsense. 12 </a:t>
            </a:r>
            <a:r>
              <a:rPr lang="en-US" sz="3600" dirty="0">
                <a:solidFill>
                  <a:srgbClr val="FFC000"/>
                </a:solidFill>
              </a:rPr>
              <a:t>Peter, however, got up </a:t>
            </a:r>
            <a:r>
              <a:rPr lang="en-US" sz="3600" dirty="0"/>
              <a:t>and ran to the tomb. Bending over, he saw the strips of linen lying by themselves, and </a:t>
            </a:r>
            <a:r>
              <a:rPr lang="en-US" sz="3600" dirty="0">
                <a:solidFill>
                  <a:srgbClr val="FFC000"/>
                </a:solidFill>
              </a:rPr>
              <a:t>he went away, wondering [marveling (ESV)]</a:t>
            </a:r>
            <a:r>
              <a:rPr lang="en-US" sz="3600" dirty="0"/>
              <a:t> to himself what had happened.</a:t>
            </a:r>
          </a:p>
        </p:txBody>
      </p:sp>
    </p:spTree>
    <p:extLst>
      <p:ext uri="{BB962C8B-B14F-4D97-AF65-F5344CB8AC3E}">
        <p14:creationId xmlns:p14="http://schemas.microsoft.com/office/powerpoint/2010/main" val="19767107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Seeking Allah, Finding Jesus: A Devout Muslim Encounters Christianity:  Qureshi, Nabeel, Lee Strobel: 9780310527237: Amazon.com: Books">
            <a:extLst>
              <a:ext uri="{FF2B5EF4-FFF2-40B4-BE49-F238E27FC236}">
                <a16:creationId xmlns:a16="http://schemas.microsoft.com/office/drawing/2014/main" id="{A8BD9164-6C32-FC48-F2E1-8F2F9EC9EAB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4327" y="-1303"/>
            <a:ext cx="4482689" cy="6854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48853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20A9F-5670-6F9A-2380-5F5D76DD9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 cave with rocks and a light shining through&#10;&#10;Description automatically generated">
            <a:extLst>
              <a:ext uri="{FF2B5EF4-FFF2-40B4-BE49-F238E27FC236}">
                <a16:creationId xmlns:a16="http://schemas.microsoft.com/office/drawing/2014/main" id="{336DD767-2AF2-45F3-9F6E-833B73EFC4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5719"/>
            <a:ext cx="12211538" cy="6867769"/>
          </a:xfrm>
        </p:spPr>
      </p:pic>
    </p:spTree>
    <p:extLst>
      <p:ext uri="{BB962C8B-B14F-4D97-AF65-F5344CB8AC3E}">
        <p14:creationId xmlns:p14="http://schemas.microsoft.com/office/powerpoint/2010/main" val="7919797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E9061-A8FE-B6E7-023D-B4D7BB072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 Is Risen!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061326-52E7-9654-0794-274B76521B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4400" dirty="0"/>
              <a:t>Surprise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400" dirty="0"/>
              <a:t>Predictions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400" dirty="0"/>
              <a:t>Reactions</a:t>
            </a:r>
          </a:p>
        </p:txBody>
      </p:sp>
    </p:spTree>
    <p:extLst>
      <p:ext uri="{BB962C8B-B14F-4D97-AF65-F5344CB8AC3E}">
        <p14:creationId xmlns:p14="http://schemas.microsoft.com/office/powerpoint/2010/main" val="2633690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F70FAF8-169A-EBE7-9FCA-4C727206280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5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2ECC2BD-22C0-388A-C4D9-601F3D61D836}"/>
              </a:ext>
            </a:extLst>
          </p:cNvPr>
          <p:cNvSpPr txBox="1">
            <a:spLocks/>
          </p:cNvSpPr>
          <p:nvPr/>
        </p:nvSpPr>
        <p:spPr>
          <a:xfrm>
            <a:off x="838200" y="599090"/>
            <a:ext cx="10515600" cy="55778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dirty="0"/>
              <a:t>24 But on the first day of the week, at early dawn, they went to the tomb, taking the spices they had prepared. 2 And they found the stone rolled away from the tomb, 3 but when they went in they did not find the body of the Lord Jesus. 4 While they were perplexed about this, behold, two men stood by them in dazzling apparel. 5 And as they were frightened and bowed their faces to the ground, the men said to them, “Why do you seek the living among the dead? 6 He is not here, but has risen. Remember how he told you, while he was still in Galilee, 7 that the Son of Man must be delivered into the hands of sinful men and be crucified and on the third day rise.” 8 And they remembered his words, </a:t>
            </a:r>
          </a:p>
        </p:txBody>
      </p:sp>
    </p:spTree>
    <p:extLst>
      <p:ext uri="{BB962C8B-B14F-4D97-AF65-F5344CB8AC3E}">
        <p14:creationId xmlns:p14="http://schemas.microsoft.com/office/powerpoint/2010/main" val="20510116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DD4CF-6B21-94A0-AD05-E76BBDDE3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Surprise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8E83DB-7F2A-46F8-1219-ACC9B5D3CC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/>
              <a:t>The resurrection means…</a:t>
            </a:r>
          </a:p>
          <a:p>
            <a:r>
              <a:rPr lang="en-US" sz="4000" dirty="0"/>
              <a:t>What Jesus said is true</a:t>
            </a: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8112522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DD4CF-6B21-94A0-AD05-E76BBDDE3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Surprise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8E83DB-7F2A-46F8-1219-ACC9B5D3CC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4000" dirty="0"/>
              <a:t>The resurrection means…</a:t>
            </a:r>
          </a:p>
          <a:p>
            <a:r>
              <a:rPr lang="en-US" sz="4000" dirty="0"/>
              <a:t>What Jesus said is true</a:t>
            </a:r>
          </a:p>
          <a:p>
            <a:r>
              <a:rPr lang="en-US" sz="4000" dirty="0"/>
              <a:t>Our sins are forgiven</a:t>
            </a:r>
          </a:p>
          <a:p>
            <a:pPr lvl="1"/>
            <a:r>
              <a:rPr lang="en-US" sz="3600" dirty="0"/>
              <a:t>...Christ died for our sins in accordance with the Scriptures… (1 Cor 15:3).</a:t>
            </a:r>
          </a:p>
          <a:p>
            <a:pPr lvl="1"/>
            <a:r>
              <a:rPr lang="en-US" sz="3600" dirty="0"/>
              <a:t>And if Christ has not been raised, your faith is futile and you are still in your sins (1 Cor 15:7).  </a:t>
            </a:r>
          </a:p>
          <a:p>
            <a:pPr lvl="1"/>
            <a:endParaRPr lang="en-US" sz="3600" dirty="0"/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4560957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549E4-5CFF-9CF9-4DA5-C4519E914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 galaxy in space with stars&#10;&#10;Description automatically generated">
            <a:extLst>
              <a:ext uri="{FF2B5EF4-FFF2-40B4-BE49-F238E27FC236}">
                <a16:creationId xmlns:a16="http://schemas.microsoft.com/office/drawing/2014/main" id="{20B91158-B4C0-0310-085F-D55EA8C4D3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3450" y="-2778"/>
            <a:ext cx="10315575" cy="6865144"/>
          </a:xfrm>
        </p:spPr>
      </p:pic>
    </p:spTree>
    <p:extLst>
      <p:ext uri="{BB962C8B-B14F-4D97-AF65-F5344CB8AC3E}">
        <p14:creationId xmlns:p14="http://schemas.microsoft.com/office/powerpoint/2010/main" val="7059151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DD4CF-6B21-94A0-AD05-E76BBDDE3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Surprise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8E83DB-7F2A-46F8-1219-ACC9B5D3CC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/>
              <a:t>The resurrection means…</a:t>
            </a:r>
          </a:p>
          <a:p>
            <a:r>
              <a:rPr lang="en-US" sz="4000" dirty="0"/>
              <a:t>What Jesus said is true</a:t>
            </a:r>
          </a:p>
          <a:p>
            <a:r>
              <a:rPr lang="en-US" sz="4000" dirty="0"/>
              <a:t>Our sins are forgiven</a:t>
            </a:r>
          </a:p>
          <a:p>
            <a:r>
              <a:rPr lang="en-US" sz="4000" dirty="0"/>
              <a:t>New creation is coming </a:t>
            </a:r>
          </a:p>
          <a:p>
            <a:pPr lvl="1"/>
            <a:r>
              <a:rPr lang="en-US" sz="3600" dirty="0"/>
              <a:t>But in fact Christ has been raised from the dead, the </a:t>
            </a:r>
            <a:r>
              <a:rPr lang="en-US" sz="3600" dirty="0" err="1"/>
              <a:t>firstfruits</a:t>
            </a:r>
            <a:r>
              <a:rPr lang="en-US" sz="3600" dirty="0"/>
              <a:t> of those who have fallen asleep (1 Cor 15:20). </a:t>
            </a: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7426704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E9061-A8FE-B6E7-023D-B4D7BB072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 Predictions (and Foreshadowing)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061326-52E7-9654-0794-274B76521B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/>
              <a:t>Old Testament </a:t>
            </a:r>
          </a:p>
          <a:p>
            <a:r>
              <a:rPr lang="en-US" sz="4000" dirty="0"/>
              <a:t>“because you will not abandon me to the realm of the dead, nor will you let your faithful one see decay” (Psalm 16:10, quoted in Acts 2:31).</a:t>
            </a:r>
          </a:p>
          <a:p>
            <a:r>
              <a:rPr lang="en-US" sz="4000" dirty="0"/>
              <a:t>“After he has suffered, he will see the light of life and be satisfied” (Isaiah 53:11a).</a:t>
            </a:r>
          </a:p>
          <a:p>
            <a:r>
              <a:rPr lang="en-US" sz="4000" dirty="0"/>
              <a:t>Story of Jonah</a:t>
            </a:r>
          </a:p>
        </p:txBody>
      </p:sp>
    </p:spTree>
    <p:extLst>
      <p:ext uri="{BB962C8B-B14F-4D97-AF65-F5344CB8AC3E}">
        <p14:creationId xmlns:p14="http://schemas.microsoft.com/office/powerpoint/2010/main" val="6392301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E9061-A8FE-B6E7-023D-B4D7BB072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 Predictions (and Foreshadowing)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061326-52E7-9654-0794-274B76521B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4000" dirty="0"/>
              <a:t>Nature / in Us</a:t>
            </a:r>
          </a:p>
          <a:p>
            <a:r>
              <a:rPr lang="en-US" sz="4000" dirty="0"/>
              <a:t>season, seed, sun…</a:t>
            </a:r>
          </a:p>
          <a:p>
            <a:r>
              <a:rPr lang="en-US" sz="4000" dirty="0"/>
              <a:t>stories we love (</a:t>
            </a:r>
            <a:r>
              <a:rPr lang="en-US" sz="4000" dirty="0" err="1"/>
              <a:t>Tolkein’s</a:t>
            </a:r>
            <a:r>
              <a:rPr lang="en-US" sz="4000" dirty="0"/>
              <a:t> </a:t>
            </a:r>
            <a:r>
              <a:rPr lang="en-US" sz="4000" i="1" dirty="0"/>
              <a:t>eu</a:t>
            </a:r>
            <a:r>
              <a:rPr lang="en-US" sz="4000" dirty="0"/>
              <a:t>catastrophe) </a:t>
            </a:r>
          </a:p>
          <a:p>
            <a:r>
              <a:rPr lang="en-US" sz="4000" dirty="0"/>
              <a:t>longing for life after death and happy ending, belief in justice and progress, death being evil…</a:t>
            </a:r>
            <a:endParaRPr lang="en-US" sz="4000" dirty="0">
              <a:cs typeface="Calibri"/>
            </a:endParaRP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2885289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3E4F19A7-A959-40BB-972C-4880BAF8EB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22</TotalTime>
  <Words>494</Words>
  <Application>Microsoft Office PowerPoint</Application>
  <PresentationFormat>Widescreen</PresentationFormat>
  <Paragraphs>32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He Is Risen!</vt:lpstr>
      <vt:lpstr>PowerPoint Presentation</vt:lpstr>
      <vt:lpstr>1. Surprise </vt:lpstr>
      <vt:lpstr>1. Surprise </vt:lpstr>
      <vt:lpstr>PowerPoint Presentation</vt:lpstr>
      <vt:lpstr>1. Surprise </vt:lpstr>
      <vt:lpstr>2.  Predictions (and Foreshadowing) </vt:lpstr>
      <vt:lpstr>2.  Predictions (and Foreshadowing) </vt:lpstr>
      <vt:lpstr>PowerPoint Presentation</vt:lpstr>
      <vt:lpstr>2.  Predictions (and Foreshadowing) </vt:lpstr>
      <vt:lpstr>3. Reactions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Heewoo Han</dc:creator>
  <cp:lastModifiedBy>Heewoo Han</cp:lastModifiedBy>
  <cp:revision>45</cp:revision>
  <dcterms:created xsi:type="dcterms:W3CDTF">2024-03-30T09:05:27Z</dcterms:created>
  <dcterms:modified xsi:type="dcterms:W3CDTF">2024-03-30T14:40:06Z</dcterms:modified>
</cp:coreProperties>
</file>