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snapToGrid="0">
      <p:cViewPr varScale="1">
        <p:scale>
          <a:sx n="107" d="100"/>
          <a:sy n="107" d="100"/>
        </p:scale>
        <p:origin x="176"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F600315-8CAF-DA4A-B721-A48B33B61A1D}" type="datetimeFigureOut">
              <a:rPr lang="en-US" smtClean="0"/>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3055934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600315-8CAF-DA4A-B721-A48B33B61A1D}" type="datetimeFigureOut">
              <a:rPr lang="en-US" smtClean="0"/>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332639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600315-8CAF-DA4A-B721-A48B33B61A1D}" type="datetimeFigureOut">
              <a:rPr lang="en-US" smtClean="0"/>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3328360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600315-8CAF-DA4A-B721-A48B33B61A1D}" type="datetimeFigureOut">
              <a:rPr lang="en-US" smtClean="0"/>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63890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F600315-8CAF-DA4A-B721-A48B33B61A1D}" type="datetimeFigureOut">
              <a:rPr lang="en-US" smtClean="0"/>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2080014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F600315-8CAF-DA4A-B721-A48B33B61A1D}" type="datetimeFigureOut">
              <a:rPr lang="en-US" smtClean="0"/>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3349866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F600315-8CAF-DA4A-B721-A48B33B61A1D}" type="datetimeFigureOut">
              <a:rPr lang="en-US" smtClean="0"/>
              <a:t>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422687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F600315-8CAF-DA4A-B721-A48B33B61A1D}" type="datetimeFigureOut">
              <a:rPr lang="en-US" smtClean="0"/>
              <a:t>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3989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00315-8CAF-DA4A-B721-A48B33B61A1D}" type="datetimeFigureOut">
              <a:rPr lang="en-US" smtClean="0"/>
              <a:t>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204544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F600315-8CAF-DA4A-B721-A48B33B61A1D}" type="datetimeFigureOut">
              <a:rPr lang="en-US" smtClean="0"/>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375738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F600315-8CAF-DA4A-B721-A48B33B61A1D}" type="datetimeFigureOut">
              <a:rPr lang="en-US" smtClean="0"/>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8065E-A186-E44C-9EDD-D24685B21BEF}" type="slidenum">
              <a:rPr lang="en-US" smtClean="0"/>
              <a:t>‹#›</a:t>
            </a:fld>
            <a:endParaRPr lang="en-US"/>
          </a:p>
        </p:txBody>
      </p:sp>
    </p:spTree>
    <p:extLst>
      <p:ext uri="{BB962C8B-B14F-4D97-AF65-F5344CB8AC3E}">
        <p14:creationId xmlns:p14="http://schemas.microsoft.com/office/powerpoint/2010/main" val="3939202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6F600315-8CAF-DA4A-B721-A48B33B61A1D}" type="datetimeFigureOut">
              <a:rPr lang="en-US" smtClean="0"/>
              <a:t>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D1A8065E-A186-E44C-9EDD-D24685B21BEF}" type="slidenum">
              <a:rPr lang="en-US" smtClean="0"/>
              <a:t>‹#›</a:t>
            </a:fld>
            <a:endParaRPr lang="en-US"/>
          </a:p>
        </p:txBody>
      </p:sp>
    </p:spTree>
    <p:extLst>
      <p:ext uri="{BB962C8B-B14F-4D97-AF65-F5344CB8AC3E}">
        <p14:creationId xmlns:p14="http://schemas.microsoft.com/office/powerpoint/2010/main" val="34004386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9CBF-5C2F-21B7-A75A-DA79FCCB0E0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A556D52-9503-7410-87E2-74BBF329107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83759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C35597-20E3-89B0-E106-87D7D2407765}"/>
              </a:ext>
            </a:extLst>
          </p:cNvPr>
          <p:cNvSpPr>
            <a:spLocks noGrp="1"/>
          </p:cNvSpPr>
          <p:nvPr>
            <p:ph idx="1"/>
          </p:nvPr>
        </p:nvSpPr>
        <p:spPr>
          <a:xfrm>
            <a:off x="838200" y="642551"/>
            <a:ext cx="10515600" cy="5534412"/>
          </a:xfrm>
        </p:spPr>
        <p:txBody>
          <a:bodyPr/>
          <a:lstStyle/>
          <a:p>
            <a:pPr marL="0" indent="0">
              <a:buNone/>
            </a:pPr>
            <a:r>
              <a:rPr lang="en-US" sz="3600" dirty="0"/>
              <a:t>11 Day after day every priest stands and performs his religious duties; again and again he offers the same sacrifices, which can never take away sins. 12 But when this priest had offered for all time one sacrifice for sins, he sat down at the right hand of God, 13 and since that time he waits for his enemies to be made his footstool. 14 </a:t>
            </a:r>
            <a:r>
              <a:rPr lang="en-US" sz="3600" dirty="0">
                <a:solidFill>
                  <a:srgbClr val="FFC000"/>
                </a:solidFill>
              </a:rPr>
              <a:t>For by one sacrifice he has made perfect forever </a:t>
            </a:r>
            <a:r>
              <a:rPr lang="en-US" sz="3600" dirty="0"/>
              <a:t>those who are being made holy. </a:t>
            </a:r>
          </a:p>
          <a:p>
            <a:pPr marL="0" indent="0" algn="r">
              <a:buNone/>
            </a:pPr>
            <a:r>
              <a:rPr lang="en-US" dirty="0"/>
              <a:t>- Hebrews 10:11-14</a:t>
            </a:r>
          </a:p>
        </p:txBody>
      </p:sp>
    </p:spTree>
    <p:extLst>
      <p:ext uri="{BB962C8B-B14F-4D97-AF65-F5344CB8AC3E}">
        <p14:creationId xmlns:p14="http://schemas.microsoft.com/office/powerpoint/2010/main" val="3321146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wearing a pink skirt and shoes&#10;&#10;Description automatically generated">
            <a:extLst>
              <a:ext uri="{FF2B5EF4-FFF2-40B4-BE49-F238E27FC236}">
                <a16:creationId xmlns:a16="http://schemas.microsoft.com/office/drawing/2014/main" id="{CE031EC0-7F9C-5237-335F-D237416C79EA}"/>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70554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53486-8715-A286-5954-297CE0BC73BD}"/>
              </a:ext>
            </a:extLst>
          </p:cNvPr>
          <p:cNvSpPr>
            <a:spLocks noGrp="1"/>
          </p:cNvSpPr>
          <p:nvPr>
            <p:ph idx="1"/>
          </p:nvPr>
        </p:nvSpPr>
        <p:spPr>
          <a:xfrm>
            <a:off x="838200" y="766119"/>
            <a:ext cx="10515600" cy="5410844"/>
          </a:xfrm>
        </p:spPr>
        <p:txBody>
          <a:bodyPr>
            <a:normAutofit/>
          </a:bodyPr>
          <a:lstStyle/>
          <a:p>
            <a:pPr marL="0" indent="0" algn="ctr">
              <a:buNone/>
            </a:pPr>
            <a:r>
              <a:rPr lang="en-US" sz="4400" dirty="0"/>
              <a:t>“</a:t>
            </a:r>
            <a:r>
              <a:rPr lang="en-US" sz="4400" dirty="0">
                <a:solidFill>
                  <a:srgbClr val="FFC000"/>
                </a:solidFill>
              </a:rPr>
              <a:t>It was before the LORD</a:t>
            </a:r>
            <a:r>
              <a:rPr lang="en-US" sz="4400" dirty="0"/>
              <a:t>, who chose me rather than your father…. I will celebrate before the LORD!  I will become even more undignified than this, and I will be humiliated in my own eyes.”</a:t>
            </a:r>
          </a:p>
          <a:p>
            <a:pPr marL="0" indent="0" algn="ctr">
              <a:buNone/>
            </a:pPr>
            <a:r>
              <a:rPr lang="en-US" sz="4400" dirty="0"/>
              <a:t>- 2 Sam 6:21-22,</a:t>
            </a:r>
          </a:p>
        </p:txBody>
      </p:sp>
    </p:spTree>
    <p:extLst>
      <p:ext uri="{BB962C8B-B14F-4D97-AF65-F5344CB8AC3E}">
        <p14:creationId xmlns:p14="http://schemas.microsoft.com/office/powerpoint/2010/main" val="3487809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koala bear on a tree branch&#10;&#10;Description automatically generated">
            <a:extLst>
              <a:ext uri="{FF2B5EF4-FFF2-40B4-BE49-F238E27FC236}">
                <a16:creationId xmlns:a16="http://schemas.microsoft.com/office/drawing/2014/main" id="{3AFBEE73-F7E3-2D6F-D559-59FD7BD5E09E}"/>
              </a:ext>
            </a:extLst>
          </p:cNvPr>
          <p:cNvPicPr>
            <a:picLocks noGrp="1" noChangeAspect="1"/>
          </p:cNvPicPr>
          <p:nvPr>
            <p:ph idx="1"/>
          </p:nvPr>
        </p:nvPicPr>
        <p:blipFill rotWithShape="1">
          <a:blip r:embed="rId2"/>
          <a:srcRect t="54" r="-2" b="-2"/>
          <a:stretch/>
        </p:blipFill>
        <p:spPr>
          <a:xfrm>
            <a:off x="-6588" y="10"/>
            <a:ext cx="12198588" cy="6857990"/>
          </a:xfrm>
          <a:prstGeom prst="rect">
            <a:avLst/>
          </a:prstGeom>
        </p:spPr>
      </p:pic>
    </p:spTree>
    <p:extLst>
      <p:ext uri="{BB962C8B-B14F-4D97-AF65-F5344CB8AC3E}">
        <p14:creationId xmlns:p14="http://schemas.microsoft.com/office/powerpoint/2010/main" val="2287165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B3F2-3382-6373-6F20-5FFC7DED96D3}"/>
              </a:ext>
            </a:extLst>
          </p:cNvPr>
          <p:cNvSpPr>
            <a:spLocks noGrp="1"/>
          </p:cNvSpPr>
          <p:nvPr>
            <p:ph type="title"/>
          </p:nvPr>
        </p:nvSpPr>
        <p:spPr/>
        <p:txBody>
          <a:bodyPr/>
          <a:lstStyle/>
          <a:p>
            <a:r>
              <a:rPr lang="en-US" dirty="0"/>
              <a:t>2 Samuel 6: God at the Centre</a:t>
            </a:r>
          </a:p>
        </p:txBody>
      </p:sp>
      <p:sp>
        <p:nvSpPr>
          <p:cNvPr id="3" name="Content Placeholder 2">
            <a:extLst>
              <a:ext uri="{FF2B5EF4-FFF2-40B4-BE49-F238E27FC236}">
                <a16:creationId xmlns:a16="http://schemas.microsoft.com/office/drawing/2014/main" id="{48BFE8AA-CE3C-EF32-F441-8E015B1F061F}"/>
              </a:ext>
            </a:extLst>
          </p:cNvPr>
          <p:cNvSpPr>
            <a:spLocks noGrp="1"/>
          </p:cNvSpPr>
          <p:nvPr>
            <p:ph idx="1"/>
          </p:nvPr>
        </p:nvSpPr>
        <p:spPr/>
        <p:txBody>
          <a:bodyPr>
            <a:normAutofit/>
          </a:bodyPr>
          <a:lstStyle/>
          <a:p>
            <a:pPr marL="514350" indent="-514350">
              <a:buFont typeface="+mj-lt"/>
              <a:buAutoNum type="arabicPeriod"/>
            </a:pPr>
            <a:r>
              <a:rPr lang="en-US" sz="4800" dirty="0"/>
              <a:t>God at the Centre</a:t>
            </a:r>
          </a:p>
          <a:p>
            <a:pPr marL="514350" indent="-514350">
              <a:buFont typeface="+mj-lt"/>
              <a:buAutoNum type="arabicPeriod"/>
            </a:pPr>
            <a:r>
              <a:rPr lang="en-US" sz="4800" dirty="0"/>
              <a:t>God Is Holy </a:t>
            </a:r>
          </a:p>
          <a:p>
            <a:pPr marL="514350" indent="-514350">
              <a:buFont typeface="+mj-lt"/>
              <a:buAutoNum type="arabicPeriod"/>
            </a:pPr>
            <a:r>
              <a:rPr lang="en-US" sz="4800" dirty="0"/>
              <a:t>Worship Before God </a:t>
            </a:r>
          </a:p>
        </p:txBody>
      </p:sp>
    </p:spTree>
    <p:extLst>
      <p:ext uri="{BB962C8B-B14F-4D97-AF65-F5344CB8AC3E}">
        <p14:creationId xmlns:p14="http://schemas.microsoft.com/office/powerpoint/2010/main" val="3035373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tone building with a dome and trees&#10;&#10;Description automatically generated">
            <a:extLst>
              <a:ext uri="{FF2B5EF4-FFF2-40B4-BE49-F238E27FC236}">
                <a16:creationId xmlns:a16="http://schemas.microsoft.com/office/drawing/2014/main" id="{5AF64086-B357-79E8-9CE7-211972E6C5F9}"/>
              </a:ext>
            </a:extLst>
          </p:cNvPr>
          <p:cNvPicPr>
            <a:picLocks noGrp="1" noChangeAspect="1"/>
          </p:cNvPicPr>
          <p:nvPr>
            <p:ph idx="1"/>
          </p:nvPr>
        </p:nvPicPr>
        <p:blipFill rotWithShape="1">
          <a:blip r:embed="rId2"/>
          <a:srcRect t="15776" r="-2" b="-2"/>
          <a:stretch/>
        </p:blipFill>
        <p:spPr>
          <a:xfrm>
            <a:off x="-6588" y="10"/>
            <a:ext cx="12198588" cy="6857990"/>
          </a:xfrm>
          <a:prstGeom prst="rect">
            <a:avLst/>
          </a:prstGeom>
        </p:spPr>
      </p:pic>
    </p:spTree>
    <p:extLst>
      <p:ext uri="{BB962C8B-B14F-4D97-AF65-F5344CB8AC3E}">
        <p14:creationId xmlns:p14="http://schemas.microsoft.com/office/powerpoint/2010/main" val="37235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DE7E-9D7E-3B74-B2DA-1C509B9EBA70}"/>
              </a:ext>
            </a:extLst>
          </p:cNvPr>
          <p:cNvSpPr>
            <a:spLocks noGrp="1"/>
          </p:cNvSpPr>
          <p:nvPr>
            <p:ph type="title"/>
          </p:nvPr>
        </p:nvSpPr>
        <p:spPr/>
        <p:txBody>
          <a:bodyPr/>
          <a:lstStyle/>
          <a:p>
            <a:endParaRPr lang="en-US"/>
          </a:p>
        </p:txBody>
      </p:sp>
      <p:pic>
        <p:nvPicPr>
          <p:cNvPr id="5" name="Content Placeholder 4" descr="A gold object with wings on top&#10;&#10;Description automatically generated">
            <a:extLst>
              <a:ext uri="{FF2B5EF4-FFF2-40B4-BE49-F238E27FC236}">
                <a16:creationId xmlns:a16="http://schemas.microsoft.com/office/drawing/2014/main" id="{4275900D-CAF6-E7B3-CC1B-8EA4684792B1}"/>
              </a:ext>
            </a:extLst>
          </p:cNvPr>
          <p:cNvPicPr>
            <a:picLocks noGrp="1" noChangeAspect="1"/>
          </p:cNvPicPr>
          <p:nvPr>
            <p:ph idx="1"/>
          </p:nvPr>
        </p:nvPicPr>
        <p:blipFill>
          <a:blip r:embed="rId2"/>
          <a:stretch>
            <a:fillRect/>
          </a:stretch>
        </p:blipFill>
        <p:spPr>
          <a:xfrm>
            <a:off x="838200" y="-76200"/>
            <a:ext cx="10515600" cy="7010400"/>
          </a:xfrm>
        </p:spPr>
      </p:pic>
    </p:spTree>
    <p:extLst>
      <p:ext uri="{BB962C8B-B14F-4D97-AF65-F5344CB8AC3E}">
        <p14:creationId xmlns:p14="http://schemas.microsoft.com/office/powerpoint/2010/main" val="301358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B3F2-3382-6373-6F20-5FFC7DED96D3}"/>
              </a:ext>
            </a:extLst>
          </p:cNvPr>
          <p:cNvSpPr>
            <a:spLocks noGrp="1"/>
          </p:cNvSpPr>
          <p:nvPr>
            <p:ph type="title"/>
          </p:nvPr>
        </p:nvSpPr>
        <p:spPr/>
        <p:txBody>
          <a:bodyPr/>
          <a:lstStyle/>
          <a:p>
            <a:r>
              <a:rPr lang="en-US" dirty="0"/>
              <a:t>Contents of the Ark:</a:t>
            </a:r>
          </a:p>
        </p:txBody>
      </p:sp>
      <p:sp>
        <p:nvSpPr>
          <p:cNvPr id="3" name="Content Placeholder 2">
            <a:extLst>
              <a:ext uri="{FF2B5EF4-FFF2-40B4-BE49-F238E27FC236}">
                <a16:creationId xmlns:a16="http://schemas.microsoft.com/office/drawing/2014/main" id="{48BFE8AA-CE3C-EF32-F441-8E015B1F061F}"/>
              </a:ext>
            </a:extLst>
          </p:cNvPr>
          <p:cNvSpPr>
            <a:spLocks noGrp="1"/>
          </p:cNvSpPr>
          <p:nvPr>
            <p:ph idx="1"/>
          </p:nvPr>
        </p:nvSpPr>
        <p:spPr/>
        <p:txBody>
          <a:bodyPr>
            <a:normAutofit/>
          </a:bodyPr>
          <a:lstStyle/>
          <a:p>
            <a:r>
              <a:rPr lang="en-US" sz="4800" dirty="0"/>
              <a:t> Ten Commandments (Revelation)</a:t>
            </a:r>
          </a:p>
          <a:p>
            <a:r>
              <a:rPr lang="en-US" sz="4800" dirty="0"/>
              <a:t> Manna (Provision)</a:t>
            </a:r>
          </a:p>
          <a:p>
            <a:r>
              <a:rPr lang="en-US" sz="4800" dirty="0"/>
              <a:t> Staff (Salvation) </a:t>
            </a:r>
          </a:p>
          <a:p>
            <a:endParaRPr lang="en-US" sz="4800" dirty="0"/>
          </a:p>
        </p:txBody>
      </p:sp>
    </p:spTree>
    <p:extLst>
      <p:ext uri="{BB962C8B-B14F-4D97-AF65-F5344CB8AC3E}">
        <p14:creationId xmlns:p14="http://schemas.microsoft.com/office/powerpoint/2010/main" val="310421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driving a cart with oxen&#10;&#10;Description automatically generated">
            <a:extLst>
              <a:ext uri="{FF2B5EF4-FFF2-40B4-BE49-F238E27FC236}">
                <a16:creationId xmlns:a16="http://schemas.microsoft.com/office/drawing/2014/main" id="{589FA467-E57C-3DB3-D74C-44190801B98B}"/>
              </a:ext>
            </a:extLst>
          </p:cNvPr>
          <p:cNvPicPr>
            <a:picLocks noGrp="1" noChangeAspect="1"/>
          </p:cNvPicPr>
          <p:nvPr>
            <p:ph idx="1"/>
          </p:nvPr>
        </p:nvPicPr>
        <p:blipFill rotWithShape="1">
          <a:blip r:embed="rId2"/>
          <a:srcRect t="4365" r="-2" b="346"/>
          <a:stretch/>
        </p:blipFill>
        <p:spPr>
          <a:xfrm>
            <a:off x="-6588" y="10"/>
            <a:ext cx="12198588" cy="6857990"/>
          </a:xfrm>
          <a:prstGeom prst="rect">
            <a:avLst/>
          </a:prstGeom>
        </p:spPr>
      </p:pic>
    </p:spTree>
    <p:extLst>
      <p:ext uri="{BB962C8B-B14F-4D97-AF65-F5344CB8AC3E}">
        <p14:creationId xmlns:p14="http://schemas.microsoft.com/office/powerpoint/2010/main" val="375210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5B70-4175-3BDE-F463-E38729DE3A50}"/>
              </a:ext>
            </a:extLst>
          </p:cNvPr>
          <p:cNvSpPr>
            <a:spLocks noGrp="1"/>
          </p:cNvSpPr>
          <p:nvPr>
            <p:ph type="title"/>
          </p:nvPr>
        </p:nvSpPr>
        <p:spPr/>
        <p:txBody>
          <a:bodyPr/>
          <a:lstStyle/>
          <a:p>
            <a:r>
              <a:rPr lang="en-US" dirty="0"/>
              <a:t>Instructions on how to carry the ark</a:t>
            </a:r>
          </a:p>
        </p:txBody>
      </p:sp>
      <p:sp>
        <p:nvSpPr>
          <p:cNvPr id="3" name="Content Placeholder 2">
            <a:extLst>
              <a:ext uri="{FF2B5EF4-FFF2-40B4-BE49-F238E27FC236}">
                <a16:creationId xmlns:a16="http://schemas.microsoft.com/office/drawing/2014/main" id="{9A797963-B831-AB9A-E0F3-F2ADF71557D5}"/>
              </a:ext>
            </a:extLst>
          </p:cNvPr>
          <p:cNvSpPr>
            <a:spLocks noGrp="1"/>
          </p:cNvSpPr>
          <p:nvPr>
            <p:ph idx="1"/>
          </p:nvPr>
        </p:nvSpPr>
        <p:spPr>
          <a:xfrm>
            <a:off x="838200" y="1800911"/>
            <a:ext cx="10515600" cy="4351338"/>
          </a:xfrm>
        </p:spPr>
        <p:txBody>
          <a:bodyPr>
            <a:normAutofit/>
          </a:bodyPr>
          <a:lstStyle/>
          <a:p>
            <a:r>
              <a:rPr lang="en-US" sz="3600" dirty="0"/>
              <a:t>Numbers 4:4-6, 15, 17-20, and 7:9 </a:t>
            </a:r>
          </a:p>
          <a:p>
            <a:pPr lvl="1"/>
            <a:r>
              <a:rPr lang="en-US" sz="3200" dirty="0"/>
              <a:t>Numbers 4:15 “After Aaron and his sons have finished covering the holy furnishings and all the holy articles, and when the camp is ready to move, only then are the Kohathites to come and do the carrying. </a:t>
            </a:r>
            <a:r>
              <a:rPr lang="en-US" sz="3200" dirty="0">
                <a:solidFill>
                  <a:srgbClr val="FFC000"/>
                </a:solidFill>
              </a:rPr>
              <a:t>But they must not touch the holy things or they will die. </a:t>
            </a:r>
            <a:r>
              <a:rPr lang="en-US" sz="3200" dirty="0"/>
              <a:t>The Kohathites are to carry those things that are in the tent of meeting.</a:t>
            </a:r>
          </a:p>
        </p:txBody>
      </p:sp>
    </p:spTree>
    <p:extLst>
      <p:ext uri="{BB962C8B-B14F-4D97-AF65-F5344CB8AC3E}">
        <p14:creationId xmlns:p14="http://schemas.microsoft.com/office/powerpoint/2010/main" val="102131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person in a garment&#10;&#10;Description automatically generated">
            <a:extLst>
              <a:ext uri="{FF2B5EF4-FFF2-40B4-BE49-F238E27FC236}">
                <a16:creationId xmlns:a16="http://schemas.microsoft.com/office/drawing/2014/main" id="{24753F94-5CBB-C12A-A210-98AA7574A2FF}"/>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2231084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145</TotalTime>
  <Words>260</Words>
  <Application>Microsoft Macintosh PowerPoint</Application>
  <PresentationFormat>Widescreen</PresentationFormat>
  <Paragraphs>15</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PowerPoint Presentation</vt:lpstr>
      <vt:lpstr>PowerPoint Presentation</vt:lpstr>
      <vt:lpstr>2 Samuel 6: God at the Centre</vt:lpstr>
      <vt:lpstr>PowerPoint Presentation</vt:lpstr>
      <vt:lpstr>PowerPoint Presentation</vt:lpstr>
      <vt:lpstr>Contents of the Ark:</vt:lpstr>
      <vt:lpstr>PowerPoint Presentation</vt:lpstr>
      <vt:lpstr>Instructions on how to carry the ark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Heewoo Han</dc:creator>
  <cp:lastModifiedBy>Rhoda Chan</cp:lastModifiedBy>
  <cp:revision>2</cp:revision>
  <dcterms:created xsi:type="dcterms:W3CDTF">2024-05-17T08:29:26Z</dcterms:created>
  <dcterms:modified xsi:type="dcterms:W3CDTF">2024-05-19T16:16:52Z</dcterms:modified>
</cp:coreProperties>
</file>