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7" r:id="rId1"/>
  </p:sldMasterIdLst>
  <p:notesMasterIdLst>
    <p:notesMasterId r:id="rId20"/>
  </p:notesMasterIdLst>
  <p:sldIdLst>
    <p:sldId id="256" r:id="rId2"/>
    <p:sldId id="275" r:id="rId3"/>
    <p:sldId id="259" r:id="rId4"/>
    <p:sldId id="260" r:id="rId5"/>
    <p:sldId id="261" r:id="rId6"/>
    <p:sldId id="262" r:id="rId7"/>
    <p:sldId id="276" r:id="rId8"/>
    <p:sldId id="265" r:id="rId9"/>
    <p:sldId id="277" r:id="rId10"/>
    <p:sldId id="264" r:id="rId11"/>
    <p:sldId id="266" r:id="rId12"/>
    <p:sldId id="268" r:id="rId13"/>
    <p:sldId id="269" r:id="rId14"/>
    <p:sldId id="271" r:id="rId15"/>
    <p:sldId id="272" r:id="rId16"/>
    <p:sldId id="273" r:id="rId17"/>
    <p:sldId id="279" r:id="rId18"/>
    <p:sldId id="278" r:id="rId19"/>
  </p:sldIdLst>
  <p:sldSz cx="9144000" cy="5143500" type="screen16x9"/>
  <p:notesSz cx="6858000" cy="9144000"/>
  <p:embeddedFontLst>
    <p:embeddedFont>
      <p:font typeface="Amatic SC" pitchFamily="2" charset="-79"/>
      <p:regular r:id="rId21"/>
      <p:bold r:id="rId22"/>
    </p:embeddedFont>
    <p:embeddedFont>
      <p:font typeface="Gill Sans MT" panose="020B0502020104020203" pitchFamily="34" charset="77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D7BE82-3041-6140-978B-0C27B015F9CA}" v="33" dt="2024-07-06T21:04:35.339"/>
  </p1510:revLst>
</p1510:revInfo>
</file>

<file path=ppt/tableStyles.xml><?xml version="1.0" encoding="utf-8"?>
<a:tblStyleLst xmlns:a="http://schemas.openxmlformats.org/drawingml/2006/main" def="{3E0F65E4-B921-409B-AC30-D0CABD6BB8B9}">
  <a:tblStyle styleId="{3E0F65E4-B921-409B-AC30-D0CABD6BB8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36" d="100"/>
          <a:sy n="136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oda Chan" userId="7a9c14a08ee8c240" providerId="LiveId" clId="{D0D7BE82-3041-6140-978B-0C27B015F9CA}"/>
    <pc:docChg chg="undo redo custSel addSld delSld modSld">
      <pc:chgData name="Rhoda Chan" userId="7a9c14a08ee8c240" providerId="LiveId" clId="{D0D7BE82-3041-6140-978B-0C27B015F9CA}" dt="2024-07-06T21:04:38.208" v="360" actId="26606"/>
      <pc:docMkLst>
        <pc:docMk/>
      </pc:docMkLst>
      <pc:sldChg chg="modSp mod">
        <pc:chgData name="Rhoda Chan" userId="7a9c14a08ee8c240" providerId="LiveId" clId="{D0D7BE82-3041-6140-978B-0C27B015F9CA}" dt="2024-07-06T21:02:24.705" v="341" actId="20577"/>
        <pc:sldMkLst>
          <pc:docMk/>
          <pc:sldMk cId="0" sldId="256"/>
        </pc:sldMkLst>
        <pc:spChg chg="mod">
          <ac:chgData name="Rhoda Chan" userId="7a9c14a08ee8c240" providerId="LiveId" clId="{D0D7BE82-3041-6140-978B-0C27B015F9CA}" dt="2024-07-06T21:02:18.524" v="324" actId="20577"/>
          <ac:spMkLst>
            <pc:docMk/>
            <pc:sldMk cId="0" sldId="256"/>
            <ac:spMk id="8" creationId="{917BE671-702D-6DF8-F5B1-C72C8E3A79C9}"/>
          </ac:spMkLst>
        </pc:spChg>
        <pc:spChg chg="mod">
          <ac:chgData name="Rhoda Chan" userId="7a9c14a08ee8c240" providerId="LiveId" clId="{D0D7BE82-3041-6140-978B-0C27B015F9CA}" dt="2024-07-06T21:02:24.705" v="341" actId="20577"/>
          <ac:spMkLst>
            <pc:docMk/>
            <pc:sldMk cId="0" sldId="256"/>
            <ac:spMk id="9" creationId="{42A522C3-6674-680D-713B-6BEE2E345358}"/>
          </ac:spMkLst>
        </pc:spChg>
      </pc:sldChg>
      <pc:sldChg chg="modSp mod">
        <pc:chgData name="Rhoda Chan" userId="7a9c14a08ee8c240" providerId="LiveId" clId="{D0D7BE82-3041-6140-978B-0C27B015F9CA}" dt="2024-07-06T20:46:38.297" v="173" actId="20577"/>
        <pc:sldMkLst>
          <pc:docMk/>
          <pc:sldMk cId="0" sldId="259"/>
        </pc:sldMkLst>
        <pc:spChg chg="mod">
          <ac:chgData name="Rhoda Chan" userId="7a9c14a08ee8c240" providerId="LiveId" clId="{D0D7BE82-3041-6140-978B-0C27B015F9CA}" dt="2024-07-06T20:46:38.297" v="173" actId="20577"/>
          <ac:spMkLst>
            <pc:docMk/>
            <pc:sldMk cId="0" sldId="259"/>
            <ac:spMk id="716" creationId="{00000000-0000-0000-0000-000000000000}"/>
          </ac:spMkLst>
        </pc:spChg>
        <pc:spChg chg="mod">
          <ac:chgData name="Rhoda Chan" userId="7a9c14a08ee8c240" providerId="LiveId" clId="{D0D7BE82-3041-6140-978B-0C27B015F9CA}" dt="2024-07-06T20:31:54.202" v="27" actId="20577"/>
          <ac:spMkLst>
            <pc:docMk/>
            <pc:sldMk cId="0" sldId="259"/>
            <ac:spMk id="717" creationId="{00000000-0000-0000-0000-000000000000}"/>
          </ac:spMkLst>
        </pc:spChg>
      </pc:sldChg>
      <pc:sldChg chg="addSp delSp modSp mod">
        <pc:chgData name="Rhoda Chan" userId="7a9c14a08ee8c240" providerId="LiveId" clId="{D0D7BE82-3041-6140-978B-0C27B015F9CA}" dt="2024-07-06T20:33:58.465" v="51"/>
        <pc:sldMkLst>
          <pc:docMk/>
          <pc:sldMk cId="0" sldId="260"/>
        </pc:sldMkLst>
        <pc:spChg chg="add del mod">
          <ac:chgData name="Rhoda Chan" userId="7a9c14a08ee8c240" providerId="LiveId" clId="{D0D7BE82-3041-6140-978B-0C27B015F9CA}" dt="2024-07-06T20:33:58.465" v="51"/>
          <ac:spMkLst>
            <pc:docMk/>
            <pc:sldMk cId="0" sldId="260"/>
            <ac:spMk id="2" creationId="{3A4B07BC-ABEB-DA2E-DE9F-1AF718242314}"/>
          </ac:spMkLst>
        </pc:spChg>
        <pc:spChg chg="mod">
          <ac:chgData name="Rhoda Chan" userId="7a9c14a08ee8c240" providerId="LiveId" clId="{D0D7BE82-3041-6140-978B-0C27B015F9CA}" dt="2024-07-06T20:33:52.643" v="49" actId="207"/>
          <ac:spMkLst>
            <pc:docMk/>
            <pc:sldMk cId="0" sldId="260"/>
            <ac:spMk id="722" creationId="{00000000-0000-0000-0000-000000000000}"/>
          </ac:spMkLst>
        </pc:spChg>
      </pc:sldChg>
      <pc:sldChg chg="modSp mod">
        <pc:chgData name="Rhoda Chan" userId="7a9c14a08ee8c240" providerId="LiveId" clId="{D0D7BE82-3041-6140-978B-0C27B015F9CA}" dt="2024-07-06T20:36:41.696" v="66" actId="207"/>
        <pc:sldMkLst>
          <pc:docMk/>
          <pc:sldMk cId="4211347130" sldId="261"/>
        </pc:sldMkLst>
        <pc:spChg chg="mod">
          <ac:chgData name="Rhoda Chan" userId="7a9c14a08ee8c240" providerId="LiveId" clId="{D0D7BE82-3041-6140-978B-0C27B015F9CA}" dt="2024-07-06T20:36:41.696" v="66" actId="207"/>
          <ac:spMkLst>
            <pc:docMk/>
            <pc:sldMk cId="4211347130" sldId="261"/>
            <ac:spMk id="5" creationId="{19AB2F1F-0440-6509-F1FC-8B6046A2A862}"/>
          </ac:spMkLst>
        </pc:spChg>
      </pc:sldChg>
      <pc:sldChg chg="modSp add del mod">
        <pc:chgData name="Rhoda Chan" userId="7a9c14a08ee8c240" providerId="LiveId" clId="{D0D7BE82-3041-6140-978B-0C27B015F9CA}" dt="2024-07-06T20:39:55.992" v="91" actId="207"/>
        <pc:sldMkLst>
          <pc:docMk/>
          <pc:sldMk cId="2177162358" sldId="262"/>
        </pc:sldMkLst>
        <pc:spChg chg="mod">
          <ac:chgData name="Rhoda Chan" userId="7a9c14a08ee8c240" providerId="LiveId" clId="{D0D7BE82-3041-6140-978B-0C27B015F9CA}" dt="2024-07-06T20:39:55.992" v="91" actId="207"/>
          <ac:spMkLst>
            <pc:docMk/>
            <pc:sldMk cId="2177162358" sldId="262"/>
            <ac:spMk id="5" creationId="{19AB2F1F-0440-6509-F1FC-8B6046A2A862}"/>
          </ac:spMkLst>
        </pc:spChg>
      </pc:sldChg>
      <pc:sldChg chg="add del">
        <pc:chgData name="Rhoda Chan" userId="7a9c14a08ee8c240" providerId="LiveId" clId="{D0D7BE82-3041-6140-978B-0C27B015F9CA}" dt="2024-07-06T20:37:43.844" v="71" actId="2696"/>
        <pc:sldMkLst>
          <pc:docMk/>
          <pc:sldMk cId="1868145566" sldId="263"/>
        </pc:sldMkLst>
      </pc:sldChg>
      <pc:sldChg chg="modSp mod">
        <pc:chgData name="Rhoda Chan" userId="7a9c14a08ee8c240" providerId="LiveId" clId="{D0D7BE82-3041-6140-978B-0C27B015F9CA}" dt="2024-07-06T20:46:53.644" v="197" actId="20577"/>
        <pc:sldMkLst>
          <pc:docMk/>
          <pc:sldMk cId="3746511575" sldId="264"/>
        </pc:sldMkLst>
        <pc:spChg chg="mod">
          <ac:chgData name="Rhoda Chan" userId="7a9c14a08ee8c240" providerId="LiveId" clId="{D0D7BE82-3041-6140-978B-0C27B015F9CA}" dt="2024-07-06T20:46:43" v="176" actId="20577"/>
          <ac:spMkLst>
            <pc:docMk/>
            <pc:sldMk cId="3746511575" sldId="264"/>
            <ac:spMk id="716" creationId="{00000000-0000-0000-0000-000000000000}"/>
          </ac:spMkLst>
        </pc:spChg>
        <pc:spChg chg="mod">
          <ac:chgData name="Rhoda Chan" userId="7a9c14a08ee8c240" providerId="LiveId" clId="{D0D7BE82-3041-6140-978B-0C27B015F9CA}" dt="2024-07-06T20:46:53.644" v="197" actId="20577"/>
          <ac:spMkLst>
            <pc:docMk/>
            <pc:sldMk cId="3746511575" sldId="264"/>
            <ac:spMk id="717" creationId="{00000000-0000-0000-0000-000000000000}"/>
          </ac:spMkLst>
        </pc:spChg>
      </pc:sldChg>
      <pc:sldChg chg="addSp delSp modSp mod">
        <pc:chgData name="Rhoda Chan" userId="7a9c14a08ee8c240" providerId="LiveId" clId="{D0D7BE82-3041-6140-978B-0C27B015F9CA}" dt="2024-07-06T20:45:46.036" v="158" actId="1076"/>
        <pc:sldMkLst>
          <pc:docMk/>
          <pc:sldMk cId="2281303704" sldId="265"/>
        </pc:sldMkLst>
        <pc:spChg chg="mod">
          <ac:chgData name="Rhoda Chan" userId="7a9c14a08ee8c240" providerId="LiveId" clId="{D0D7BE82-3041-6140-978B-0C27B015F9CA}" dt="2024-07-06T20:42:13.721" v="105" actId="20577"/>
          <ac:spMkLst>
            <pc:docMk/>
            <pc:sldMk cId="2281303704" sldId="265"/>
            <ac:spMk id="7" creationId="{7AA7B5FF-08FE-1AFC-7786-F99A103A5D39}"/>
          </ac:spMkLst>
        </pc:spChg>
        <pc:spChg chg="mod">
          <ac:chgData name="Rhoda Chan" userId="7a9c14a08ee8c240" providerId="LiveId" clId="{D0D7BE82-3041-6140-978B-0C27B015F9CA}" dt="2024-07-06T20:45:46.036" v="158" actId="1076"/>
          <ac:spMkLst>
            <pc:docMk/>
            <pc:sldMk cId="2281303704" sldId="265"/>
            <ac:spMk id="12" creationId="{473A65D7-21A5-79E7-7868-284283BFE53F}"/>
          </ac:spMkLst>
        </pc:spChg>
        <pc:spChg chg="mod">
          <ac:chgData name="Rhoda Chan" userId="7a9c14a08ee8c240" providerId="LiveId" clId="{D0D7BE82-3041-6140-978B-0C27B015F9CA}" dt="2024-07-06T20:44:50.503" v="114" actId="1076"/>
          <ac:spMkLst>
            <pc:docMk/>
            <pc:sldMk cId="2281303704" sldId="265"/>
            <ac:spMk id="13" creationId="{A5EBFAEA-33AB-412E-9EA2-B8D2741B56D4}"/>
          </ac:spMkLst>
        </pc:spChg>
        <pc:picChg chg="del mod">
          <ac:chgData name="Rhoda Chan" userId="7a9c14a08ee8c240" providerId="LiveId" clId="{D0D7BE82-3041-6140-978B-0C27B015F9CA}" dt="2024-07-06T20:43:34.346" v="108" actId="478"/>
          <ac:picMkLst>
            <pc:docMk/>
            <pc:sldMk cId="2281303704" sldId="265"/>
            <ac:picMk id="9" creationId="{5FF1722D-8D33-989E-CEFA-1F4D2BAFAF01}"/>
          </ac:picMkLst>
        </pc:picChg>
        <pc:picChg chg="add mod">
          <ac:chgData name="Rhoda Chan" userId="7a9c14a08ee8c240" providerId="LiveId" clId="{D0D7BE82-3041-6140-978B-0C27B015F9CA}" dt="2024-07-06T20:44:45.952" v="113" actId="1076"/>
          <ac:picMkLst>
            <pc:docMk/>
            <pc:sldMk cId="2281303704" sldId="265"/>
            <ac:picMk id="1026" creationId="{DE2F1971-5551-8163-6D44-65488D2D71CB}"/>
          </ac:picMkLst>
        </pc:picChg>
      </pc:sldChg>
      <pc:sldChg chg="modSp mod">
        <pc:chgData name="Rhoda Chan" userId="7a9c14a08ee8c240" providerId="LiveId" clId="{D0D7BE82-3041-6140-978B-0C27B015F9CA}" dt="2024-07-06T20:48:11.516" v="204" actId="1076"/>
        <pc:sldMkLst>
          <pc:docMk/>
          <pc:sldMk cId="3869610915" sldId="266"/>
        </pc:sldMkLst>
        <pc:spChg chg="mod">
          <ac:chgData name="Rhoda Chan" userId="7a9c14a08ee8c240" providerId="LiveId" clId="{D0D7BE82-3041-6140-978B-0C27B015F9CA}" dt="2024-07-06T20:48:11.516" v="204" actId="1076"/>
          <ac:spMkLst>
            <pc:docMk/>
            <pc:sldMk cId="3869610915" sldId="266"/>
            <ac:spMk id="722" creationId="{00000000-0000-0000-0000-000000000000}"/>
          </ac:spMkLst>
        </pc:spChg>
      </pc:sldChg>
      <pc:sldChg chg="del">
        <pc:chgData name="Rhoda Chan" userId="7a9c14a08ee8c240" providerId="LiveId" clId="{D0D7BE82-3041-6140-978B-0C27B015F9CA}" dt="2024-07-06T20:48:17.146" v="205" actId="2696"/>
        <pc:sldMkLst>
          <pc:docMk/>
          <pc:sldMk cId="2449831672" sldId="267"/>
        </pc:sldMkLst>
      </pc:sldChg>
      <pc:sldChg chg="modSp mod">
        <pc:chgData name="Rhoda Chan" userId="7a9c14a08ee8c240" providerId="LiveId" clId="{D0D7BE82-3041-6140-978B-0C27B015F9CA}" dt="2024-07-06T20:49:07.550" v="213" actId="207"/>
        <pc:sldMkLst>
          <pc:docMk/>
          <pc:sldMk cId="4209187682" sldId="268"/>
        </pc:sldMkLst>
        <pc:spChg chg="mod">
          <ac:chgData name="Rhoda Chan" userId="7a9c14a08ee8c240" providerId="LiveId" clId="{D0D7BE82-3041-6140-978B-0C27B015F9CA}" dt="2024-07-06T20:49:07.550" v="213" actId="207"/>
          <ac:spMkLst>
            <pc:docMk/>
            <pc:sldMk cId="4209187682" sldId="268"/>
            <ac:spMk id="2" creationId="{A9CDF772-846A-731F-00BF-35B975AA162B}"/>
          </ac:spMkLst>
        </pc:spChg>
      </pc:sldChg>
      <pc:sldChg chg="modSp mod">
        <pc:chgData name="Rhoda Chan" userId="7a9c14a08ee8c240" providerId="LiveId" clId="{D0D7BE82-3041-6140-978B-0C27B015F9CA}" dt="2024-07-06T20:51:41.346" v="228" actId="207"/>
        <pc:sldMkLst>
          <pc:docMk/>
          <pc:sldMk cId="1440901911" sldId="269"/>
        </pc:sldMkLst>
        <pc:spChg chg="mod">
          <ac:chgData name="Rhoda Chan" userId="7a9c14a08ee8c240" providerId="LiveId" clId="{D0D7BE82-3041-6140-978B-0C27B015F9CA}" dt="2024-07-06T20:51:41.346" v="228" actId="207"/>
          <ac:spMkLst>
            <pc:docMk/>
            <pc:sldMk cId="1440901911" sldId="269"/>
            <ac:spMk id="2" creationId="{FB75BDC6-346F-BEDB-02A4-0E198011D6D4}"/>
          </ac:spMkLst>
        </pc:spChg>
      </pc:sldChg>
      <pc:sldChg chg="add del">
        <pc:chgData name="Rhoda Chan" userId="7a9c14a08ee8c240" providerId="LiveId" clId="{D0D7BE82-3041-6140-978B-0C27B015F9CA}" dt="2024-07-06T20:52:05.882" v="233" actId="2696"/>
        <pc:sldMkLst>
          <pc:docMk/>
          <pc:sldMk cId="2453480387" sldId="270"/>
        </pc:sldMkLst>
      </pc:sldChg>
      <pc:sldChg chg="modSp add del mod">
        <pc:chgData name="Rhoda Chan" userId="7a9c14a08ee8c240" providerId="LiveId" clId="{D0D7BE82-3041-6140-978B-0C27B015F9CA}" dt="2024-07-06T20:52:58.945" v="245" actId="207"/>
        <pc:sldMkLst>
          <pc:docMk/>
          <pc:sldMk cId="3913230790" sldId="271"/>
        </pc:sldMkLst>
        <pc:spChg chg="mod">
          <ac:chgData name="Rhoda Chan" userId="7a9c14a08ee8c240" providerId="LiveId" clId="{D0D7BE82-3041-6140-978B-0C27B015F9CA}" dt="2024-07-06T20:52:58.945" v="245" actId="207"/>
          <ac:spMkLst>
            <pc:docMk/>
            <pc:sldMk cId="3913230790" sldId="271"/>
            <ac:spMk id="2" creationId="{FB75BDC6-346F-BEDB-02A4-0E198011D6D4}"/>
          </ac:spMkLst>
        </pc:spChg>
      </pc:sldChg>
      <pc:sldChg chg="addSp delSp modSp mod">
        <pc:chgData name="Rhoda Chan" userId="7a9c14a08ee8c240" providerId="LiveId" clId="{D0D7BE82-3041-6140-978B-0C27B015F9CA}" dt="2024-07-06T20:59:37.720" v="283" actId="14100"/>
        <pc:sldMkLst>
          <pc:docMk/>
          <pc:sldMk cId="1090109927" sldId="272"/>
        </pc:sldMkLst>
        <pc:spChg chg="mod">
          <ac:chgData name="Rhoda Chan" userId="7a9c14a08ee8c240" providerId="LiveId" clId="{D0D7BE82-3041-6140-978B-0C27B015F9CA}" dt="2024-07-06T20:58:02.882" v="262" actId="20577"/>
          <ac:spMkLst>
            <pc:docMk/>
            <pc:sldMk cId="1090109927" sldId="272"/>
            <ac:spMk id="7" creationId="{7AA7B5FF-08FE-1AFC-7786-F99A103A5D39}"/>
          </ac:spMkLst>
        </pc:spChg>
        <pc:spChg chg="mod">
          <ac:chgData name="Rhoda Chan" userId="7a9c14a08ee8c240" providerId="LiveId" clId="{D0D7BE82-3041-6140-978B-0C27B015F9CA}" dt="2024-07-06T20:58:34.089" v="273" actId="14100"/>
          <ac:spMkLst>
            <pc:docMk/>
            <pc:sldMk cId="1090109927" sldId="272"/>
            <ac:spMk id="12" creationId="{473A65D7-21A5-79E7-7868-284283BFE53F}"/>
          </ac:spMkLst>
        </pc:spChg>
        <pc:spChg chg="mod">
          <ac:chgData name="Rhoda Chan" userId="7a9c14a08ee8c240" providerId="LiveId" clId="{D0D7BE82-3041-6140-978B-0C27B015F9CA}" dt="2024-07-06T20:59:30.221" v="281" actId="1076"/>
          <ac:spMkLst>
            <pc:docMk/>
            <pc:sldMk cId="1090109927" sldId="272"/>
            <ac:spMk id="13" creationId="{A5EBFAEA-33AB-412E-9EA2-B8D2741B56D4}"/>
          </ac:spMkLst>
        </pc:spChg>
        <pc:picChg chg="del">
          <ac:chgData name="Rhoda Chan" userId="7a9c14a08ee8c240" providerId="LiveId" clId="{D0D7BE82-3041-6140-978B-0C27B015F9CA}" dt="2024-07-06T20:58:41.955" v="275" actId="478"/>
          <ac:picMkLst>
            <pc:docMk/>
            <pc:sldMk cId="1090109927" sldId="272"/>
            <ac:picMk id="5" creationId="{7877D7DB-7758-7C90-5836-DFDF9F92C63D}"/>
          </ac:picMkLst>
        </pc:picChg>
        <pc:picChg chg="add mod">
          <ac:chgData name="Rhoda Chan" userId="7a9c14a08ee8c240" providerId="LiveId" clId="{D0D7BE82-3041-6140-978B-0C27B015F9CA}" dt="2024-07-06T20:59:37.720" v="283" actId="14100"/>
          <ac:picMkLst>
            <pc:docMk/>
            <pc:sldMk cId="1090109927" sldId="272"/>
            <ac:picMk id="3074" creationId="{420C7C25-0575-1571-1E40-97152918A329}"/>
          </ac:picMkLst>
        </pc:picChg>
      </pc:sldChg>
      <pc:sldChg chg="addSp delSp modSp mod">
        <pc:chgData name="Rhoda Chan" userId="7a9c14a08ee8c240" providerId="LiveId" clId="{D0D7BE82-3041-6140-978B-0C27B015F9CA}" dt="2024-07-06T21:01:57.806" v="298" actId="1076"/>
        <pc:sldMkLst>
          <pc:docMk/>
          <pc:sldMk cId="4159778671" sldId="273"/>
        </pc:sldMkLst>
        <pc:spChg chg="add del mod">
          <ac:chgData name="Rhoda Chan" userId="7a9c14a08ee8c240" providerId="LiveId" clId="{D0D7BE82-3041-6140-978B-0C27B015F9CA}" dt="2024-07-06T21:00:47.621" v="289" actId="478"/>
          <ac:spMkLst>
            <pc:docMk/>
            <pc:sldMk cId="4159778671" sldId="273"/>
            <ac:spMk id="3" creationId="{EF78657E-D8DF-06A5-3B87-C8503E323A30}"/>
          </ac:spMkLst>
        </pc:spChg>
        <pc:spChg chg="add del mod">
          <ac:chgData name="Rhoda Chan" userId="7a9c14a08ee8c240" providerId="LiveId" clId="{D0D7BE82-3041-6140-978B-0C27B015F9CA}" dt="2024-07-06T21:00:52.952" v="290" actId="20577"/>
          <ac:spMkLst>
            <pc:docMk/>
            <pc:sldMk cId="4159778671" sldId="273"/>
            <ac:spMk id="7" creationId="{7AA7B5FF-08FE-1AFC-7786-F99A103A5D39}"/>
          </ac:spMkLst>
        </pc:spChg>
        <pc:spChg chg="mod">
          <ac:chgData name="Rhoda Chan" userId="7a9c14a08ee8c240" providerId="LiveId" clId="{D0D7BE82-3041-6140-978B-0C27B015F9CA}" dt="2024-07-06T21:01:57.806" v="298" actId="1076"/>
          <ac:spMkLst>
            <pc:docMk/>
            <pc:sldMk cId="4159778671" sldId="273"/>
            <ac:spMk id="12" creationId="{473A65D7-21A5-79E7-7868-284283BFE53F}"/>
          </ac:spMkLst>
        </pc:spChg>
        <pc:picChg chg="del">
          <ac:chgData name="Rhoda Chan" userId="7a9c14a08ee8c240" providerId="LiveId" clId="{D0D7BE82-3041-6140-978B-0C27B015F9CA}" dt="2024-07-06T21:00:24.306" v="284" actId="478"/>
          <ac:picMkLst>
            <pc:docMk/>
            <pc:sldMk cId="4159778671" sldId="273"/>
            <ac:picMk id="5" creationId="{7877D7DB-7758-7C90-5836-DFDF9F92C63D}"/>
          </ac:picMkLst>
        </pc:picChg>
        <pc:picChg chg="add mod">
          <ac:chgData name="Rhoda Chan" userId="7a9c14a08ee8c240" providerId="LiveId" clId="{D0D7BE82-3041-6140-978B-0C27B015F9CA}" dt="2024-07-06T21:01:18.735" v="293" actId="732"/>
          <ac:picMkLst>
            <pc:docMk/>
            <pc:sldMk cId="4159778671" sldId="273"/>
            <ac:picMk id="4098" creationId="{050F9C9B-AE31-35F2-E056-B48DACB0C775}"/>
          </ac:picMkLst>
        </pc:picChg>
      </pc:sldChg>
      <pc:sldChg chg="del">
        <pc:chgData name="Rhoda Chan" userId="7a9c14a08ee8c240" providerId="LiveId" clId="{D0D7BE82-3041-6140-978B-0C27B015F9CA}" dt="2024-07-06T21:02:32.710" v="342" actId="2696"/>
        <pc:sldMkLst>
          <pc:docMk/>
          <pc:sldMk cId="743199704" sldId="274"/>
        </pc:sldMkLst>
      </pc:sldChg>
      <pc:sldChg chg="addSp delSp modSp new mod setBg modClrScheme chgLayout">
        <pc:chgData name="Rhoda Chan" userId="7a9c14a08ee8c240" providerId="LiveId" clId="{D0D7BE82-3041-6140-978B-0C27B015F9CA}" dt="2024-07-06T20:30:49.341" v="5" actId="26606"/>
        <pc:sldMkLst>
          <pc:docMk/>
          <pc:sldMk cId="2635390871" sldId="275"/>
        </pc:sldMkLst>
        <pc:spChg chg="del">
          <ac:chgData name="Rhoda Chan" userId="7a9c14a08ee8c240" providerId="LiveId" clId="{D0D7BE82-3041-6140-978B-0C27B015F9CA}" dt="2024-07-06T20:29:25.508" v="1" actId="700"/>
          <ac:spMkLst>
            <pc:docMk/>
            <pc:sldMk cId="2635390871" sldId="275"/>
            <ac:spMk id="2" creationId="{22E236DC-0371-5DB3-D019-F834F1E6F067}"/>
          </ac:spMkLst>
        </pc:spChg>
        <pc:spChg chg="del">
          <ac:chgData name="Rhoda Chan" userId="7a9c14a08ee8c240" providerId="LiveId" clId="{D0D7BE82-3041-6140-978B-0C27B015F9CA}" dt="2024-07-06T20:29:25.508" v="1" actId="700"/>
          <ac:spMkLst>
            <pc:docMk/>
            <pc:sldMk cId="2635390871" sldId="275"/>
            <ac:spMk id="3" creationId="{75B61B25-5F4A-40B8-2687-B8D587F6870C}"/>
          </ac:spMkLst>
        </pc:spChg>
        <pc:spChg chg="mod ord">
          <ac:chgData name="Rhoda Chan" userId="7a9c14a08ee8c240" providerId="LiveId" clId="{D0D7BE82-3041-6140-978B-0C27B015F9CA}" dt="2024-07-06T20:30:49.341" v="5" actId="26606"/>
          <ac:spMkLst>
            <pc:docMk/>
            <pc:sldMk cId="2635390871" sldId="275"/>
            <ac:spMk id="4" creationId="{A3E84A84-2A3D-744A-8488-1FD88830B270}"/>
          </ac:spMkLst>
        </pc:spChg>
        <pc:spChg chg="add">
          <ac:chgData name="Rhoda Chan" userId="7a9c14a08ee8c240" providerId="LiveId" clId="{D0D7BE82-3041-6140-978B-0C27B015F9CA}" dt="2024-07-06T20:30:49.341" v="5" actId="26606"/>
          <ac:spMkLst>
            <pc:docMk/>
            <pc:sldMk cId="2635390871" sldId="275"/>
            <ac:spMk id="11" creationId="{C02C7B47-DF2D-46D9-9584-5C83FCA86FCA}"/>
          </ac:spMkLst>
        </pc:spChg>
        <pc:spChg chg="add">
          <ac:chgData name="Rhoda Chan" userId="7a9c14a08ee8c240" providerId="LiveId" clId="{D0D7BE82-3041-6140-978B-0C27B015F9CA}" dt="2024-07-06T20:30:49.341" v="5" actId="26606"/>
          <ac:spMkLst>
            <pc:docMk/>
            <pc:sldMk cId="2635390871" sldId="275"/>
            <ac:spMk id="13" creationId="{348541E3-A59C-41D3-85D2-70F0E0E9B641}"/>
          </ac:spMkLst>
        </pc:spChg>
        <pc:picChg chg="add mod">
          <ac:chgData name="Rhoda Chan" userId="7a9c14a08ee8c240" providerId="LiveId" clId="{D0D7BE82-3041-6140-978B-0C27B015F9CA}" dt="2024-07-06T20:30:49.341" v="5" actId="26606"/>
          <ac:picMkLst>
            <pc:docMk/>
            <pc:sldMk cId="2635390871" sldId="275"/>
            <ac:picMk id="6" creationId="{4A325193-3032-4AEC-2800-2CAFE28DC83A}"/>
          </ac:picMkLst>
        </pc:picChg>
      </pc:sldChg>
      <pc:sldChg chg="modSp add mod">
        <pc:chgData name="Rhoda Chan" userId="7a9c14a08ee8c240" providerId="LiveId" clId="{D0D7BE82-3041-6140-978B-0C27B015F9CA}" dt="2024-07-06T20:41:32.274" v="97" actId="207"/>
        <pc:sldMkLst>
          <pc:docMk/>
          <pc:sldMk cId="2162913421" sldId="276"/>
        </pc:sldMkLst>
        <pc:spChg chg="mod">
          <ac:chgData name="Rhoda Chan" userId="7a9c14a08ee8c240" providerId="LiveId" clId="{D0D7BE82-3041-6140-978B-0C27B015F9CA}" dt="2024-07-06T20:41:32.274" v="97" actId="207"/>
          <ac:spMkLst>
            <pc:docMk/>
            <pc:sldMk cId="2162913421" sldId="276"/>
            <ac:spMk id="722" creationId="{00000000-0000-0000-0000-000000000000}"/>
          </ac:spMkLst>
        </pc:spChg>
      </pc:sldChg>
      <pc:sldChg chg="addSp delSp modSp add mod">
        <pc:chgData name="Rhoda Chan" userId="7a9c14a08ee8c240" providerId="LiveId" clId="{D0D7BE82-3041-6140-978B-0C27B015F9CA}" dt="2024-07-06T20:56:53.001" v="258" actId="478"/>
        <pc:sldMkLst>
          <pc:docMk/>
          <pc:sldMk cId="566529346" sldId="277"/>
        </pc:sldMkLst>
        <pc:spChg chg="add del mod">
          <ac:chgData name="Rhoda Chan" userId="7a9c14a08ee8c240" providerId="LiveId" clId="{D0D7BE82-3041-6140-978B-0C27B015F9CA}" dt="2024-07-06T20:56:51.522" v="257" actId="478"/>
          <ac:spMkLst>
            <pc:docMk/>
            <pc:sldMk cId="566529346" sldId="277"/>
            <ac:spMk id="3" creationId="{AFBD90E4-3F27-4FD0-240B-6955D59D9AF9}"/>
          </ac:spMkLst>
        </pc:spChg>
        <pc:spChg chg="del">
          <ac:chgData name="Rhoda Chan" userId="7a9c14a08ee8c240" providerId="LiveId" clId="{D0D7BE82-3041-6140-978B-0C27B015F9CA}" dt="2024-07-06T20:56:48.623" v="256" actId="478"/>
          <ac:spMkLst>
            <pc:docMk/>
            <pc:sldMk cId="566529346" sldId="277"/>
            <ac:spMk id="7" creationId="{7AA7B5FF-08FE-1AFC-7786-F99A103A5D39}"/>
          </ac:spMkLst>
        </pc:spChg>
        <pc:spChg chg="del mod">
          <ac:chgData name="Rhoda Chan" userId="7a9c14a08ee8c240" providerId="LiveId" clId="{D0D7BE82-3041-6140-978B-0C27B015F9CA}" dt="2024-07-06T20:56:47.232" v="255" actId="478"/>
          <ac:spMkLst>
            <pc:docMk/>
            <pc:sldMk cId="566529346" sldId="277"/>
            <ac:spMk id="12" creationId="{473A65D7-21A5-79E7-7868-284283BFE53F}"/>
          </ac:spMkLst>
        </pc:spChg>
        <pc:spChg chg="del mod">
          <ac:chgData name="Rhoda Chan" userId="7a9c14a08ee8c240" providerId="LiveId" clId="{D0D7BE82-3041-6140-978B-0C27B015F9CA}" dt="2024-07-06T20:56:53.001" v="258" actId="478"/>
          <ac:spMkLst>
            <pc:docMk/>
            <pc:sldMk cId="566529346" sldId="277"/>
            <ac:spMk id="13" creationId="{A5EBFAEA-33AB-412E-9EA2-B8D2741B56D4}"/>
          </ac:spMkLst>
        </pc:spChg>
        <pc:picChg chg="del mod">
          <ac:chgData name="Rhoda Chan" userId="7a9c14a08ee8c240" providerId="LiveId" clId="{D0D7BE82-3041-6140-978B-0C27B015F9CA}" dt="2024-07-06T20:53:21.249" v="249" actId="478"/>
          <ac:picMkLst>
            <pc:docMk/>
            <pc:sldMk cId="566529346" sldId="277"/>
            <ac:picMk id="5" creationId="{7877D7DB-7758-7C90-5836-DFDF9F92C63D}"/>
          </ac:picMkLst>
        </pc:picChg>
        <pc:picChg chg="add mod">
          <ac:chgData name="Rhoda Chan" userId="7a9c14a08ee8c240" providerId="LiveId" clId="{D0D7BE82-3041-6140-978B-0C27B015F9CA}" dt="2024-07-06T20:56:29.299" v="252" actId="167"/>
          <ac:picMkLst>
            <pc:docMk/>
            <pc:sldMk cId="566529346" sldId="277"/>
            <ac:picMk id="2050" creationId="{B50CDF6C-99BB-F64F-AB1C-0967619CF8E7}"/>
          </ac:picMkLst>
        </pc:picChg>
      </pc:sldChg>
      <pc:sldChg chg="add">
        <pc:chgData name="Rhoda Chan" userId="7a9c14a08ee8c240" providerId="LiveId" clId="{D0D7BE82-3041-6140-978B-0C27B015F9CA}" dt="2024-07-06T21:02:33.598" v="343"/>
        <pc:sldMkLst>
          <pc:docMk/>
          <pc:sldMk cId="1066517357" sldId="278"/>
        </pc:sldMkLst>
      </pc:sldChg>
      <pc:sldChg chg="addSp delSp modSp new mod setBg">
        <pc:chgData name="Rhoda Chan" userId="7a9c14a08ee8c240" providerId="LiveId" clId="{D0D7BE82-3041-6140-978B-0C27B015F9CA}" dt="2024-07-06T21:04:38.208" v="360" actId="26606"/>
        <pc:sldMkLst>
          <pc:docMk/>
          <pc:sldMk cId="3345399259" sldId="279"/>
        </pc:sldMkLst>
        <pc:spChg chg="del">
          <ac:chgData name="Rhoda Chan" userId="7a9c14a08ee8c240" providerId="LiveId" clId="{D0D7BE82-3041-6140-978B-0C27B015F9CA}" dt="2024-07-06T21:02:41.136" v="345" actId="478"/>
          <ac:spMkLst>
            <pc:docMk/>
            <pc:sldMk cId="3345399259" sldId="279"/>
            <ac:spMk id="2" creationId="{BB641C0A-6C79-7F4A-0FB5-353A83574DEF}"/>
          </ac:spMkLst>
        </pc:spChg>
        <pc:spChg chg="del">
          <ac:chgData name="Rhoda Chan" userId="7a9c14a08ee8c240" providerId="LiveId" clId="{D0D7BE82-3041-6140-978B-0C27B015F9CA}" dt="2024-07-06T21:02:43.360" v="346" actId="478"/>
          <ac:spMkLst>
            <pc:docMk/>
            <pc:sldMk cId="3345399259" sldId="279"/>
            <ac:spMk id="3" creationId="{F93D7C41-3D35-5248-A193-2AA18C81A076}"/>
          </ac:spMkLst>
        </pc:spChg>
        <pc:spChg chg="add del">
          <ac:chgData name="Rhoda Chan" userId="7a9c14a08ee8c240" providerId="LiveId" clId="{D0D7BE82-3041-6140-978B-0C27B015F9CA}" dt="2024-07-06T21:03:38.808" v="353" actId="26606"/>
          <ac:spMkLst>
            <pc:docMk/>
            <pc:sldMk cId="3345399259" sldId="279"/>
            <ac:spMk id="5129" creationId="{C02C7B47-DF2D-46D9-9584-5C83FCA86FCA}"/>
          </ac:spMkLst>
        </pc:spChg>
        <pc:spChg chg="add del">
          <ac:chgData name="Rhoda Chan" userId="7a9c14a08ee8c240" providerId="LiveId" clId="{D0D7BE82-3041-6140-978B-0C27B015F9CA}" dt="2024-07-06T21:03:38.808" v="353" actId="26606"/>
          <ac:spMkLst>
            <pc:docMk/>
            <pc:sldMk cId="3345399259" sldId="279"/>
            <ac:spMk id="5131" creationId="{348541E3-A59C-41D3-85D2-70F0E0E9B641}"/>
          </ac:spMkLst>
        </pc:spChg>
        <pc:spChg chg="add del">
          <ac:chgData name="Rhoda Chan" userId="7a9c14a08ee8c240" providerId="LiveId" clId="{D0D7BE82-3041-6140-978B-0C27B015F9CA}" dt="2024-07-06T21:03:41.159" v="355" actId="26606"/>
          <ac:spMkLst>
            <pc:docMk/>
            <pc:sldMk cId="3345399259" sldId="279"/>
            <ac:spMk id="5133" creationId="{04BEF3F1-2817-4593-8575-BCF2AAB42CF6}"/>
          </ac:spMkLst>
        </pc:spChg>
        <pc:spChg chg="add del">
          <ac:chgData name="Rhoda Chan" userId="7a9c14a08ee8c240" providerId="LiveId" clId="{D0D7BE82-3041-6140-978B-0C27B015F9CA}" dt="2024-07-06T21:03:41.159" v="355" actId="26606"/>
          <ac:spMkLst>
            <pc:docMk/>
            <pc:sldMk cId="3345399259" sldId="279"/>
            <ac:spMk id="5134" creationId="{1FF9A2C9-7772-4A25-A286-C89751B17DB3}"/>
          </ac:spMkLst>
        </pc:spChg>
        <pc:spChg chg="add del">
          <ac:chgData name="Rhoda Chan" userId="7a9c14a08ee8c240" providerId="LiveId" clId="{D0D7BE82-3041-6140-978B-0C27B015F9CA}" dt="2024-07-06T21:04:38.208" v="360" actId="26606"/>
          <ac:spMkLst>
            <pc:docMk/>
            <pc:sldMk cId="3345399259" sldId="279"/>
            <ac:spMk id="5136" creationId="{C02C7B47-DF2D-46D9-9584-5C83FCA86FCA}"/>
          </ac:spMkLst>
        </pc:spChg>
        <pc:spChg chg="add del">
          <ac:chgData name="Rhoda Chan" userId="7a9c14a08ee8c240" providerId="LiveId" clId="{D0D7BE82-3041-6140-978B-0C27B015F9CA}" dt="2024-07-06T21:04:38.208" v="360" actId="26606"/>
          <ac:spMkLst>
            <pc:docMk/>
            <pc:sldMk cId="3345399259" sldId="279"/>
            <ac:spMk id="5137" creationId="{348541E3-A59C-41D3-85D2-70F0E0E9B641}"/>
          </ac:spMkLst>
        </pc:spChg>
        <pc:picChg chg="add del">
          <ac:chgData name="Rhoda Chan" userId="7a9c14a08ee8c240" providerId="LiveId" clId="{D0D7BE82-3041-6140-978B-0C27B015F9CA}" dt="2024-07-06T21:03:16.172" v="348" actId="478"/>
          <ac:picMkLst>
            <pc:docMk/>
            <pc:sldMk cId="3345399259" sldId="279"/>
            <ac:picMk id="5122" creationId="{563C7F35-6D75-162B-0AEA-9712D631023D}"/>
          </ac:picMkLst>
        </pc:picChg>
        <pc:picChg chg="add del mod">
          <ac:chgData name="Rhoda Chan" userId="7a9c14a08ee8c240" providerId="LiveId" clId="{D0D7BE82-3041-6140-978B-0C27B015F9CA}" dt="2024-07-06T21:04:32.264" v="358" actId="478"/>
          <ac:picMkLst>
            <pc:docMk/>
            <pc:sldMk cId="3345399259" sldId="279"/>
            <ac:picMk id="5124" creationId="{F3C979CC-7C10-C18F-2A9A-A1581F2F4AD3}"/>
          </ac:picMkLst>
        </pc:picChg>
        <pc:picChg chg="add del">
          <ac:chgData name="Rhoda Chan" userId="7a9c14a08ee8c240" providerId="LiveId" clId="{D0D7BE82-3041-6140-978B-0C27B015F9CA}" dt="2024-07-06T21:04:32.264" v="358" actId="478"/>
          <ac:picMkLst>
            <pc:docMk/>
            <pc:sldMk cId="3345399259" sldId="279"/>
            <ac:picMk id="5126" creationId="{DA63E9B4-0BC6-52FC-3542-9728DEAB85DA}"/>
          </ac:picMkLst>
        </pc:picChg>
        <pc:picChg chg="add mod">
          <ac:chgData name="Rhoda Chan" userId="7a9c14a08ee8c240" providerId="LiveId" clId="{D0D7BE82-3041-6140-978B-0C27B015F9CA}" dt="2024-07-06T21:04:38.208" v="360" actId="26606"/>
          <ac:picMkLst>
            <pc:docMk/>
            <pc:sldMk cId="3345399259" sldId="279"/>
            <ac:picMk id="5128" creationId="{78451BD3-287F-7B3D-FB4C-7C4FB058C7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42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12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45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67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7/7/24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5269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7/7/24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031420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7/7/24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33654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8460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5832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735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7/7/24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012187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7/7/24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2450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7/7/24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976301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9047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7/7/24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972538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7/7/24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064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7/7/24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12337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5E72C73-2D91-4E12-BA25-F0AA0C03599B}" type="datetimeFigureOut">
              <a:rPr lang="en-US" smtClean="0"/>
              <a:t>7/7/24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80581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7/7/24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21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ransition>
    <p:fade thruBlk="1"/>
  </p:transition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flickr.com/photos/lwr/387515232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17BE671-702D-6DF8-F5B1-C72C8E3A7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Church that loves </a:t>
            </a:r>
            <a:r>
              <a:rPr lang="en-US" dirty="0" err="1"/>
              <a:t>christ</a:t>
            </a: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2A522C3-6674-680D-713B-6BEE2E3453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Revelation 2:1-11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title"/>
          </p:nvPr>
        </p:nvSpPr>
        <p:spPr>
          <a:xfrm>
            <a:off x="4094226" y="1790058"/>
            <a:ext cx="4446269" cy="1234440"/>
          </a:xfrm>
          <a:prstGeom prst="rect">
            <a:avLst/>
          </a:prstGeom>
        </p:spPr>
        <p:txBody>
          <a:bodyPr spcFirstLastPara="1" vert="horz" lIns="274320" tIns="182880" rIns="274320" bIns="182880" rtlCol="0" anchor="ctr" anchorCtr="1">
            <a:normAutofit fontScale="90000"/>
          </a:bodyPr>
          <a:lstStyle/>
          <a:p>
            <a:pPr marL="0" lvl="0" indent="0" defTabSz="914400">
              <a:spcAft>
                <a:spcPts val="0"/>
              </a:spcAft>
            </a:pPr>
            <a:endParaRPr lang="en-US" sz="2700" spc="200" dirty="0"/>
          </a:p>
          <a:p>
            <a:pPr marL="0" lvl="0" indent="0" defTabSz="914400">
              <a:spcAft>
                <a:spcPts val="0"/>
              </a:spcAft>
            </a:pPr>
            <a:r>
              <a:rPr lang="en-US" sz="2700" spc="200" dirty="0"/>
              <a:t>Holding on to God’s love when faced with adversity</a:t>
            </a:r>
            <a:br>
              <a:rPr lang="en-US" sz="2700" spc="200" dirty="0"/>
            </a:br>
            <a:endParaRPr lang="en-US" sz="2700" spc="200" dirty="0"/>
          </a:p>
        </p:txBody>
      </p:sp>
      <p:sp>
        <p:nvSpPr>
          <p:cNvPr id="717" name="Google Shape;717;p16"/>
          <p:cNvSpPr txBox="1">
            <a:spLocks noGrp="1"/>
          </p:cNvSpPr>
          <p:nvPr>
            <p:ph type="body" idx="1"/>
          </p:nvPr>
        </p:nvSpPr>
        <p:spPr>
          <a:xfrm>
            <a:off x="4094226" y="3264408"/>
            <a:ext cx="4446269" cy="92992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lvl="0" algn="ctr" defTabSz="914400">
              <a:spcBef>
                <a:spcPts val="10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Revelation 2:8-11</a:t>
            </a:r>
          </a:p>
        </p:txBody>
      </p:sp>
      <p:pic>
        <p:nvPicPr>
          <p:cNvPr id="720" name="Picture 719" descr="A blue number on a brick wall&#10;&#10;Description automatically generated">
            <a:extLst>
              <a:ext uri="{FF2B5EF4-FFF2-40B4-BE49-F238E27FC236}">
                <a16:creationId xmlns:a16="http://schemas.microsoft.com/office/drawing/2014/main" id="{0EC5D952-A317-1FCB-354D-3ECBD7CF1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067" r="16067"/>
          <a:stretch/>
        </p:blipFill>
        <p:spPr>
          <a:xfrm>
            <a:off x="20" y="10"/>
            <a:ext cx="3490702" cy="51434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166401-FB1A-AFA6-19BD-1DF54A5AD4C8}"/>
              </a:ext>
            </a:extLst>
          </p:cNvPr>
          <p:cNvSpPr txBox="1"/>
          <p:nvPr/>
        </p:nvSpPr>
        <p:spPr>
          <a:xfrm>
            <a:off x="20" y="5143500"/>
            <a:ext cx="3490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lwr/387515232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4651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1094014" y="1600896"/>
            <a:ext cx="6955971" cy="19417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+mn-ea"/>
              </a:rPr>
              <a:t>“To the angel of the church in Smyrna write: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+mn-ea"/>
              </a:rPr>
              <a:t>These are the words of him who is the </a:t>
            </a:r>
            <a:r>
              <a:rPr lang="en-US" dirty="0">
                <a:solidFill>
                  <a:schemeClr val="bg2"/>
                </a:solidFill>
                <a:ea typeface="+mn-ea"/>
              </a:rPr>
              <a:t>First and the Last</a:t>
            </a:r>
            <a:r>
              <a:rPr lang="en-US" dirty="0">
                <a:ea typeface="+mn-ea"/>
              </a:rPr>
              <a:t>, who died and </a:t>
            </a:r>
            <a:r>
              <a:rPr lang="en-US" dirty="0">
                <a:solidFill>
                  <a:schemeClr val="bg2"/>
                </a:solidFill>
                <a:ea typeface="+mn-ea"/>
              </a:rPr>
              <a:t>came to life again</a:t>
            </a:r>
            <a:r>
              <a:rPr lang="en-US" dirty="0">
                <a:ea typeface="+mn-ea"/>
              </a:rPr>
              <a:t>. </a:t>
            </a:r>
            <a:endParaRPr lang="en-US" dirty="0">
              <a:solidFill>
                <a:schemeClr val="accent2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961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CDF772-846A-731F-00BF-35B975A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6285" y="1234200"/>
            <a:ext cx="6670221" cy="26751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I know your </a:t>
            </a:r>
            <a:r>
              <a:rPr lang="en-US" dirty="0">
                <a:solidFill>
                  <a:schemeClr val="accent1"/>
                </a:solidFill>
              </a:rPr>
              <a:t>afflictions</a:t>
            </a:r>
            <a:r>
              <a:rPr lang="en-US" dirty="0">
                <a:solidFill>
                  <a:schemeClr val="bg2"/>
                </a:solidFill>
              </a:rPr>
              <a:t> and your </a:t>
            </a:r>
            <a:r>
              <a:rPr lang="en-US" dirty="0">
                <a:solidFill>
                  <a:schemeClr val="accent1"/>
                </a:solidFill>
              </a:rPr>
              <a:t>poverty</a:t>
            </a:r>
            <a:r>
              <a:rPr lang="en-US" dirty="0">
                <a:solidFill>
                  <a:schemeClr val="bg2"/>
                </a:solidFill>
              </a:rPr>
              <a:t>—</a:t>
            </a:r>
            <a:r>
              <a:rPr lang="en-US" dirty="0">
                <a:solidFill>
                  <a:schemeClr val="accent1"/>
                </a:solidFill>
              </a:rPr>
              <a:t>yet you are rich!</a:t>
            </a:r>
            <a:r>
              <a:rPr lang="en-US" dirty="0">
                <a:solidFill>
                  <a:schemeClr val="bg2"/>
                </a:solidFill>
              </a:rPr>
              <a:t> I know about the slander of those who say they are Jews and are not, but are a synagogue of Satan.</a:t>
            </a:r>
          </a:p>
        </p:txBody>
      </p:sp>
    </p:spTree>
    <p:extLst>
      <p:ext uri="{BB962C8B-B14F-4D97-AF65-F5344CB8AC3E}">
        <p14:creationId xmlns:p14="http://schemas.microsoft.com/office/powerpoint/2010/main" val="420918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75BDC6-346F-BEDB-02A4-0E198011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90" y="1234200"/>
            <a:ext cx="7673419" cy="2675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10 Do not be afraid of what you are </a:t>
            </a:r>
            <a:r>
              <a:rPr lang="en-US" dirty="0">
                <a:solidFill>
                  <a:schemeClr val="accent3"/>
                </a:solidFill>
              </a:rPr>
              <a:t>about to suffer</a:t>
            </a:r>
            <a:r>
              <a:rPr lang="en-US" dirty="0"/>
              <a:t>. I tell you, the devil will put some of you </a:t>
            </a:r>
            <a:r>
              <a:rPr lang="en-US" dirty="0">
                <a:solidFill>
                  <a:schemeClr val="accent3"/>
                </a:solidFill>
              </a:rPr>
              <a:t>in prison to test you</a:t>
            </a:r>
            <a:r>
              <a:rPr lang="en-US" dirty="0"/>
              <a:t>, and you will </a:t>
            </a:r>
            <a:r>
              <a:rPr lang="en-US" dirty="0">
                <a:solidFill>
                  <a:schemeClr val="accent3"/>
                </a:solidFill>
              </a:rPr>
              <a:t>suffer persecution </a:t>
            </a:r>
            <a:r>
              <a:rPr lang="en-US" dirty="0"/>
              <a:t>for ten days. </a:t>
            </a:r>
            <a:r>
              <a:rPr lang="en-US" dirty="0">
                <a:solidFill>
                  <a:schemeClr val="bg2"/>
                </a:solidFill>
              </a:rPr>
              <a:t>Be faithful</a:t>
            </a:r>
            <a:r>
              <a:rPr lang="en-US" dirty="0"/>
              <a:t>, even to the </a:t>
            </a:r>
            <a:r>
              <a:rPr lang="en-US" dirty="0">
                <a:solidFill>
                  <a:schemeClr val="bg2"/>
                </a:solidFill>
              </a:rPr>
              <a:t>point of death</a:t>
            </a:r>
            <a:r>
              <a:rPr lang="en-US" dirty="0"/>
              <a:t>, and I </a:t>
            </a:r>
            <a:r>
              <a:rPr lang="en-US" dirty="0">
                <a:solidFill>
                  <a:schemeClr val="bg2"/>
                </a:solidFill>
              </a:rPr>
              <a:t>will give you life </a:t>
            </a:r>
            <a:r>
              <a:rPr lang="en-US" dirty="0"/>
              <a:t>as your victor’s crown.</a:t>
            </a:r>
          </a:p>
        </p:txBody>
      </p:sp>
    </p:spTree>
    <p:extLst>
      <p:ext uri="{BB962C8B-B14F-4D97-AF65-F5344CB8AC3E}">
        <p14:creationId xmlns:p14="http://schemas.microsoft.com/office/powerpoint/2010/main" val="1440901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75BDC6-346F-BEDB-02A4-0E198011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90" y="1637635"/>
            <a:ext cx="7673419" cy="18682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Whoever has ears, let them hear what the Spirit says to the churches. The one who is victorious </a:t>
            </a:r>
            <a:r>
              <a:rPr lang="en-US" dirty="0">
                <a:solidFill>
                  <a:schemeClr val="bg2"/>
                </a:solidFill>
              </a:rPr>
              <a:t>will not be hurt at all by the second death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23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To Do When You Are Persecuted For Your Faith">
            <a:extLst>
              <a:ext uri="{FF2B5EF4-FFF2-40B4-BE49-F238E27FC236}">
                <a16:creationId xmlns:a16="http://schemas.microsoft.com/office/drawing/2014/main" id="{420C7C25-0575-1571-1E40-97152918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58" y="-644979"/>
            <a:ext cx="9217458" cy="61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EBFAEA-33AB-412E-9EA2-B8D2741B56D4}"/>
              </a:ext>
            </a:extLst>
          </p:cNvPr>
          <p:cNvSpPr/>
          <p:nvPr/>
        </p:nvSpPr>
        <p:spPr>
          <a:xfrm>
            <a:off x="-73458" y="0"/>
            <a:ext cx="9143980" cy="5143500"/>
          </a:xfrm>
          <a:prstGeom prst="rect">
            <a:avLst/>
          </a:prstGeom>
          <a:solidFill>
            <a:schemeClr val="tx2">
              <a:alpha val="5171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A7B5FF-08FE-1AFC-7786-F99A103A5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336" y="693964"/>
            <a:ext cx="3167743" cy="3747407"/>
          </a:xfrm>
          <a:solidFill>
            <a:schemeClr val="tx1">
              <a:alpha val="80000"/>
            </a:schemeClr>
          </a:solidFill>
          <a:ln w="279400" cap="sq" cmpd="thinThick">
            <a:solidFill>
              <a:schemeClr val="tx1">
                <a:alpha val="80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800" kern="1200" cap="all" spc="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 ready when adversity comes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A65D7-21A5-79E7-7868-284283BFE53F}"/>
              </a:ext>
            </a:extLst>
          </p:cNvPr>
          <p:cNvSpPr txBox="1"/>
          <p:nvPr/>
        </p:nvSpPr>
        <p:spPr>
          <a:xfrm>
            <a:off x="4294395" y="1967502"/>
            <a:ext cx="4147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matic SC"/>
                <a:cs typeface="Amatic SC"/>
              </a:rPr>
              <a:t>Are you ready to Live out your faith when adversity comes?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09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EBFAEA-33AB-412E-9EA2-B8D2741B56D4}"/>
              </a:ext>
            </a:extLst>
          </p:cNvPr>
          <p:cNvSpPr/>
          <p:nvPr/>
        </p:nvSpPr>
        <p:spPr>
          <a:xfrm>
            <a:off x="-8068" y="-61197"/>
            <a:ext cx="9143980" cy="5143500"/>
          </a:xfrm>
          <a:prstGeom prst="rect">
            <a:avLst/>
          </a:prstGeom>
          <a:solidFill>
            <a:schemeClr val="tx2">
              <a:alpha val="5171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A7B5FF-08FE-1AFC-7786-F99A103A5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336" y="693964"/>
            <a:ext cx="3167743" cy="3747407"/>
          </a:xfrm>
          <a:solidFill>
            <a:schemeClr val="tx1">
              <a:alpha val="80000"/>
            </a:schemeClr>
          </a:solidFill>
          <a:ln w="279400" cap="sq" cmpd="thinThick">
            <a:solidFill>
              <a:schemeClr val="tx1">
                <a:alpha val="80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endParaRPr lang="en-US" sz="3800" kern="1200" cap="all" spc="2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A65D7-21A5-79E7-7868-284283BFE53F}"/>
              </a:ext>
            </a:extLst>
          </p:cNvPr>
          <p:cNvSpPr txBox="1"/>
          <p:nvPr/>
        </p:nvSpPr>
        <p:spPr>
          <a:xfrm>
            <a:off x="4592440" y="871607"/>
            <a:ext cx="37474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matic SC"/>
                <a:cs typeface="Amatic SC"/>
              </a:rPr>
              <a:t>“86 years have I have served him,” Polycarp declared, “and he has done me no wrong. How can I blaspheme my King and my Savior?”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Polycarp | Christian History | Christianity Today">
            <a:extLst>
              <a:ext uri="{FF2B5EF4-FFF2-40B4-BE49-F238E27FC236}">
                <a16:creationId xmlns:a16="http://schemas.microsoft.com/office/drawing/2014/main" id="{050F9C9B-AE31-35F2-E056-B48DACB0C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10"/>
          <a:stretch/>
        </p:blipFill>
        <p:spPr bwMode="auto">
          <a:xfrm>
            <a:off x="583795" y="710000"/>
            <a:ext cx="3081969" cy="373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7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The Insanity of God">
            <a:extLst>
              <a:ext uri="{FF2B5EF4-FFF2-40B4-BE49-F238E27FC236}">
                <a16:creationId xmlns:a16="http://schemas.microsoft.com/office/drawing/2014/main" id="{78451BD3-287F-7B3D-FB4C-7C4FB058C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9" b="11582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9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17BE671-702D-6DF8-F5B1-C72C8E3A7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Church that loves </a:t>
            </a:r>
            <a:r>
              <a:rPr lang="en-US" dirty="0" err="1"/>
              <a:t>christ</a:t>
            </a: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2A522C3-6674-680D-713B-6BEE2E3453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Revelation 2:1-11</a:t>
            </a:r>
          </a:p>
        </p:txBody>
      </p:sp>
    </p:spTree>
    <p:extLst>
      <p:ext uri="{BB962C8B-B14F-4D97-AF65-F5344CB8AC3E}">
        <p14:creationId xmlns:p14="http://schemas.microsoft.com/office/powerpoint/2010/main" val="106651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4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603504"/>
            <a:ext cx="7934706" cy="3936492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of a plant&#10;&#10;Description automatically generated">
            <a:extLst>
              <a:ext uri="{FF2B5EF4-FFF2-40B4-BE49-F238E27FC236}">
                <a16:creationId xmlns:a16="http://schemas.microsoft.com/office/drawing/2014/main" id="{4A325193-3032-4AEC-2800-2CAFE28DC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783" y="843534"/>
            <a:ext cx="3456432" cy="34564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84A84-2A3D-744A-8488-1FD88830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4663440"/>
            <a:ext cx="274320" cy="274320"/>
          </a:xfrm>
        </p:spPr>
        <p:txBody>
          <a:bodyPr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7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en" sz="700"/>
          </a:p>
        </p:txBody>
      </p:sp>
    </p:spTree>
    <p:extLst>
      <p:ext uri="{BB962C8B-B14F-4D97-AF65-F5344CB8AC3E}">
        <p14:creationId xmlns:p14="http://schemas.microsoft.com/office/powerpoint/2010/main" val="263539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title"/>
          </p:nvPr>
        </p:nvSpPr>
        <p:spPr>
          <a:xfrm>
            <a:off x="4094226" y="1790058"/>
            <a:ext cx="4446269" cy="1234440"/>
          </a:xfrm>
          <a:prstGeom prst="rect">
            <a:avLst/>
          </a:prstGeom>
        </p:spPr>
        <p:txBody>
          <a:bodyPr spcFirstLastPara="1" vert="horz" lIns="274320" tIns="182880" rIns="274320" bIns="182880" rtlCol="0" anchor="ctr" anchorCtr="1">
            <a:normAutofit fontScale="90000"/>
          </a:bodyPr>
          <a:lstStyle/>
          <a:p>
            <a:pPr marL="0" lvl="0" indent="0" defTabSz="914400">
              <a:spcAft>
                <a:spcPts val="0"/>
              </a:spcAft>
            </a:pPr>
            <a:endParaRPr lang="en-US" sz="2400" spc="200" dirty="0"/>
          </a:p>
          <a:p>
            <a:pPr marL="0" lvl="0" indent="0" defTabSz="914400">
              <a:spcAft>
                <a:spcPts val="0"/>
              </a:spcAft>
            </a:pPr>
            <a:r>
              <a:rPr lang="en-US" sz="2400" spc="200" dirty="0"/>
              <a:t>Rekindle our love for God</a:t>
            </a:r>
          </a:p>
        </p:txBody>
      </p:sp>
      <p:sp>
        <p:nvSpPr>
          <p:cNvPr id="717" name="Google Shape;717;p16"/>
          <p:cNvSpPr txBox="1">
            <a:spLocks noGrp="1"/>
          </p:cNvSpPr>
          <p:nvPr>
            <p:ph type="body" idx="1"/>
          </p:nvPr>
        </p:nvSpPr>
        <p:spPr>
          <a:xfrm>
            <a:off x="4094226" y="3264408"/>
            <a:ext cx="4446269" cy="92992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lvl="0" algn="ctr" defTabSz="914400">
              <a:spcBef>
                <a:spcPts val="10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Revelation </a:t>
            </a:r>
            <a:r>
              <a:rPr lang="en-US" sz="2000" spc="200" dirty="0"/>
              <a:t>2:1-7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9" name="Picture 718" descr="Top view of a wooden block with the number one written on it and the block is on a yellow surface">
            <a:extLst>
              <a:ext uri="{FF2B5EF4-FFF2-40B4-BE49-F238E27FC236}">
                <a16:creationId xmlns:a16="http://schemas.microsoft.com/office/drawing/2014/main" id="{6D3F0177-B75D-91A3-4E49-1887E2B858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82" r="26217"/>
          <a:stretch/>
        </p:blipFill>
        <p:spPr>
          <a:xfrm>
            <a:off x="20" y="10"/>
            <a:ext cx="3490702" cy="5143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1820636" y="1289957"/>
            <a:ext cx="5902778" cy="26390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“To the angel of the church in Ephesus write</a:t>
            </a:r>
            <a:r>
              <a:rPr lang="en-US" dirty="0"/>
              <a:t>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are the words of him who holds the seven stars in his right hand and walks among the seven golden lampstands.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B2F1F-0440-6509-F1FC-8B6046A2A862}"/>
              </a:ext>
            </a:extLst>
          </p:cNvPr>
          <p:cNvSpPr txBox="1"/>
          <p:nvPr/>
        </p:nvSpPr>
        <p:spPr>
          <a:xfrm>
            <a:off x="767443" y="863590"/>
            <a:ext cx="76091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matic SC"/>
                <a:cs typeface="Amatic SC"/>
                <a:sym typeface="Amatic SC"/>
              </a:rPr>
              <a:t>2 I know </a:t>
            </a:r>
            <a:r>
              <a:rPr lang="en-US" sz="36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your deeds</a:t>
            </a:r>
            <a:r>
              <a:rPr lang="en-US" sz="3600" b="1" dirty="0">
                <a:solidFill>
                  <a:schemeClr val="bg1"/>
                </a:solidFill>
                <a:latin typeface="Amatic SC"/>
                <a:cs typeface="Amatic SC"/>
                <a:sym typeface="Amatic SC"/>
              </a:rPr>
              <a:t>, your </a:t>
            </a:r>
            <a:r>
              <a:rPr lang="en-US" sz="36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hard work </a:t>
            </a:r>
            <a:r>
              <a:rPr lang="en-US" sz="3600" b="1" dirty="0">
                <a:solidFill>
                  <a:schemeClr val="bg1"/>
                </a:solidFill>
                <a:latin typeface="Amatic SC"/>
                <a:cs typeface="Amatic SC"/>
                <a:sym typeface="Amatic SC"/>
              </a:rPr>
              <a:t>and your </a:t>
            </a:r>
            <a:r>
              <a:rPr lang="en-US" sz="36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perseverance</a:t>
            </a:r>
            <a:r>
              <a:rPr lang="en-US" sz="3600" b="1" dirty="0">
                <a:solidFill>
                  <a:schemeClr val="bg1"/>
                </a:solidFill>
                <a:latin typeface="Amatic SC"/>
                <a:cs typeface="Amatic SC"/>
                <a:sym typeface="Amatic SC"/>
              </a:rPr>
              <a:t>. I know that you </a:t>
            </a:r>
            <a:r>
              <a:rPr lang="en-US" sz="36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cannot tolerate wicked </a:t>
            </a:r>
            <a:r>
              <a:rPr lang="en-US" sz="3600" b="1" dirty="0">
                <a:solidFill>
                  <a:schemeClr val="bg1"/>
                </a:solidFill>
                <a:latin typeface="Amatic SC"/>
                <a:cs typeface="Amatic SC"/>
                <a:sym typeface="Amatic SC"/>
              </a:rPr>
              <a:t>people, that you have </a:t>
            </a:r>
            <a:r>
              <a:rPr lang="en-US" sz="36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tested those who claim to be apostles</a:t>
            </a:r>
            <a:r>
              <a:rPr lang="en-US" sz="3600" b="1" dirty="0">
                <a:solidFill>
                  <a:schemeClr val="bg1"/>
                </a:solidFill>
                <a:latin typeface="Amatic SC"/>
                <a:cs typeface="Amatic SC"/>
                <a:sym typeface="Amatic SC"/>
              </a:rPr>
              <a:t> but are not, and have found them false. 3 You have </a:t>
            </a:r>
            <a:r>
              <a:rPr lang="en-US" sz="3600" b="1" dirty="0">
                <a:solidFill>
                  <a:schemeClr val="accent1"/>
                </a:solidFill>
                <a:latin typeface="Amatic SC"/>
                <a:cs typeface="Amatic SC"/>
                <a:sym typeface="Amatic SC"/>
              </a:rPr>
              <a:t>persevered and have endured hardships </a:t>
            </a:r>
            <a:r>
              <a:rPr lang="en-US" sz="3600" b="1" dirty="0">
                <a:solidFill>
                  <a:schemeClr val="bg1"/>
                </a:solidFill>
                <a:latin typeface="Amatic SC"/>
                <a:cs typeface="Amatic SC"/>
                <a:sym typeface="Amatic SC"/>
              </a:rPr>
              <a:t>for my name, and have not grown weary.</a:t>
            </a:r>
          </a:p>
        </p:txBody>
      </p:sp>
    </p:spTree>
    <p:extLst>
      <p:ext uri="{BB962C8B-B14F-4D97-AF65-F5344CB8AC3E}">
        <p14:creationId xmlns:p14="http://schemas.microsoft.com/office/powerpoint/2010/main" val="421134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B2F1F-0440-6509-F1FC-8B6046A2A862}"/>
              </a:ext>
            </a:extLst>
          </p:cNvPr>
          <p:cNvSpPr txBox="1"/>
          <p:nvPr/>
        </p:nvSpPr>
        <p:spPr>
          <a:xfrm>
            <a:off x="1102178" y="1140589"/>
            <a:ext cx="69396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tic SC"/>
                <a:cs typeface="Amatic SC"/>
              </a:rPr>
              <a:t>4 Yet I hold this against you: You have </a:t>
            </a:r>
            <a:r>
              <a:rPr lang="en-US" sz="3600" b="1" dirty="0">
                <a:solidFill>
                  <a:schemeClr val="accent3"/>
                </a:solidFill>
                <a:latin typeface="Amatic SC"/>
                <a:cs typeface="Amatic SC"/>
              </a:rPr>
              <a:t>forsaken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tic SC"/>
                <a:cs typeface="Amatic SC"/>
              </a:rPr>
              <a:t> the </a:t>
            </a:r>
            <a:r>
              <a:rPr lang="en-US" sz="3600" b="1" dirty="0">
                <a:solidFill>
                  <a:schemeClr val="accent3"/>
                </a:solidFill>
                <a:latin typeface="Amatic SC"/>
                <a:cs typeface="Amatic SC"/>
              </a:rPr>
              <a:t>love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tic SC"/>
                <a:cs typeface="Amatic SC"/>
              </a:rPr>
              <a:t> you had at first. 5 </a:t>
            </a:r>
            <a:r>
              <a:rPr lang="en-US" sz="3600" b="1" dirty="0">
                <a:solidFill>
                  <a:schemeClr val="accent2"/>
                </a:solidFill>
                <a:latin typeface="Amatic SC"/>
                <a:cs typeface="Amatic SC"/>
              </a:rPr>
              <a:t>Consider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tic SC"/>
                <a:cs typeface="Amatic SC"/>
              </a:rPr>
              <a:t> how far you have fallen! </a:t>
            </a:r>
            <a:r>
              <a:rPr lang="en-US" sz="3600" b="1" dirty="0">
                <a:solidFill>
                  <a:schemeClr val="accent2"/>
                </a:solidFill>
                <a:latin typeface="Amatic SC"/>
                <a:cs typeface="Amatic SC"/>
              </a:rPr>
              <a:t>Repent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tic SC"/>
                <a:cs typeface="Amatic SC"/>
              </a:rPr>
              <a:t> and </a:t>
            </a:r>
            <a:r>
              <a:rPr lang="en-US" sz="3600" b="1" dirty="0">
                <a:solidFill>
                  <a:schemeClr val="accent2"/>
                </a:solidFill>
                <a:latin typeface="Amatic SC"/>
                <a:cs typeface="Amatic SC"/>
              </a:rPr>
              <a:t>do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tic SC"/>
                <a:cs typeface="Amatic SC"/>
              </a:rPr>
              <a:t> the things you did at first. If you do not repent, I will come to you and remove your lampstand from its place.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217716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1094014" y="1234200"/>
            <a:ext cx="6955971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+mn-ea"/>
              </a:rPr>
              <a:t>Whoever has ears, let them hear what the Spirit says to the churches. To the one who is victorious, 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I will give the right to eat from the </a:t>
            </a:r>
            <a:r>
              <a:rPr lang="en-US" dirty="0">
                <a:solidFill>
                  <a:schemeClr val="accent1"/>
                </a:solidFill>
                <a:ea typeface="+mn-ea"/>
              </a:rPr>
              <a:t>tree of life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, which is in the </a:t>
            </a:r>
            <a:r>
              <a:rPr lang="en-US" dirty="0">
                <a:solidFill>
                  <a:schemeClr val="accent1"/>
                </a:solidFill>
                <a:ea typeface="+mn-ea"/>
              </a:rPr>
              <a:t>paradise of God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291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E2F1971-5551-8163-6D44-65488D2D7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308" y="-4083"/>
            <a:ext cx="9797141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EBFAEA-33AB-412E-9EA2-B8D2741B56D4}"/>
              </a:ext>
            </a:extLst>
          </p:cNvPr>
          <p:cNvSpPr/>
          <p:nvPr/>
        </p:nvSpPr>
        <p:spPr>
          <a:xfrm>
            <a:off x="0" y="4084"/>
            <a:ext cx="9143980" cy="5143500"/>
          </a:xfrm>
          <a:prstGeom prst="rect">
            <a:avLst/>
          </a:prstGeom>
          <a:solidFill>
            <a:schemeClr val="tx2">
              <a:alpha val="5171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A7B5FF-08FE-1AFC-7786-F99A103A5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336" y="693964"/>
            <a:ext cx="3167743" cy="3747407"/>
          </a:xfrm>
          <a:solidFill>
            <a:schemeClr val="tx1">
              <a:alpha val="80000"/>
            </a:schemeClr>
          </a:solidFill>
          <a:ln w="279400" cap="sq" cmpd="thinThick">
            <a:solidFill>
              <a:schemeClr val="tx1">
                <a:alpha val="80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800" kern="1200" cap="all" spc="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Rekindle your love for Christ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A65D7-21A5-79E7-7868-284283BFE53F}"/>
              </a:ext>
            </a:extLst>
          </p:cNvPr>
          <p:cNvSpPr txBox="1"/>
          <p:nvPr/>
        </p:nvSpPr>
        <p:spPr>
          <a:xfrm>
            <a:off x="4294415" y="1698671"/>
            <a:ext cx="37474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Amatic SC"/>
                <a:cs typeface="Amatic SC"/>
              </a:rPr>
              <a:t>Remember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Amatic SC"/>
                <a:cs typeface="Amatic SC"/>
              </a:rPr>
              <a:t>Repent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Amatic SC"/>
                <a:cs typeface="Amatic SC"/>
              </a:rPr>
              <a:t>Do the first things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0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Folly and Power of the Cross - iDisciple">
            <a:extLst>
              <a:ext uri="{FF2B5EF4-FFF2-40B4-BE49-F238E27FC236}">
                <a16:creationId xmlns:a16="http://schemas.microsoft.com/office/drawing/2014/main" id="{B50CDF6C-99BB-F64F-AB1C-0967619CF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2934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101</TotalTime>
  <Words>455</Words>
  <Application>Microsoft Macintosh PowerPoint</Application>
  <PresentationFormat>On-screen Show (16:9)</PresentationFormat>
  <Paragraphs>29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Gill Sans MT</vt:lpstr>
      <vt:lpstr>Arial</vt:lpstr>
      <vt:lpstr>Amatic SC</vt:lpstr>
      <vt:lpstr>Parcel</vt:lpstr>
      <vt:lpstr>A Church that loves christ</vt:lpstr>
      <vt:lpstr>PowerPoint Presentation</vt:lpstr>
      <vt:lpstr> Rekindle our love for God</vt:lpstr>
      <vt:lpstr>PowerPoint Presentation</vt:lpstr>
      <vt:lpstr>PowerPoint Presentation</vt:lpstr>
      <vt:lpstr>PowerPoint Presentation</vt:lpstr>
      <vt:lpstr>PowerPoint Presentation</vt:lpstr>
      <vt:lpstr>Rekindle your love for Christ </vt:lpstr>
      <vt:lpstr>PowerPoint Presentation</vt:lpstr>
      <vt:lpstr> Holding on to God’s love when faced with adversity </vt:lpstr>
      <vt:lpstr>PowerPoint Presentation</vt:lpstr>
      <vt:lpstr>PowerPoint Presentation</vt:lpstr>
      <vt:lpstr>PowerPoint Presentation</vt:lpstr>
      <vt:lpstr>PowerPoint Presentation</vt:lpstr>
      <vt:lpstr>Be ready when adversity comes</vt:lpstr>
      <vt:lpstr>PowerPoint Presentation</vt:lpstr>
      <vt:lpstr>PowerPoint Presentation</vt:lpstr>
      <vt:lpstr>A Church that loves christ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from the world</dc:title>
  <dc:creator>Rhoda Chan</dc:creator>
  <cp:lastModifiedBy>Rhoda Chan</cp:lastModifiedBy>
  <cp:revision>1</cp:revision>
  <dcterms:created xsi:type="dcterms:W3CDTF">2024-05-17T19:14:03Z</dcterms:created>
  <dcterms:modified xsi:type="dcterms:W3CDTF">2024-07-06T21:04:46Z</dcterms:modified>
</cp:coreProperties>
</file>