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7"/>
  </p:normalViewPr>
  <p:slideViewPr>
    <p:cSldViewPr snapToGrid="0">
      <p:cViewPr varScale="1">
        <p:scale>
          <a:sx n="50" d="100"/>
          <a:sy n="50" d="100"/>
        </p:scale>
        <p:origin x="184" y="2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993-ABC6-6345-9711-A42FAEC67859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7E34-C21F-CA45-9455-9E231A26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1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993-ABC6-6345-9711-A42FAEC67859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7E34-C21F-CA45-9455-9E231A26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2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993-ABC6-6345-9711-A42FAEC67859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7E34-C21F-CA45-9455-9E231A26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993-ABC6-6345-9711-A42FAEC67859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7E34-C21F-CA45-9455-9E231A26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993-ABC6-6345-9711-A42FAEC67859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7E34-C21F-CA45-9455-9E231A26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993-ABC6-6345-9711-A42FAEC67859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7E34-C21F-CA45-9455-9E231A26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5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993-ABC6-6345-9711-A42FAEC67859}" type="datetimeFigureOut">
              <a:rPr lang="en-US" smtClean="0"/>
              <a:t>7/20/24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7E34-C21F-CA45-9455-9E231A26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993-ABC6-6345-9711-A42FAEC67859}" type="datetimeFigureOut">
              <a:rPr lang="en-US" smtClean="0"/>
              <a:t>7/20/24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7E34-C21F-CA45-9455-9E231A26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993-ABC6-6345-9711-A42FAEC67859}" type="datetimeFigureOut">
              <a:rPr lang="en-US" smtClean="0"/>
              <a:t>7/20/24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7E34-C21F-CA45-9455-9E231A26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1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993-ABC6-6345-9711-A42FAEC67859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7E34-C21F-CA45-9455-9E231A26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993-ABC6-6345-9711-A42FAEC67859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67E34-C21F-CA45-9455-9E231A26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9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204D993-ABC6-6345-9711-A42FAEC67859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4967E34-C21F-CA45-9455-9E231A26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5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6EE0-9EE8-F09B-3245-A409E1773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D0E630-B14E-5EDE-180D-B8BBAE5101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3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57C4-605E-0A98-67E1-2BF8D8DA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 Jesus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5820-6571-DA2B-8786-98E811BEA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 we expect the Lord’s (and the church’s) discipline? </a:t>
            </a:r>
          </a:p>
          <a:p>
            <a:r>
              <a:rPr lang="en-US" sz="3600" dirty="0"/>
              <a:t>How do we respond to rebuke and discipline? </a:t>
            </a:r>
          </a:p>
          <a:p>
            <a:r>
              <a:rPr lang="en-US" sz="3600" dirty="0"/>
              <a:t>What sins do we tolerate in ourselves?  In the church?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47F23-17EA-5BD9-1773-29E6B8236411}"/>
              </a:ext>
            </a:extLst>
          </p:cNvPr>
          <p:cNvSpPr txBox="1"/>
          <p:nvPr/>
        </p:nvSpPr>
        <p:spPr>
          <a:xfrm>
            <a:off x="5520267" y="1388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5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night sky with stars&#10;&#10;Description automatically generated">
            <a:extLst>
              <a:ext uri="{FF2B5EF4-FFF2-40B4-BE49-F238E27FC236}">
                <a16:creationId xmlns:a16="http://schemas.microsoft.com/office/drawing/2014/main" id="{4AAEBF57-3FF2-3A89-6643-CE610DFB2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31D358-B9BC-E7C1-9118-CF16A3A35803}"/>
              </a:ext>
            </a:extLst>
          </p:cNvPr>
          <p:cNvSpPr txBox="1"/>
          <p:nvPr/>
        </p:nvSpPr>
        <p:spPr>
          <a:xfrm>
            <a:off x="1176866" y="1500707"/>
            <a:ext cx="98382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the one who is victorious and does my will to the end, I will give authority over the nations… I will also give that one the morning star. 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Rev. 2:26-28</a:t>
            </a:r>
          </a:p>
        </p:txBody>
      </p:sp>
    </p:spTree>
    <p:extLst>
      <p:ext uri="{BB962C8B-B14F-4D97-AF65-F5344CB8AC3E}">
        <p14:creationId xmlns:p14="http://schemas.microsoft.com/office/powerpoint/2010/main" val="167480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B9DFE-E225-224F-551C-9D47C4BF8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5" y="508000"/>
            <a:ext cx="7094009" cy="6011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“The book or the music in which we thought the beauty was located will betray us if we trust to them; it was not in them, it only came through them, and what came through and them was longing.  These things – the beauty, the memory of our own past – are good images of what we really desire; but if they are mistaken for the thing itself they turn into dumb idols, breaking the hearts of their worshipper.  For they are not the thing itself; they are only the scent of a flower we have not found, the echo of a tune not heard, news from a country we have never yet visited.”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C. S. Lewis: The Independent Institute">
            <a:extLst>
              <a:ext uri="{FF2B5EF4-FFF2-40B4-BE49-F238E27FC236}">
                <a16:creationId xmlns:a16="http://schemas.microsoft.com/office/drawing/2014/main" id="{DD1CC8E9-A8A7-401F-7A98-9F7C4A7864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6" y="626533"/>
            <a:ext cx="33471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94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night sky with stars&#10;&#10;Description automatically generated">
            <a:extLst>
              <a:ext uri="{FF2B5EF4-FFF2-40B4-BE49-F238E27FC236}">
                <a16:creationId xmlns:a16="http://schemas.microsoft.com/office/drawing/2014/main" id="{4AAEBF57-3FF2-3A89-6643-CE610DFB2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31D358-B9BC-E7C1-9118-CF16A3A35803}"/>
              </a:ext>
            </a:extLst>
          </p:cNvPr>
          <p:cNvSpPr txBox="1"/>
          <p:nvPr/>
        </p:nvSpPr>
        <p:spPr>
          <a:xfrm>
            <a:off x="1176866" y="1500707"/>
            <a:ext cx="98382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the one who is victorious and does my will to the end, I will give authority over the nations… I will also give that one the morning star. 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Rev. 2:26-28</a:t>
            </a:r>
          </a:p>
        </p:txBody>
      </p:sp>
    </p:spTree>
    <p:extLst>
      <p:ext uri="{BB962C8B-B14F-4D97-AF65-F5344CB8AC3E}">
        <p14:creationId xmlns:p14="http://schemas.microsoft.com/office/powerpoint/2010/main" val="61102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is 2024: NBC Television Network's Live Coverage of 2024 Paris Olympics  Opening Ceremony To Make IMAX Debut">
            <a:extLst>
              <a:ext uri="{FF2B5EF4-FFF2-40B4-BE49-F238E27FC236}">
                <a16:creationId xmlns:a16="http://schemas.microsoft.com/office/drawing/2014/main" id="{078E195A-7F76-598A-F379-C46DC42593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9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Joe Biden, the 6th-youngest senator in U.S. history, will be nation's  oldest president - The Washington Post">
            <a:extLst>
              <a:ext uri="{FF2B5EF4-FFF2-40B4-BE49-F238E27FC236}">
                <a16:creationId xmlns:a16="http://schemas.microsoft.com/office/drawing/2014/main" id="{AB984EFD-3C05-EF54-585E-6304BC609A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4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309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Content Placeholder 13" descr="A night sky with stars&#10;&#10;Description automatically generated">
            <a:extLst>
              <a:ext uri="{FF2B5EF4-FFF2-40B4-BE49-F238E27FC236}">
                <a16:creationId xmlns:a16="http://schemas.microsoft.com/office/drawing/2014/main" id="{4AAEBF57-3FF2-3A89-6643-CE610DFB2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31D358-B9BC-E7C1-9118-CF16A3A35803}"/>
              </a:ext>
            </a:extLst>
          </p:cNvPr>
          <p:cNvSpPr txBox="1"/>
          <p:nvPr/>
        </p:nvSpPr>
        <p:spPr>
          <a:xfrm>
            <a:off x="1176866" y="1500707"/>
            <a:ext cx="98382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the one who is victorious and does my will to the end, I will give authority over the nations… I will also give that one the morning star. 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Rev. 2:26-28</a:t>
            </a:r>
          </a:p>
        </p:txBody>
      </p:sp>
    </p:spTree>
    <p:extLst>
      <p:ext uri="{BB962C8B-B14F-4D97-AF65-F5344CB8AC3E}">
        <p14:creationId xmlns:p14="http://schemas.microsoft.com/office/powerpoint/2010/main" val="187656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6BC6E8-1A71-5213-4DEF-9C708099F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6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57C4-605E-0A98-67E1-2BF8D8DA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 Jesus Encourages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5820-6571-DA2B-8786-98E811BEA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V.19 </a:t>
            </a:r>
            <a:r>
              <a:rPr lang="en-US" sz="3600" dirty="0">
                <a:solidFill>
                  <a:srgbClr val="FFC000"/>
                </a:solidFill>
              </a:rPr>
              <a:t>I know </a:t>
            </a:r>
            <a:r>
              <a:rPr lang="en-US" sz="3600" dirty="0"/>
              <a:t>your deeds, your love and faith, your service and perseverance, and that you are now doing more than you did at first.</a:t>
            </a:r>
          </a:p>
          <a:p>
            <a:r>
              <a:rPr lang="en-US" sz="3600" dirty="0"/>
              <a:t>24 Now I say to the rest of you in Thyatira, to you who do not hold to her teaching and have not learned Satan’s so-called deep secrets, ‘I will not impose any other burden on you, 25 except</a:t>
            </a:r>
            <a:r>
              <a:rPr lang="en-US" sz="3600" dirty="0">
                <a:solidFill>
                  <a:srgbClr val="FFC000"/>
                </a:solidFill>
              </a:rPr>
              <a:t> to hold on to what you have until I come</a:t>
            </a:r>
            <a:r>
              <a:rPr lang="en-US" sz="3600" dirty="0"/>
              <a:t>.’  26 To the one who is victorious and does my will to the end,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645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playing football&#10;&#10;Description automatically generated">
            <a:extLst>
              <a:ext uri="{FF2B5EF4-FFF2-40B4-BE49-F238E27FC236}">
                <a16:creationId xmlns:a16="http://schemas.microsoft.com/office/drawing/2014/main" id="{BCEBA4E5-F5F3-8D7F-028D-4D75A8EA1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580" b="116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8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9C89C61-DC23-D126-1638-F481E6D61C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5" b="151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657C4-605E-0A98-67E1-2BF8D8D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2.  Jesus Disciplines 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82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57C4-605E-0A98-67E1-2BF8D8DA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 Jesus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5820-6571-DA2B-8786-98E811BEA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21</a:t>
            </a:r>
            <a:r>
              <a:rPr lang="en-US" sz="3600" dirty="0">
                <a:solidFill>
                  <a:srgbClr val="FFC000"/>
                </a:solidFill>
              </a:rPr>
              <a:t> I have given her time to repent </a:t>
            </a:r>
            <a:r>
              <a:rPr lang="en-US" sz="3600" dirty="0"/>
              <a:t>of her immorality, but she is unwilling. 22 So I will cast her on a bed of suffering, and I will make those who commit adultery with her suffer intensely, </a:t>
            </a:r>
            <a:r>
              <a:rPr lang="en-US" sz="3600" dirty="0">
                <a:solidFill>
                  <a:srgbClr val="FFC000"/>
                </a:solidFill>
              </a:rPr>
              <a:t>unless they repent </a:t>
            </a:r>
            <a:r>
              <a:rPr lang="en-US" sz="3600" dirty="0"/>
              <a:t>of her ways. 23 I will strike her children dead. Then all the churches will know that I am he who searches hearts and minds, and I will repay each of you according to your deeds.</a:t>
            </a:r>
          </a:p>
        </p:txBody>
      </p:sp>
    </p:spTree>
    <p:extLst>
      <p:ext uri="{BB962C8B-B14F-4D97-AF65-F5344CB8AC3E}">
        <p14:creationId xmlns:p14="http://schemas.microsoft.com/office/powerpoint/2010/main" val="271051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469</Words>
  <Application>Microsoft Macintosh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 Jesus Encourages</vt:lpstr>
      <vt:lpstr>PowerPoint Presentation</vt:lpstr>
      <vt:lpstr>2.  Jesus Disciplines </vt:lpstr>
      <vt:lpstr>2.  Jesus Disciplines</vt:lpstr>
      <vt:lpstr>2.  Jesus Disciplines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Heewoo Han</dc:creator>
  <cp:lastModifiedBy>Heewoo Han</cp:lastModifiedBy>
  <cp:revision>2</cp:revision>
  <dcterms:created xsi:type="dcterms:W3CDTF">2024-07-19T06:27:21Z</dcterms:created>
  <dcterms:modified xsi:type="dcterms:W3CDTF">2024-07-20T03:18:31Z</dcterms:modified>
</cp:coreProperties>
</file>