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2" r:id="rId3"/>
    <p:sldId id="257" r:id="rId4"/>
    <p:sldId id="258" r:id="rId5"/>
    <p:sldId id="259" r:id="rId6"/>
    <p:sldId id="260" r:id="rId7"/>
    <p:sldId id="261" r:id="rId8"/>
    <p:sldId id="262" r:id="rId9"/>
    <p:sldId id="263" r:id="rId10"/>
    <p:sldId id="264" r:id="rId11"/>
    <p:sldId id="265" r:id="rId12"/>
    <p:sldId id="266" r:id="rId13"/>
    <p:sldId id="268" r:id="rId14"/>
    <p:sldId id="267" r:id="rId15"/>
    <p:sldId id="269" r:id="rId16"/>
    <p:sldId id="270"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17"/>
    <p:restoredTop sz="94558"/>
  </p:normalViewPr>
  <p:slideViewPr>
    <p:cSldViewPr snapToGrid="0">
      <p:cViewPr varScale="1">
        <p:scale>
          <a:sx n="76" d="100"/>
          <a:sy n="76" d="100"/>
        </p:scale>
        <p:origin x="208" y="1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AE37DC4-0750-AB48-824F-7A4388DBFE54}" type="datetimeFigureOut">
              <a:rPr lang="en-US" smtClean="0"/>
              <a:t>7/25/24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5E821-C8B0-ED4F-B749-4CD70C74CC7A}" type="slidenum">
              <a:rPr lang="en-US" smtClean="0"/>
              <a:t>‹#›</a:t>
            </a:fld>
            <a:endParaRPr lang="en-US"/>
          </a:p>
        </p:txBody>
      </p:sp>
    </p:spTree>
    <p:extLst>
      <p:ext uri="{BB962C8B-B14F-4D97-AF65-F5344CB8AC3E}">
        <p14:creationId xmlns:p14="http://schemas.microsoft.com/office/powerpoint/2010/main" val="933064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AE37DC4-0750-AB48-824F-7A4388DBFE54}" type="datetimeFigureOut">
              <a:rPr lang="en-US" smtClean="0"/>
              <a:t>7/25/24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5E821-C8B0-ED4F-B749-4CD70C74CC7A}" type="slidenum">
              <a:rPr lang="en-US" smtClean="0"/>
              <a:t>‹#›</a:t>
            </a:fld>
            <a:endParaRPr lang="en-US"/>
          </a:p>
        </p:txBody>
      </p:sp>
    </p:spTree>
    <p:extLst>
      <p:ext uri="{BB962C8B-B14F-4D97-AF65-F5344CB8AC3E}">
        <p14:creationId xmlns:p14="http://schemas.microsoft.com/office/powerpoint/2010/main" val="1032870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AE37DC4-0750-AB48-824F-7A4388DBFE54}" type="datetimeFigureOut">
              <a:rPr lang="en-US" smtClean="0"/>
              <a:t>7/25/24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5E821-C8B0-ED4F-B749-4CD70C74CC7A}" type="slidenum">
              <a:rPr lang="en-US" smtClean="0"/>
              <a:t>‹#›</a:t>
            </a:fld>
            <a:endParaRPr lang="en-US"/>
          </a:p>
        </p:txBody>
      </p:sp>
    </p:spTree>
    <p:extLst>
      <p:ext uri="{BB962C8B-B14F-4D97-AF65-F5344CB8AC3E}">
        <p14:creationId xmlns:p14="http://schemas.microsoft.com/office/powerpoint/2010/main" val="672239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AE37DC4-0750-AB48-824F-7A4388DBFE54}" type="datetimeFigureOut">
              <a:rPr lang="en-US" smtClean="0"/>
              <a:t>7/25/24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5E821-C8B0-ED4F-B749-4CD70C74CC7A}" type="slidenum">
              <a:rPr lang="en-US" smtClean="0"/>
              <a:t>‹#›</a:t>
            </a:fld>
            <a:endParaRPr lang="en-US"/>
          </a:p>
        </p:txBody>
      </p:sp>
    </p:spTree>
    <p:extLst>
      <p:ext uri="{BB962C8B-B14F-4D97-AF65-F5344CB8AC3E}">
        <p14:creationId xmlns:p14="http://schemas.microsoft.com/office/powerpoint/2010/main" val="76043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AE37DC4-0750-AB48-824F-7A4388DBFE54}" type="datetimeFigureOut">
              <a:rPr lang="en-US" smtClean="0"/>
              <a:t>7/25/24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5E821-C8B0-ED4F-B749-4CD70C74CC7A}" type="slidenum">
              <a:rPr lang="en-US" smtClean="0"/>
              <a:t>‹#›</a:t>
            </a:fld>
            <a:endParaRPr lang="en-US"/>
          </a:p>
        </p:txBody>
      </p:sp>
    </p:spTree>
    <p:extLst>
      <p:ext uri="{BB962C8B-B14F-4D97-AF65-F5344CB8AC3E}">
        <p14:creationId xmlns:p14="http://schemas.microsoft.com/office/powerpoint/2010/main" val="2880088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AE37DC4-0750-AB48-824F-7A4388DBFE54}" type="datetimeFigureOut">
              <a:rPr lang="en-US" smtClean="0"/>
              <a:t>7/25/24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5E821-C8B0-ED4F-B749-4CD70C74CC7A}" type="slidenum">
              <a:rPr lang="en-US" smtClean="0"/>
              <a:t>‹#›</a:t>
            </a:fld>
            <a:endParaRPr lang="en-US"/>
          </a:p>
        </p:txBody>
      </p:sp>
    </p:spTree>
    <p:extLst>
      <p:ext uri="{BB962C8B-B14F-4D97-AF65-F5344CB8AC3E}">
        <p14:creationId xmlns:p14="http://schemas.microsoft.com/office/powerpoint/2010/main" val="1747020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AE37DC4-0750-AB48-824F-7A4388DBFE54}" type="datetimeFigureOut">
              <a:rPr lang="en-US" smtClean="0"/>
              <a:t>7/25/24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5E821-C8B0-ED4F-B749-4CD70C74CC7A}" type="slidenum">
              <a:rPr lang="en-US" smtClean="0"/>
              <a:t>‹#›</a:t>
            </a:fld>
            <a:endParaRPr lang="en-US"/>
          </a:p>
        </p:txBody>
      </p:sp>
    </p:spTree>
    <p:extLst>
      <p:ext uri="{BB962C8B-B14F-4D97-AF65-F5344CB8AC3E}">
        <p14:creationId xmlns:p14="http://schemas.microsoft.com/office/powerpoint/2010/main" val="3849589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AE37DC4-0750-AB48-824F-7A4388DBFE54}" type="datetimeFigureOut">
              <a:rPr lang="en-US" smtClean="0"/>
              <a:t>7/25/24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5E821-C8B0-ED4F-B749-4CD70C74CC7A}" type="slidenum">
              <a:rPr lang="en-US" smtClean="0"/>
              <a:t>‹#›</a:t>
            </a:fld>
            <a:endParaRPr lang="en-US"/>
          </a:p>
        </p:txBody>
      </p:sp>
    </p:spTree>
    <p:extLst>
      <p:ext uri="{BB962C8B-B14F-4D97-AF65-F5344CB8AC3E}">
        <p14:creationId xmlns:p14="http://schemas.microsoft.com/office/powerpoint/2010/main" val="296176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37DC4-0750-AB48-824F-7A4388DBFE54}" type="datetimeFigureOut">
              <a:rPr lang="en-US" smtClean="0"/>
              <a:t>7/25/24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5E821-C8B0-ED4F-B749-4CD70C74CC7A}" type="slidenum">
              <a:rPr lang="en-US" smtClean="0"/>
              <a:t>‹#›</a:t>
            </a:fld>
            <a:endParaRPr lang="en-US"/>
          </a:p>
        </p:txBody>
      </p:sp>
    </p:spTree>
    <p:extLst>
      <p:ext uri="{BB962C8B-B14F-4D97-AF65-F5344CB8AC3E}">
        <p14:creationId xmlns:p14="http://schemas.microsoft.com/office/powerpoint/2010/main" val="1257034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AE37DC4-0750-AB48-824F-7A4388DBFE54}" type="datetimeFigureOut">
              <a:rPr lang="en-US" smtClean="0"/>
              <a:t>7/25/24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5E821-C8B0-ED4F-B749-4CD70C74CC7A}" type="slidenum">
              <a:rPr lang="en-US" smtClean="0"/>
              <a:t>‹#›</a:t>
            </a:fld>
            <a:endParaRPr lang="en-US"/>
          </a:p>
        </p:txBody>
      </p:sp>
    </p:spTree>
    <p:extLst>
      <p:ext uri="{BB962C8B-B14F-4D97-AF65-F5344CB8AC3E}">
        <p14:creationId xmlns:p14="http://schemas.microsoft.com/office/powerpoint/2010/main" val="348135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AE37DC4-0750-AB48-824F-7A4388DBFE54}" type="datetimeFigureOut">
              <a:rPr lang="en-US" smtClean="0"/>
              <a:t>7/25/24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5E821-C8B0-ED4F-B749-4CD70C74CC7A}" type="slidenum">
              <a:rPr lang="en-US" smtClean="0"/>
              <a:t>‹#›</a:t>
            </a:fld>
            <a:endParaRPr lang="en-US"/>
          </a:p>
        </p:txBody>
      </p:sp>
    </p:spTree>
    <p:extLst>
      <p:ext uri="{BB962C8B-B14F-4D97-AF65-F5344CB8AC3E}">
        <p14:creationId xmlns:p14="http://schemas.microsoft.com/office/powerpoint/2010/main" val="2780733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8AE37DC4-0750-AB48-824F-7A4388DBFE54}" type="datetimeFigureOut">
              <a:rPr lang="en-US" smtClean="0"/>
              <a:t>7/25/24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7FD5E821-C8B0-ED4F-B749-4CD70C74CC7A}" type="slidenum">
              <a:rPr lang="en-US" smtClean="0"/>
              <a:t>‹#›</a:t>
            </a:fld>
            <a:endParaRPr lang="en-US"/>
          </a:p>
        </p:txBody>
      </p:sp>
    </p:spTree>
    <p:extLst>
      <p:ext uri="{BB962C8B-B14F-4D97-AF65-F5344CB8AC3E}">
        <p14:creationId xmlns:p14="http://schemas.microsoft.com/office/powerpoint/2010/main" val="147540135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4AA4-CC98-F58F-DE0F-A6F531023B6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92B412A-49BA-B7E4-8378-966920D7D4B1}"/>
              </a:ext>
            </a:extLst>
          </p:cNvPr>
          <p:cNvSpPr>
            <a:spLocks noGrp="1"/>
          </p:cNvSpPr>
          <p:nvPr>
            <p:ph type="subTitle" idx="1"/>
          </p:nvPr>
        </p:nvSpPr>
        <p:spPr/>
        <p:txBody>
          <a:bodyPr/>
          <a:lstStyle/>
          <a:p>
            <a:endParaRPr lang="en-US"/>
          </a:p>
        </p:txBody>
      </p:sp>
      <p:pic>
        <p:nvPicPr>
          <p:cNvPr id="5" name="Picture 4" descr="A close up of a clock&#10;&#10;Description automatically generated">
            <a:extLst>
              <a:ext uri="{FF2B5EF4-FFF2-40B4-BE49-F238E27FC236}">
                <a16:creationId xmlns:a16="http://schemas.microsoft.com/office/drawing/2014/main" id="{38A39AB0-7B6D-594F-FC0C-B73BB280F0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22171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ountain with trees and a building on it&#10;&#10;Description automatically generated">
            <a:extLst>
              <a:ext uri="{FF2B5EF4-FFF2-40B4-BE49-F238E27FC236}">
                <a16:creationId xmlns:a16="http://schemas.microsoft.com/office/drawing/2014/main" id="{CE25AE97-D313-253C-7F2B-685BE916915E}"/>
              </a:ext>
            </a:extLst>
          </p:cNvPr>
          <p:cNvPicPr>
            <a:picLocks noChangeAspect="1"/>
          </p:cNvPicPr>
          <p:nvPr/>
        </p:nvPicPr>
        <p:blipFill>
          <a:blip r:embed="rId2"/>
          <a:stretch>
            <a:fillRect/>
          </a:stretch>
        </p:blipFill>
        <p:spPr>
          <a:xfrm>
            <a:off x="0" y="-253711"/>
            <a:ext cx="12192000" cy="7620000"/>
          </a:xfrm>
          <a:prstGeom prst="rect">
            <a:avLst/>
          </a:prstGeom>
        </p:spPr>
      </p:pic>
    </p:spTree>
    <p:extLst>
      <p:ext uri="{BB962C8B-B14F-4D97-AF65-F5344CB8AC3E}">
        <p14:creationId xmlns:p14="http://schemas.microsoft.com/office/powerpoint/2010/main" val="2264739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F25E-E570-4FD3-95AB-376FA50DD823}"/>
              </a:ext>
            </a:extLst>
          </p:cNvPr>
          <p:cNvSpPr>
            <a:spLocks noGrp="1"/>
          </p:cNvSpPr>
          <p:nvPr>
            <p:ph type="title"/>
          </p:nvPr>
        </p:nvSpPr>
        <p:spPr/>
        <p:txBody>
          <a:bodyPr/>
          <a:lstStyle/>
          <a:p>
            <a:r>
              <a:rPr lang="en-US" dirty="0"/>
              <a:t>2.  Wake Up!</a:t>
            </a:r>
          </a:p>
        </p:txBody>
      </p:sp>
      <p:sp>
        <p:nvSpPr>
          <p:cNvPr id="3" name="Content Placeholder 2">
            <a:extLst>
              <a:ext uri="{FF2B5EF4-FFF2-40B4-BE49-F238E27FC236}">
                <a16:creationId xmlns:a16="http://schemas.microsoft.com/office/drawing/2014/main" id="{CFBDB663-6FA4-BBDA-8E88-A3E251E4350D}"/>
              </a:ext>
            </a:extLst>
          </p:cNvPr>
          <p:cNvSpPr>
            <a:spLocks noGrp="1"/>
          </p:cNvSpPr>
          <p:nvPr>
            <p:ph idx="1"/>
          </p:nvPr>
        </p:nvSpPr>
        <p:spPr/>
        <p:txBody>
          <a:bodyPr>
            <a:normAutofit/>
          </a:bodyPr>
          <a:lstStyle/>
          <a:p>
            <a:pPr marL="0" indent="0">
              <a:buNone/>
            </a:pPr>
            <a:r>
              <a:rPr lang="en-US" sz="4000" dirty="0"/>
              <a:t>2 Wake up! </a:t>
            </a:r>
            <a:r>
              <a:rPr lang="en-US" sz="4000" dirty="0">
                <a:solidFill>
                  <a:srgbClr val="FFC000"/>
                </a:solidFill>
              </a:rPr>
              <a:t>Strengthen what remains </a:t>
            </a:r>
            <a:r>
              <a:rPr lang="en-US" sz="4000" dirty="0"/>
              <a:t>and is about to die, for I have found your deeds unfinished in the sight of my God. 3 </a:t>
            </a:r>
            <a:r>
              <a:rPr lang="en-US" sz="4000" dirty="0">
                <a:solidFill>
                  <a:srgbClr val="FFC000"/>
                </a:solidFill>
              </a:rPr>
              <a:t>Remember</a:t>
            </a:r>
            <a:r>
              <a:rPr lang="en-US" sz="4000" dirty="0"/>
              <a:t>, therefore, what you have received and heard; hold it fast, </a:t>
            </a:r>
            <a:r>
              <a:rPr lang="en-US" sz="4000" dirty="0">
                <a:solidFill>
                  <a:srgbClr val="FFC000"/>
                </a:solidFill>
              </a:rPr>
              <a:t>and repent</a:t>
            </a:r>
            <a:r>
              <a:rPr lang="en-US" sz="4000" dirty="0"/>
              <a:t>. But if you do not wake up, I will come like a thief, and you will not know at what time I will come to you.</a:t>
            </a:r>
          </a:p>
        </p:txBody>
      </p:sp>
    </p:spTree>
    <p:extLst>
      <p:ext uri="{BB962C8B-B14F-4D97-AF65-F5344CB8AC3E}">
        <p14:creationId xmlns:p14="http://schemas.microsoft.com/office/powerpoint/2010/main" val="505791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large crowd of people in a forest&#10;&#10;Description automatically generated">
            <a:extLst>
              <a:ext uri="{FF2B5EF4-FFF2-40B4-BE49-F238E27FC236}">
                <a16:creationId xmlns:a16="http://schemas.microsoft.com/office/drawing/2014/main" id="{4916425F-B535-5ED8-1908-D328B4F5C1B4}"/>
              </a:ext>
            </a:extLst>
          </p:cNvPr>
          <p:cNvPicPr>
            <a:picLocks noGrp="1" noChangeAspect="1"/>
          </p:cNvPicPr>
          <p:nvPr>
            <p:ph sz="half" idx="1"/>
          </p:nvPr>
        </p:nvPicPr>
        <p:blipFill>
          <a:blip r:embed="rId2"/>
          <a:stretch>
            <a:fillRect/>
          </a:stretch>
        </p:blipFill>
        <p:spPr>
          <a:xfrm>
            <a:off x="0" y="-146957"/>
            <a:ext cx="12311743" cy="8278100"/>
          </a:xfrm>
        </p:spPr>
      </p:pic>
      <p:sp>
        <p:nvSpPr>
          <p:cNvPr id="4" name="Content Placeholder 3">
            <a:extLst>
              <a:ext uri="{FF2B5EF4-FFF2-40B4-BE49-F238E27FC236}">
                <a16:creationId xmlns:a16="http://schemas.microsoft.com/office/drawing/2014/main" id="{EBDC849D-BC02-D616-B548-81FBDB92BFDF}"/>
              </a:ext>
            </a:extLst>
          </p:cNvPr>
          <p:cNvSpPr>
            <a:spLocks noGrp="1"/>
          </p:cNvSpPr>
          <p:nvPr>
            <p:ph sz="half" idx="2"/>
          </p:nvPr>
        </p:nvSpPr>
        <p:spPr>
          <a:xfrm>
            <a:off x="5624946" y="1061857"/>
            <a:ext cx="5569527" cy="2930236"/>
          </a:xfrm>
          <a:solidFill>
            <a:schemeClr val="accent3">
              <a:lumMod val="50000"/>
              <a:alpha val="29000"/>
            </a:schemeClr>
          </a:solidFill>
        </p:spPr>
        <p:txBody>
          <a:bodyPr>
            <a:normAutofit lnSpcReduction="10000"/>
          </a:bodyPr>
          <a:lstStyle/>
          <a:p>
            <a:pPr marL="0" indent="0" algn="ctr" fontAlgn="ctr">
              <a:buNone/>
            </a:pPr>
            <a:r>
              <a:rPr lang="en-US" sz="4300" dirty="0">
                <a:effectLst/>
                <a:latin typeface="Aptos" panose="020B0004020202020204" pitchFamily="34" charset="0"/>
                <a:ea typeface="PMingLiU" panose="02020500000000000000" pitchFamily="18" charset="-120"/>
                <a:cs typeface="Times New Roman" panose="02020603050405020304" pitchFamily="18" charset="0"/>
              </a:rPr>
              <a:t>“…but there are always, in a genuine Revival, deep convictions of sin….” </a:t>
            </a:r>
            <a:endParaRPr lang="en-US" sz="3600" dirty="0">
              <a:effectLst/>
              <a:latin typeface="Aptos" panose="020B0004020202020204" pitchFamily="34" charset="0"/>
              <a:ea typeface="PMingLiU" panose="02020500000000000000" pitchFamily="18" charset="-120"/>
              <a:cs typeface="Times New Roman" panose="02020603050405020304" pitchFamily="18" charset="0"/>
            </a:endParaRPr>
          </a:p>
          <a:p>
            <a:pPr marL="0" indent="0" algn="ctr" fontAlgn="ctr">
              <a:buNone/>
            </a:pPr>
            <a:r>
              <a:rPr lang="en-US" sz="3000" dirty="0">
                <a:latin typeface="Aptos" panose="020B0004020202020204" pitchFamily="34" charset="0"/>
                <a:ea typeface="PMingLiU" panose="02020500000000000000" pitchFamily="18" charset="-120"/>
                <a:cs typeface="Times New Roman" panose="02020603050405020304" pitchFamily="18" charset="0"/>
              </a:rPr>
              <a:t>- </a:t>
            </a:r>
            <a:r>
              <a:rPr lang="en-US" sz="3000" dirty="0">
                <a:effectLst/>
                <a:latin typeface="Aptos" panose="020B0004020202020204" pitchFamily="34" charset="0"/>
                <a:ea typeface="PMingLiU" panose="02020500000000000000" pitchFamily="18" charset="-120"/>
                <a:cs typeface="Times New Roman" panose="02020603050405020304" pitchFamily="18" charset="0"/>
              </a:rPr>
              <a:t>Charles Finney</a:t>
            </a:r>
            <a:endParaRPr lang="en-US" sz="3900" dirty="0"/>
          </a:p>
        </p:txBody>
      </p:sp>
    </p:spTree>
    <p:extLst>
      <p:ext uri="{BB962C8B-B14F-4D97-AF65-F5344CB8AC3E}">
        <p14:creationId xmlns:p14="http://schemas.microsoft.com/office/powerpoint/2010/main" val="2335241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F25E-E570-4FD3-95AB-376FA50DD823}"/>
              </a:ext>
            </a:extLst>
          </p:cNvPr>
          <p:cNvSpPr>
            <a:spLocks noGrp="1"/>
          </p:cNvSpPr>
          <p:nvPr>
            <p:ph type="title"/>
          </p:nvPr>
        </p:nvSpPr>
        <p:spPr/>
        <p:txBody>
          <a:bodyPr/>
          <a:lstStyle/>
          <a:p>
            <a:r>
              <a:rPr lang="en-US" dirty="0"/>
              <a:t>3.  All in White</a:t>
            </a:r>
          </a:p>
        </p:txBody>
      </p:sp>
      <p:sp>
        <p:nvSpPr>
          <p:cNvPr id="3" name="Content Placeholder 2">
            <a:extLst>
              <a:ext uri="{FF2B5EF4-FFF2-40B4-BE49-F238E27FC236}">
                <a16:creationId xmlns:a16="http://schemas.microsoft.com/office/drawing/2014/main" id="{CFBDB663-6FA4-BBDA-8E88-A3E251E4350D}"/>
              </a:ext>
            </a:extLst>
          </p:cNvPr>
          <p:cNvSpPr>
            <a:spLocks noGrp="1"/>
          </p:cNvSpPr>
          <p:nvPr>
            <p:ph idx="1"/>
          </p:nvPr>
        </p:nvSpPr>
        <p:spPr/>
        <p:txBody>
          <a:bodyPr>
            <a:normAutofit lnSpcReduction="10000"/>
          </a:bodyPr>
          <a:lstStyle/>
          <a:p>
            <a:pPr marL="0" indent="0">
              <a:buNone/>
            </a:pPr>
            <a:r>
              <a:rPr lang="en-US" sz="4000" dirty="0"/>
              <a:t>4 Yet you have a few people in Sardis who have not soiled their clothes. They will walk with me, </a:t>
            </a:r>
            <a:r>
              <a:rPr lang="en-US" sz="4000" dirty="0">
                <a:solidFill>
                  <a:srgbClr val="FFC000"/>
                </a:solidFill>
              </a:rPr>
              <a:t>dressed in white</a:t>
            </a:r>
            <a:r>
              <a:rPr lang="en-US" sz="4000" dirty="0"/>
              <a:t>, for they are worthy. 5 The one who is victorious will, like them, be dressed in white. I will never blot out the name of that person from the </a:t>
            </a:r>
            <a:r>
              <a:rPr lang="en-US" sz="4000" dirty="0">
                <a:solidFill>
                  <a:srgbClr val="FFC000"/>
                </a:solidFill>
              </a:rPr>
              <a:t>book of life</a:t>
            </a:r>
            <a:r>
              <a:rPr lang="en-US" sz="4000" dirty="0"/>
              <a:t>, but will </a:t>
            </a:r>
            <a:r>
              <a:rPr lang="en-US" sz="4000" dirty="0">
                <a:solidFill>
                  <a:srgbClr val="FFC000"/>
                </a:solidFill>
              </a:rPr>
              <a:t>acknowledge that name before my Father </a:t>
            </a:r>
            <a:r>
              <a:rPr lang="en-US" sz="4000" dirty="0"/>
              <a:t>and his angels. </a:t>
            </a:r>
          </a:p>
        </p:txBody>
      </p:sp>
    </p:spTree>
    <p:extLst>
      <p:ext uri="{BB962C8B-B14F-4D97-AF65-F5344CB8AC3E}">
        <p14:creationId xmlns:p14="http://schemas.microsoft.com/office/powerpoint/2010/main" val="51305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ontent Placeholder 7" descr="A person and person in a wedding dress&#10;&#10;Description automatically generated">
            <a:extLst>
              <a:ext uri="{FF2B5EF4-FFF2-40B4-BE49-F238E27FC236}">
                <a16:creationId xmlns:a16="http://schemas.microsoft.com/office/drawing/2014/main" id="{F06DBCFD-4D04-CE25-8FD5-4D915DAACB70}"/>
              </a:ext>
            </a:extLst>
          </p:cNvPr>
          <p:cNvPicPr>
            <a:picLocks noGrp="1" noChangeAspect="1"/>
          </p:cNvPicPr>
          <p:nvPr>
            <p:ph idx="1"/>
          </p:nvPr>
        </p:nvPicPr>
        <p:blipFill>
          <a:blip r:embed="rId2"/>
          <a:srcRect t="7376" r="-2" b="17529"/>
          <a:stretch/>
        </p:blipFill>
        <p:spPr>
          <a:xfrm>
            <a:off x="5392511" y="-789709"/>
            <a:ext cx="6797965" cy="7647699"/>
          </a:xfrm>
          <a:prstGeom prst="rect">
            <a:avLst/>
          </a:prstGeom>
        </p:spPr>
      </p:pic>
      <p:pic>
        <p:nvPicPr>
          <p:cNvPr id="10" name="Picture 9" descr="A person and person in formal attire&#10;&#10;Description automatically generated">
            <a:extLst>
              <a:ext uri="{FF2B5EF4-FFF2-40B4-BE49-F238E27FC236}">
                <a16:creationId xmlns:a16="http://schemas.microsoft.com/office/drawing/2014/main" id="{317426AB-AEA7-8734-6F87-B4A2A2C28161}"/>
              </a:ext>
            </a:extLst>
          </p:cNvPr>
          <p:cNvPicPr>
            <a:picLocks noChangeAspect="1"/>
          </p:cNvPicPr>
          <p:nvPr/>
        </p:nvPicPr>
        <p:blipFill>
          <a:blip r:embed="rId3"/>
          <a:srcRect r="-1" b="13374"/>
          <a:stretch/>
        </p:blipFill>
        <p:spPr>
          <a:xfrm>
            <a:off x="20" y="10"/>
            <a:ext cx="6095980" cy="6857990"/>
          </a:xfrm>
          <a:prstGeom prst="rect">
            <a:avLst/>
          </a:prstGeom>
        </p:spPr>
      </p:pic>
    </p:spTree>
    <p:extLst>
      <p:ext uri="{BB962C8B-B14F-4D97-AF65-F5344CB8AC3E}">
        <p14:creationId xmlns:p14="http://schemas.microsoft.com/office/powerpoint/2010/main" val="621858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AF01B-B60A-B190-62B0-70676B4C1DFE}"/>
              </a:ext>
            </a:extLst>
          </p:cNvPr>
          <p:cNvSpPr>
            <a:spLocks noGrp="1"/>
          </p:cNvSpPr>
          <p:nvPr>
            <p:ph idx="1"/>
          </p:nvPr>
        </p:nvSpPr>
        <p:spPr>
          <a:xfrm>
            <a:off x="838200" y="720436"/>
            <a:ext cx="10515600" cy="5456527"/>
          </a:xfrm>
        </p:spPr>
        <p:txBody>
          <a:bodyPr>
            <a:normAutofit fontScale="92500"/>
          </a:bodyPr>
          <a:lstStyle/>
          <a:p>
            <a:pPr marL="0" indent="0" algn="ctr">
              <a:buNone/>
            </a:pPr>
            <a:r>
              <a:rPr lang="en-US" sz="4000" dirty="0"/>
              <a:t>After this I looked, and there before me was a great multitude that no one could count, from every nation, tribe, people and language, standing before the throne and before the Lamb. They were wearing white robes and were holding palm branches in their hands….  And he said, “These are they who have come out of the great tribulation</a:t>
            </a:r>
            <a:r>
              <a:rPr lang="en-US" sz="4000" dirty="0">
                <a:solidFill>
                  <a:srgbClr val="FFC000"/>
                </a:solidFill>
              </a:rPr>
              <a:t>; they have washed their robes and made them white in the blood of the Lamb. </a:t>
            </a:r>
          </a:p>
          <a:p>
            <a:pPr marL="0" indent="0" algn="ctr">
              <a:buNone/>
            </a:pPr>
            <a:r>
              <a:rPr lang="en-US" sz="4000" dirty="0"/>
              <a:t>- Rev. 7:9-14</a:t>
            </a:r>
          </a:p>
        </p:txBody>
      </p:sp>
      <p:sp>
        <p:nvSpPr>
          <p:cNvPr id="6" name="TextBox 5">
            <a:extLst>
              <a:ext uri="{FF2B5EF4-FFF2-40B4-BE49-F238E27FC236}">
                <a16:creationId xmlns:a16="http://schemas.microsoft.com/office/drawing/2014/main" id="{C1D9E03E-7156-B05E-0720-6DCC7E4E5373}"/>
              </a:ext>
            </a:extLst>
          </p:cNvPr>
          <p:cNvSpPr txBox="1"/>
          <p:nvPr/>
        </p:nvSpPr>
        <p:spPr>
          <a:xfrm>
            <a:off x="5902036" y="415636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80054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F25E-E570-4FD3-95AB-376FA50DD823}"/>
              </a:ext>
            </a:extLst>
          </p:cNvPr>
          <p:cNvSpPr>
            <a:spLocks noGrp="1"/>
          </p:cNvSpPr>
          <p:nvPr>
            <p:ph type="title"/>
          </p:nvPr>
        </p:nvSpPr>
        <p:spPr/>
        <p:txBody>
          <a:bodyPr/>
          <a:lstStyle/>
          <a:p>
            <a:r>
              <a:rPr lang="en-US" dirty="0"/>
              <a:t>3.  All in White</a:t>
            </a:r>
          </a:p>
        </p:txBody>
      </p:sp>
      <p:sp>
        <p:nvSpPr>
          <p:cNvPr id="3" name="Content Placeholder 2">
            <a:extLst>
              <a:ext uri="{FF2B5EF4-FFF2-40B4-BE49-F238E27FC236}">
                <a16:creationId xmlns:a16="http://schemas.microsoft.com/office/drawing/2014/main" id="{CFBDB663-6FA4-BBDA-8E88-A3E251E4350D}"/>
              </a:ext>
            </a:extLst>
          </p:cNvPr>
          <p:cNvSpPr>
            <a:spLocks noGrp="1"/>
          </p:cNvSpPr>
          <p:nvPr>
            <p:ph idx="1"/>
          </p:nvPr>
        </p:nvSpPr>
        <p:spPr/>
        <p:txBody>
          <a:bodyPr>
            <a:normAutofit lnSpcReduction="10000"/>
          </a:bodyPr>
          <a:lstStyle/>
          <a:p>
            <a:pPr marL="0" indent="0">
              <a:buNone/>
            </a:pPr>
            <a:r>
              <a:rPr lang="en-US" sz="4000" dirty="0"/>
              <a:t>4 Yet you have a few people in Sardis who have not soiled their clothes. They will walk with me, </a:t>
            </a:r>
            <a:r>
              <a:rPr lang="en-US" sz="4000" dirty="0">
                <a:solidFill>
                  <a:srgbClr val="FFC000"/>
                </a:solidFill>
              </a:rPr>
              <a:t>dressed in white</a:t>
            </a:r>
            <a:r>
              <a:rPr lang="en-US" sz="4000" dirty="0"/>
              <a:t>, for they are worthy. 5 The one who is victorious will, like them, be dressed in white. I will never blot out the name of that person from the </a:t>
            </a:r>
            <a:r>
              <a:rPr lang="en-US" sz="4000" dirty="0">
                <a:solidFill>
                  <a:srgbClr val="FFC000"/>
                </a:solidFill>
              </a:rPr>
              <a:t>book of life</a:t>
            </a:r>
            <a:r>
              <a:rPr lang="en-US" sz="4000" dirty="0"/>
              <a:t>, but will </a:t>
            </a:r>
            <a:r>
              <a:rPr lang="en-US" sz="4000" dirty="0">
                <a:solidFill>
                  <a:srgbClr val="FFC000"/>
                </a:solidFill>
              </a:rPr>
              <a:t>acknowledge that name before my Father </a:t>
            </a:r>
            <a:r>
              <a:rPr lang="en-US" sz="4000" dirty="0"/>
              <a:t>and his angels. </a:t>
            </a:r>
          </a:p>
        </p:txBody>
      </p:sp>
    </p:spTree>
    <p:extLst>
      <p:ext uri="{BB962C8B-B14F-4D97-AF65-F5344CB8AC3E}">
        <p14:creationId xmlns:p14="http://schemas.microsoft.com/office/powerpoint/2010/main" val="3432115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4AA4-CC98-F58F-DE0F-A6F531023B6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92B412A-49BA-B7E4-8378-966920D7D4B1}"/>
              </a:ext>
            </a:extLst>
          </p:cNvPr>
          <p:cNvSpPr>
            <a:spLocks noGrp="1"/>
          </p:cNvSpPr>
          <p:nvPr>
            <p:ph type="subTitle" idx="1"/>
          </p:nvPr>
        </p:nvSpPr>
        <p:spPr/>
        <p:txBody>
          <a:bodyPr/>
          <a:lstStyle/>
          <a:p>
            <a:endParaRPr lang="en-US"/>
          </a:p>
        </p:txBody>
      </p:sp>
      <p:pic>
        <p:nvPicPr>
          <p:cNvPr id="5" name="Picture 4" descr="A close up of a clock&#10;&#10;Description automatically generated">
            <a:extLst>
              <a:ext uri="{FF2B5EF4-FFF2-40B4-BE49-F238E27FC236}">
                <a16:creationId xmlns:a16="http://schemas.microsoft.com/office/drawing/2014/main" id="{38A39AB0-7B6D-594F-FC0C-B73BB280F0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88732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46BC6E8-1A71-5213-4DEF-9C708099F022}"/>
              </a:ext>
            </a:extLst>
          </p:cNvPr>
          <p:cNvPicPr>
            <a:picLocks noGrp="1" noChangeAspect="1"/>
          </p:cNvPicPr>
          <p:nvPr>
            <p:ph idx="1"/>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418567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F25E-E570-4FD3-95AB-376FA50DD823}"/>
              </a:ext>
            </a:extLst>
          </p:cNvPr>
          <p:cNvSpPr>
            <a:spLocks noGrp="1"/>
          </p:cNvSpPr>
          <p:nvPr>
            <p:ph type="title"/>
          </p:nvPr>
        </p:nvSpPr>
        <p:spPr/>
        <p:txBody>
          <a:bodyPr/>
          <a:lstStyle/>
          <a:p>
            <a:r>
              <a:rPr lang="en-US" dirty="0"/>
              <a:t>1.  Life in the Spirit </a:t>
            </a:r>
          </a:p>
        </p:txBody>
      </p:sp>
      <p:sp>
        <p:nvSpPr>
          <p:cNvPr id="3" name="Content Placeholder 2">
            <a:extLst>
              <a:ext uri="{FF2B5EF4-FFF2-40B4-BE49-F238E27FC236}">
                <a16:creationId xmlns:a16="http://schemas.microsoft.com/office/drawing/2014/main" id="{CFBDB663-6FA4-BBDA-8E88-A3E251E4350D}"/>
              </a:ext>
            </a:extLst>
          </p:cNvPr>
          <p:cNvSpPr>
            <a:spLocks noGrp="1"/>
          </p:cNvSpPr>
          <p:nvPr>
            <p:ph idx="1"/>
          </p:nvPr>
        </p:nvSpPr>
        <p:spPr/>
        <p:txBody>
          <a:bodyPr>
            <a:normAutofit/>
          </a:bodyPr>
          <a:lstStyle/>
          <a:p>
            <a:pPr marL="0" indent="0">
              <a:buNone/>
            </a:pPr>
            <a:r>
              <a:rPr lang="en-US" sz="4000" dirty="0"/>
              <a:t>1“To the angel of the church in Sardis write: These are the words </a:t>
            </a:r>
            <a:r>
              <a:rPr lang="en-US" sz="4000" dirty="0">
                <a:solidFill>
                  <a:srgbClr val="FFC000"/>
                </a:solidFill>
              </a:rPr>
              <a:t>of him who holds the seven spirits of God </a:t>
            </a:r>
            <a:r>
              <a:rPr lang="en-US" sz="4000" dirty="0"/>
              <a:t>and the seven stars. I know your deeds; you have </a:t>
            </a:r>
            <a:r>
              <a:rPr lang="en-US" sz="4000" dirty="0">
                <a:solidFill>
                  <a:srgbClr val="FFC000"/>
                </a:solidFill>
              </a:rPr>
              <a:t>a reputation of being alive, but you are dead</a:t>
            </a:r>
            <a:r>
              <a:rPr lang="en-US" sz="4000" dirty="0"/>
              <a:t>. </a:t>
            </a:r>
          </a:p>
          <a:p>
            <a:endParaRPr lang="en-US" sz="4000" dirty="0"/>
          </a:p>
        </p:txBody>
      </p:sp>
    </p:spTree>
    <p:extLst>
      <p:ext uri="{BB962C8B-B14F-4D97-AF65-F5344CB8AC3E}">
        <p14:creationId xmlns:p14="http://schemas.microsoft.com/office/powerpoint/2010/main" val="1842674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uilding with a cross on top of it&#10;&#10;Description automatically generated">
            <a:extLst>
              <a:ext uri="{FF2B5EF4-FFF2-40B4-BE49-F238E27FC236}">
                <a16:creationId xmlns:a16="http://schemas.microsoft.com/office/drawing/2014/main" id="{C752C00C-72AE-8FED-965F-A85AEA73A309}"/>
              </a:ext>
            </a:extLst>
          </p:cNvPr>
          <p:cNvPicPr>
            <a:picLocks noGrp="1" noChangeAspect="1"/>
          </p:cNvPicPr>
          <p:nvPr>
            <p:ph idx="1"/>
          </p:nvPr>
        </p:nvPicPr>
        <p:blipFill>
          <a:blip r:embed="rId2"/>
          <a:srcRect t="25014"/>
          <a:stretch/>
        </p:blipFill>
        <p:spPr>
          <a:xfrm>
            <a:off x="20" y="1282"/>
            <a:ext cx="12191980" cy="6856718"/>
          </a:xfrm>
          <a:prstGeom prst="rect">
            <a:avLst/>
          </a:prstGeom>
        </p:spPr>
      </p:pic>
    </p:spTree>
    <p:extLst>
      <p:ext uri="{BB962C8B-B14F-4D97-AF65-F5344CB8AC3E}">
        <p14:creationId xmlns:p14="http://schemas.microsoft.com/office/powerpoint/2010/main" val="1021241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large crowd of people in a stadium&#10;&#10;Description automatically generated">
            <a:extLst>
              <a:ext uri="{FF2B5EF4-FFF2-40B4-BE49-F238E27FC236}">
                <a16:creationId xmlns:a16="http://schemas.microsoft.com/office/drawing/2014/main" id="{C2E2D086-AF11-1EFB-F4E3-7AA9FC4F8CA1}"/>
              </a:ext>
            </a:extLst>
          </p:cNvPr>
          <p:cNvPicPr>
            <a:picLocks noGrp="1" noChangeAspect="1"/>
          </p:cNvPicPr>
          <p:nvPr>
            <p:ph idx="1"/>
          </p:nvPr>
        </p:nvPicPr>
        <p:blipFill>
          <a:blip r:embed="rId2"/>
          <a:srcRect t="15429"/>
          <a:stretch/>
        </p:blipFill>
        <p:spPr>
          <a:xfrm>
            <a:off x="20" y="1282"/>
            <a:ext cx="12191980" cy="6856718"/>
          </a:xfrm>
          <a:prstGeom prst="rect">
            <a:avLst/>
          </a:prstGeom>
        </p:spPr>
      </p:pic>
    </p:spTree>
    <p:extLst>
      <p:ext uri="{BB962C8B-B14F-4D97-AF65-F5344CB8AC3E}">
        <p14:creationId xmlns:p14="http://schemas.microsoft.com/office/powerpoint/2010/main" val="2381228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F25E-E570-4FD3-95AB-376FA50DD823}"/>
              </a:ext>
            </a:extLst>
          </p:cNvPr>
          <p:cNvSpPr>
            <a:spLocks noGrp="1"/>
          </p:cNvSpPr>
          <p:nvPr>
            <p:ph type="title"/>
          </p:nvPr>
        </p:nvSpPr>
        <p:spPr/>
        <p:txBody>
          <a:bodyPr/>
          <a:lstStyle/>
          <a:p>
            <a:r>
              <a:rPr lang="en-US" dirty="0"/>
              <a:t>1.  Life in the Spirit </a:t>
            </a:r>
          </a:p>
        </p:txBody>
      </p:sp>
      <p:sp>
        <p:nvSpPr>
          <p:cNvPr id="3" name="Content Placeholder 2">
            <a:extLst>
              <a:ext uri="{FF2B5EF4-FFF2-40B4-BE49-F238E27FC236}">
                <a16:creationId xmlns:a16="http://schemas.microsoft.com/office/drawing/2014/main" id="{CFBDB663-6FA4-BBDA-8E88-A3E251E4350D}"/>
              </a:ext>
            </a:extLst>
          </p:cNvPr>
          <p:cNvSpPr>
            <a:spLocks noGrp="1"/>
          </p:cNvSpPr>
          <p:nvPr>
            <p:ph idx="1"/>
          </p:nvPr>
        </p:nvSpPr>
        <p:spPr/>
        <p:txBody>
          <a:bodyPr>
            <a:normAutofit/>
          </a:bodyPr>
          <a:lstStyle/>
          <a:p>
            <a:r>
              <a:rPr lang="en-US" sz="4000" dirty="0"/>
              <a:t> What do we live for? </a:t>
            </a:r>
          </a:p>
        </p:txBody>
      </p:sp>
    </p:spTree>
    <p:extLst>
      <p:ext uri="{BB962C8B-B14F-4D97-AF65-F5344CB8AC3E}">
        <p14:creationId xmlns:p14="http://schemas.microsoft.com/office/powerpoint/2010/main" val="785681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F25E-E570-4FD3-95AB-376FA50DD823}"/>
              </a:ext>
            </a:extLst>
          </p:cNvPr>
          <p:cNvSpPr>
            <a:spLocks noGrp="1"/>
          </p:cNvSpPr>
          <p:nvPr>
            <p:ph type="title"/>
          </p:nvPr>
        </p:nvSpPr>
        <p:spPr/>
        <p:txBody>
          <a:bodyPr/>
          <a:lstStyle/>
          <a:p>
            <a:r>
              <a:rPr lang="en-US" dirty="0"/>
              <a:t>1.  Life in the Spirit </a:t>
            </a:r>
          </a:p>
        </p:txBody>
      </p:sp>
      <p:sp>
        <p:nvSpPr>
          <p:cNvPr id="3" name="Content Placeholder 2">
            <a:extLst>
              <a:ext uri="{FF2B5EF4-FFF2-40B4-BE49-F238E27FC236}">
                <a16:creationId xmlns:a16="http://schemas.microsoft.com/office/drawing/2014/main" id="{CFBDB663-6FA4-BBDA-8E88-A3E251E4350D}"/>
              </a:ext>
            </a:extLst>
          </p:cNvPr>
          <p:cNvSpPr>
            <a:spLocks noGrp="1"/>
          </p:cNvSpPr>
          <p:nvPr>
            <p:ph idx="1"/>
          </p:nvPr>
        </p:nvSpPr>
        <p:spPr/>
        <p:txBody>
          <a:bodyPr>
            <a:normAutofit/>
          </a:bodyPr>
          <a:lstStyle/>
          <a:p>
            <a:r>
              <a:rPr lang="en-US" sz="4000" dirty="0"/>
              <a:t> What do we live for? </a:t>
            </a:r>
          </a:p>
          <a:p>
            <a:r>
              <a:rPr lang="en-US" sz="4000" dirty="0"/>
              <a:t> Relying on God’s power or our own? </a:t>
            </a:r>
          </a:p>
        </p:txBody>
      </p:sp>
    </p:spTree>
    <p:extLst>
      <p:ext uri="{BB962C8B-B14F-4D97-AF65-F5344CB8AC3E}">
        <p14:creationId xmlns:p14="http://schemas.microsoft.com/office/powerpoint/2010/main" val="925044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2F25E-E570-4FD3-95AB-376FA50DD823}"/>
              </a:ext>
            </a:extLst>
          </p:cNvPr>
          <p:cNvSpPr>
            <a:spLocks noGrp="1"/>
          </p:cNvSpPr>
          <p:nvPr>
            <p:ph type="title"/>
          </p:nvPr>
        </p:nvSpPr>
        <p:spPr>
          <a:xfrm>
            <a:off x="640080" y="325369"/>
            <a:ext cx="4368602" cy="1956841"/>
          </a:xfrm>
        </p:spPr>
        <p:txBody>
          <a:bodyPr anchor="b">
            <a:normAutofit/>
          </a:bodyPr>
          <a:lstStyle/>
          <a:p>
            <a:r>
              <a:rPr lang="en-US" dirty="0"/>
              <a:t>1.  Life in the Spirit </a:t>
            </a:r>
          </a:p>
        </p:txBody>
      </p:sp>
      <p:sp>
        <p:nvSpPr>
          <p:cNvPr id="103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BDB663-6FA4-BBDA-8E88-A3E251E4350D}"/>
              </a:ext>
            </a:extLst>
          </p:cNvPr>
          <p:cNvSpPr>
            <a:spLocks noGrp="1"/>
          </p:cNvSpPr>
          <p:nvPr>
            <p:ph idx="1"/>
          </p:nvPr>
        </p:nvSpPr>
        <p:spPr>
          <a:xfrm>
            <a:off x="640080" y="2872899"/>
            <a:ext cx="4243589" cy="3320668"/>
          </a:xfrm>
        </p:spPr>
        <p:txBody>
          <a:bodyPr>
            <a:normAutofit/>
          </a:bodyPr>
          <a:lstStyle/>
          <a:p>
            <a:r>
              <a:rPr lang="en-US" sz="3600" dirty="0"/>
              <a:t> What do we live for? </a:t>
            </a:r>
          </a:p>
          <a:p>
            <a:r>
              <a:rPr lang="en-US" sz="3600" dirty="0"/>
              <a:t> Relying on God’s power or our own? </a:t>
            </a:r>
          </a:p>
          <a:p>
            <a:r>
              <a:rPr lang="en-US" sz="3600" dirty="0"/>
              <a:t> Fruit of the Spirit </a:t>
            </a:r>
          </a:p>
        </p:txBody>
      </p:sp>
      <p:pic>
        <p:nvPicPr>
          <p:cNvPr id="1030" name="Picture 6" descr="The Fruit of the Spirit Decoposter | papemelroti">
            <a:extLst>
              <a:ext uri="{FF2B5EF4-FFF2-40B4-BE49-F238E27FC236}">
                <a16:creationId xmlns:a16="http://schemas.microsoft.com/office/drawing/2014/main" id="{403289CD-46A2-0170-641B-F871B14CA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460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 parked in a snowy area&#10;&#10;Description automatically generated">
            <a:extLst>
              <a:ext uri="{FF2B5EF4-FFF2-40B4-BE49-F238E27FC236}">
                <a16:creationId xmlns:a16="http://schemas.microsoft.com/office/drawing/2014/main" id="{2F0BAAAA-17E2-F629-97B1-C0B51E6515DD}"/>
              </a:ext>
            </a:extLst>
          </p:cNvPr>
          <p:cNvPicPr>
            <a:picLocks noGrp="1" noChangeAspect="1"/>
          </p:cNvPicPr>
          <p:nvPr>
            <p:ph idx="1"/>
          </p:nvPr>
        </p:nvPicPr>
        <p:blipFill>
          <a:blip r:embed="rId2"/>
          <a:srcRect t="14547" b="4241"/>
          <a:stretch/>
        </p:blipFill>
        <p:spPr>
          <a:xfrm>
            <a:off x="20" y="1282"/>
            <a:ext cx="12191980" cy="6856718"/>
          </a:xfrm>
          <a:prstGeom prst="rect">
            <a:avLst/>
          </a:prstGeom>
        </p:spPr>
      </p:pic>
    </p:spTree>
    <p:extLst>
      <p:ext uri="{BB962C8B-B14F-4D97-AF65-F5344CB8AC3E}">
        <p14:creationId xmlns:p14="http://schemas.microsoft.com/office/powerpoint/2010/main" val="39679444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docProps/app.xml><?xml version="1.0" encoding="utf-8"?>
<Properties xmlns="http://schemas.openxmlformats.org/officeDocument/2006/extended-properties" xmlns:vt="http://schemas.openxmlformats.org/officeDocument/2006/docPropsVTypes">
  <Template>Office Theme</Template>
  <TotalTime>88</TotalTime>
  <Words>464</Words>
  <Application>Microsoft Macintosh PowerPoint</Application>
  <PresentationFormat>Widescreen</PresentationFormat>
  <Paragraphs>21</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Aptos</vt:lpstr>
      <vt:lpstr>Aptos Display</vt:lpstr>
      <vt:lpstr>Arial</vt:lpstr>
      <vt:lpstr>Office Theme</vt:lpstr>
      <vt:lpstr>PowerPoint Presentation</vt:lpstr>
      <vt:lpstr>PowerPoint Presentation</vt:lpstr>
      <vt:lpstr>1.  Life in the Spirit </vt:lpstr>
      <vt:lpstr>PowerPoint Presentation</vt:lpstr>
      <vt:lpstr>PowerPoint Presentation</vt:lpstr>
      <vt:lpstr>1.  Life in the Spirit </vt:lpstr>
      <vt:lpstr>1.  Life in the Spirit </vt:lpstr>
      <vt:lpstr>1.  Life in the Spirit </vt:lpstr>
      <vt:lpstr>PowerPoint Presentation</vt:lpstr>
      <vt:lpstr>PowerPoint Presentation</vt:lpstr>
      <vt:lpstr>2.  Wake Up!</vt:lpstr>
      <vt:lpstr>PowerPoint Presentation</vt:lpstr>
      <vt:lpstr>3.  All in White</vt:lpstr>
      <vt:lpstr>PowerPoint Presentation</vt:lpstr>
      <vt:lpstr>PowerPoint Presentation</vt:lpstr>
      <vt:lpstr>3.  All in White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Heewoo Han</dc:creator>
  <cp:lastModifiedBy>Heewoo Han</cp:lastModifiedBy>
  <cp:revision>2</cp:revision>
  <dcterms:created xsi:type="dcterms:W3CDTF">2024-07-25T04:17:43Z</dcterms:created>
  <dcterms:modified xsi:type="dcterms:W3CDTF">2024-07-25T07:35:16Z</dcterms:modified>
</cp:coreProperties>
</file>