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66" r:id="rId4"/>
    <p:sldId id="267" r:id="rId5"/>
    <p:sldId id="268" r:id="rId6"/>
    <p:sldId id="256" r:id="rId7"/>
    <p:sldId id="260" r:id="rId8"/>
    <p:sldId id="257" r:id="rId9"/>
    <p:sldId id="258" r:id="rId10"/>
    <p:sldId id="259" r:id="rId11"/>
    <p:sldId id="261" r:id="rId12"/>
    <p:sldId id="262" r:id="rId13"/>
    <p:sldId id="263" r:id="rId14"/>
    <p:sldId id="280" r:id="rId15"/>
    <p:sldId id="271" r:id="rId16"/>
    <p:sldId id="279" r:id="rId17"/>
    <p:sldId id="276" r:id="rId18"/>
    <p:sldId id="277" r:id="rId19"/>
    <p:sldId id="282" r:id="rId20"/>
    <p:sldId id="274" r:id="rId21"/>
    <p:sldId id="275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43"/>
    <p:restoredTop sz="94697"/>
  </p:normalViewPr>
  <p:slideViewPr>
    <p:cSldViewPr snapToGrid="0">
      <p:cViewPr varScale="1">
        <p:scale>
          <a:sx n="23" d="100"/>
          <a:sy n="23" d="100"/>
        </p:scale>
        <p:origin x="208" y="3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woo Han" userId="c66310b4-e29b-4cca-902b-4b1852bcfbda" providerId="ADAL" clId="{8D488726-305F-0643-9FEE-AB35267376A0}"/>
    <pc:docChg chg="undo redo custSel addSld delSld modSld sldOrd">
      <pc:chgData name="Heewoo Han" userId="c66310b4-e29b-4cca-902b-4b1852bcfbda" providerId="ADAL" clId="{8D488726-305F-0643-9FEE-AB35267376A0}" dt="2025-01-25T12:47:10.597" v="623" actId="20577"/>
      <pc:docMkLst>
        <pc:docMk/>
      </pc:docMkLst>
      <pc:sldChg chg="del">
        <pc:chgData name="Heewoo Han" userId="c66310b4-e29b-4cca-902b-4b1852bcfbda" providerId="ADAL" clId="{8D488726-305F-0643-9FEE-AB35267376A0}" dt="2025-01-25T12:28:52.768" v="138" actId="2696"/>
        <pc:sldMkLst>
          <pc:docMk/>
          <pc:sldMk cId="2587807991" sldId="269"/>
        </pc:sldMkLst>
      </pc:sldChg>
      <pc:sldChg chg="modSp del">
        <pc:chgData name="Heewoo Han" userId="c66310b4-e29b-4cca-902b-4b1852bcfbda" providerId="ADAL" clId="{8D488726-305F-0643-9FEE-AB35267376A0}" dt="2025-01-24T08:15:11.089" v="136" actId="2696"/>
        <pc:sldMkLst>
          <pc:docMk/>
          <pc:sldMk cId="2675324454" sldId="270"/>
        </pc:sldMkLst>
        <pc:spChg chg="mod">
          <ac:chgData name="Heewoo Han" userId="c66310b4-e29b-4cca-902b-4b1852bcfbda" providerId="ADAL" clId="{8D488726-305F-0643-9FEE-AB35267376A0}" dt="2025-01-24T08:13:25.333" v="134" actId="20577"/>
          <ac:spMkLst>
            <pc:docMk/>
            <pc:sldMk cId="2675324454" sldId="270"/>
            <ac:spMk id="2" creationId="{D57FAD22-1529-6E03-CB58-F11FF3D3D441}"/>
          </ac:spMkLst>
        </pc:spChg>
      </pc:sldChg>
      <pc:sldChg chg="delSp modSp new ord">
        <pc:chgData name="Heewoo Han" userId="c66310b4-e29b-4cca-902b-4b1852bcfbda" providerId="ADAL" clId="{8D488726-305F-0643-9FEE-AB35267376A0}" dt="2025-01-25T12:29:16.551" v="139" actId="1076"/>
        <pc:sldMkLst>
          <pc:docMk/>
          <pc:sldMk cId="2343323601" sldId="271"/>
        </pc:sldMkLst>
        <pc:spChg chg="del">
          <ac:chgData name="Heewoo Han" userId="c66310b4-e29b-4cca-902b-4b1852bcfbda" providerId="ADAL" clId="{8D488726-305F-0643-9FEE-AB35267376A0}" dt="2025-01-24T07:45:15.013" v="6" actId="478"/>
          <ac:spMkLst>
            <pc:docMk/>
            <pc:sldMk cId="2343323601" sldId="271"/>
            <ac:spMk id="2" creationId="{FFAD25CF-AB87-95F5-169C-21A33442D507}"/>
          </ac:spMkLst>
        </pc:spChg>
        <pc:spChg chg="mod">
          <ac:chgData name="Heewoo Han" userId="c66310b4-e29b-4cca-902b-4b1852bcfbda" providerId="ADAL" clId="{8D488726-305F-0643-9FEE-AB35267376A0}" dt="2025-01-24T07:46:58.302" v="21" actId="207"/>
          <ac:spMkLst>
            <pc:docMk/>
            <pc:sldMk cId="2343323601" sldId="271"/>
            <ac:spMk id="3" creationId="{BB7E7133-7FF6-24CF-6DA5-8A9F780DFFB2}"/>
          </ac:spMkLst>
        </pc:spChg>
      </pc:sldChg>
      <pc:sldChg chg="add del">
        <pc:chgData name="Heewoo Han" userId="c66310b4-e29b-4cca-902b-4b1852bcfbda" providerId="ADAL" clId="{8D488726-305F-0643-9FEE-AB35267376A0}" dt="2025-01-25T12:30:12.592" v="140" actId="2696"/>
        <pc:sldMkLst>
          <pc:docMk/>
          <pc:sldMk cId="3502260862" sldId="272"/>
        </pc:sldMkLst>
      </pc:sldChg>
      <pc:sldChg chg="modSp new add del ord">
        <pc:chgData name="Heewoo Han" userId="c66310b4-e29b-4cca-902b-4b1852bcfbda" providerId="ADAL" clId="{8D488726-305F-0643-9FEE-AB35267376A0}" dt="2025-01-25T12:35:51.906" v="505" actId="2696"/>
        <pc:sldMkLst>
          <pc:docMk/>
          <pc:sldMk cId="3802353557" sldId="273"/>
        </pc:sldMkLst>
        <pc:spChg chg="mod">
          <ac:chgData name="Heewoo Han" userId="c66310b4-e29b-4cca-902b-4b1852bcfbda" providerId="ADAL" clId="{8D488726-305F-0643-9FEE-AB35267376A0}" dt="2025-01-24T07:55:27.720" v="40" actId="22"/>
          <ac:spMkLst>
            <pc:docMk/>
            <pc:sldMk cId="3802353557" sldId="273"/>
            <ac:spMk id="3" creationId="{6C3A3B62-9D20-8565-858D-6AB5B9DF7B47}"/>
          </ac:spMkLst>
        </pc:spChg>
      </pc:sldChg>
      <pc:sldChg chg="addSp delSp modSp new">
        <pc:chgData name="Heewoo Han" userId="c66310b4-e29b-4cca-902b-4b1852bcfbda" providerId="ADAL" clId="{8D488726-305F-0643-9FEE-AB35267376A0}" dt="2025-01-24T08:17:55.577" v="137" actId="14100"/>
        <pc:sldMkLst>
          <pc:docMk/>
          <pc:sldMk cId="3118555915" sldId="274"/>
        </pc:sldMkLst>
        <pc:spChg chg="del">
          <ac:chgData name="Heewoo Han" userId="c66310b4-e29b-4cca-902b-4b1852bcfbda" providerId="ADAL" clId="{8D488726-305F-0643-9FEE-AB35267376A0}" dt="2025-01-24T07:53:47.494" v="26" actId="478"/>
          <ac:spMkLst>
            <pc:docMk/>
            <pc:sldMk cId="3118555915" sldId="274"/>
            <ac:spMk id="2" creationId="{443F2DCE-AAAE-88A6-9487-1A7D4D77365D}"/>
          </ac:spMkLst>
        </pc:spChg>
        <pc:spChg chg="del">
          <ac:chgData name="Heewoo Han" userId="c66310b4-e29b-4cca-902b-4b1852bcfbda" providerId="ADAL" clId="{8D488726-305F-0643-9FEE-AB35267376A0}" dt="2025-01-24T07:53:40.306" v="25" actId="22"/>
          <ac:spMkLst>
            <pc:docMk/>
            <pc:sldMk cId="3118555915" sldId="274"/>
            <ac:spMk id="3" creationId="{CC8B3BB1-2C30-EBEB-067F-52BA5EACB1A3}"/>
          </ac:spMkLst>
        </pc:spChg>
        <pc:picChg chg="add mod">
          <ac:chgData name="Heewoo Han" userId="c66310b4-e29b-4cca-902b-4b1852bcfbda" providerId="ADAL" clId="{8D488726-305F-0643-9FEE-AB35267376A0}" dt="2025-01-24T08:17:55.577" v="137" actId="14100"/>
          <ac:picMkLst>
            <pc:docMk/>
            <pc:sldMk cId="3118555915" sldId="274"/>
            <ac:picMk id="6" creationId="{A664F898-CC37-AB8C-CD11-D87EF5449491}"/>
          </ac:picMkLst>
        </pc:picChg>
      </pc:sldChg>
      <pc:sldChg chg="modSp add">
        <pc:chgData name="Heewoo Han" userId="c66310b4-e29b-4cca-902b-4b1852bcfbda" providerId="ADAL" clId="{8D488726-305F-0643-9FEE-AB35267376A0}" dt="2025-01-25T12:47:10.597" v="623" actId="20577"/>
        <pc:sldMkLst>
          <pc:docMk/>
          <pc:sldMk cId="1439327910" sldId="275"/>
        </pc:sldMkLst>
        <pc:spChg chg="mod">
          <ac:chgData name="Heewoo Han" userId="c66310b4-e29b-4cca-902b-4b1852bcfbda" providerId="ADAL" clId="{8D488726-305F-0643-9FEE-AB35267376A0}" dt="2025-01-25T12:47:10.597" v="623" actId="20577"/>
          <ac:spMkLst>
            <pc:docMk/>
            <pc:sldMk cId="1439327910" sldId="275"/>
            <ac:spMk id="3" creationId="{C0D44AC2-A1DF-8167-EA95-A8B91902442A}"/>
          </ac:spMkLst>
        </pc:spChg>
      </pc:sldChg>
      <pc:sldChg chg="modSp add del">
        <pc:chgData name="Heewoo Han" userId="c66310b4-e29b-4cca-902b-4b1852bcfbda" providerId="ADAL" clId="{8D488726-305F-0643-9FEE-AB35267376A0}" dt="2025-01-24T07:55:33.788" v="41" actId="22"/>
        <pc:sldMkLst>
          <pc:docMk/>
          <pc:sldMk cId="3742838983" sldId="275"/>
        </pc:sldMkLst>
        <pc:spChg chg="mod">
          <ac:chgData name="Heewoo Han" userId="c66310b4-e29b-4cca-902b-4b1852bcfbda" providerId="ADAL" clId="{8D488726-305F-0643-9FEE-AB35267376A0}" dt="2025-01-24T07:55:22.923" v="37" actId="22"/>
          <ac:spMkLst>
            <pc:docMk/>
            <pc:sldMk cId="3742838983" sldId="275"/>
            <ac:spMk id="3" creationId="{C0D44AC2-A1DF-8167-EA95-A8B91902442A}"/>
          </ac:spMkLst>
        </pc:spChg>
      </pc:sldChg>
      <pc:sldChg chg="addSp delSp modSp new mod ord setBg">
        <pc:chgData name="Heewoo Han" userId="c66310b4-e29b-4cca-902b-4b1852bcfbda" providerId="ADAL" clId="{8D488726-305F-0643-9FEE-AB35267376A0}" dt="2025-01-25T12:30:24.530" v="141" actId="1076"/>
        <pc:sldMkLst>
          <pc:docMk/>
          <pc:sldMk cId="2760558006" sldId="276"/>
        </pc:sldMkLst>
        <pc:spChg chg="del">
          <ac:chgData name="Heewoo Han" userId="c66310b4-e29b-4cca-902b-4b1852bcfbda" providerId="ADAL" clId="{8D488726-305F-0643-9FEE-AB35267376A0}" dt="2025-01-24T07:58:02.243" v="63" actId="26606"/>
          <ac:spMkLst>
            <pc:docMk/>
            <pc:sldMk cId="2760558006" sldId="276"/>
            <ac:spMk id="2" creationId="{21A24ED4-3792-4EDB-63F7-74C6DF1C5876}"/>
          </ac:spMkLst>
        </pc:spChg>
        <pc:spChg chg="del">
          <ac:chgData name="Heewoo Han" userId="c66310b4-e29b-4cca-902b-4b1852bcfbda" providerId="ADAL" clId="{8D488726-305F-0643-9FEE-AB35267376A0}" dt="2025-01-24T07:57:59.864" v="62" actId="931"/>
          <ac:spMkLst>
            <pc:docMk/>
            <pc:sldMk cId="2760558006" sldId="276"/>
            <ac:spMk id="3" creationId="{0D1EEA01-CD81-8DCD-A7CD-FD673539D71E}"/>
          </ac:spMkLst>
        </pc:spChg>
        <pc:spChg chg="add">
          <ac:chgData name="Heewoo Han" userId="c66310b4-e29b-4cca-902b-4b1852bcfbda" providerId="ADAL" clId="{8D488726-305F-0643-9FEE-AB35267376A0}" dt="2025-01-24T07:58:02.243" v="63" actId="26606"/>
          <ac:spMkLst>
            <pc:docMk/>
            <pc:sldMk cId="2760558006" sldId="276"/>
            <ac:spMk id="9" creationId="{42A4FC2C-047E-45A5-965D-8E1E3BF09BC6}"/>
          </ac:spMkLst>
        </pc:spChg>
        <pc:picChg chg="add mod ord">
          <ac:chgData name="Heewoo Han" userId="c66310b4-e29b-4cca-902b-4b1852bcfbda" providerId="ADAL" clId="{8D488726-305F-0643-9FEE-AB35267376A0}" dt="2025-01-24T07:58:02.243" v="63" actId="26606"/>
          <ac:picMkLst>
            <pc:docMk/>
            <pc:sldMk cId="2760558006" sldId="276"/>
            <ac:picMk id="4" creationId="{8BDF8BEA-03D1-2D82-F0C9-8A34C44FBD73}"/>
          </ac:picMkLst>
        </pc:picChg>
      </pc:sldChg>
      <pc:sldChg chg="add del">
        <pc:chgData name="Heewoo Han" userId="c66310b4-e29b-4cca-902b-4b1852bcfbda" providerId="ADAL" clId="{8D488726-305F-0643-9FEE-AB35267376A0}" dt="2025-01-24T07:55:52.290" v="48" actId="22"/>
        <pc:sldMkLst>
          <pc:docMk/>
          <pc:sldMk cId="3562434286" sldId="276"/>
        </pc:sldMkLst>
      </pc:sldChg>
      <pc:sldChg chg="addSp delSp modSp new mod ord setBg">
        <pc:chgData name="Heewoo Han" userId="c66310b4-e29b-4cca-902b-4b1852bcfbda" providerId="ADAL" clId="{8D488726-305F-0643-9FEE-AB35267376A0}" dt="2025-01-25T12:30:35.623" v="142" actId="1076"/>
        <pc:sldMkLst>
          <pc:docMk/>
          <pc:sldMk cId="484444642" sldId="277"/>
        </pc:sldMkLst>
        <pc:spChg chg="del">
          <ac:chgData name="Heewoo Han" userId="c66310b4-e29b-4cca-902b-4b1852bcfbda" providerId="ADAL" clId="{8D488726-305F-0643-9FEE-AB35267376A0}" dt="2025-01-24T07:58:51.872" v="66" actId="26606"/>
          <ac:spMkLst>
            <pc:docMk/>
            <pc:sldMk cId="484444642" sldId="277"/>
            <ac:spMk id="2" creationId="{B4A392DD-F7FA-2A34-DA3E-E1792FB53E48}"/>
          </ac:spMkLst>
        </pc:spChg>
        <pc:spChg chg="del">
          <ac:chgData name="Heewoo Han" userId="c66310b4-e29b-4cca-902b-4b1852bcfbda" providerId="ADAL" clId="{8D488726-305F-0643-9FEE-AB35267376A0}" dt="2025-01-24T07:58:49.515" v="65" actId="931"/>
          <ac:spMkLst>
            <pc:docMk/>
            <pc:sldMk cId="484444642" sldId="277"/>
            <ac:spMk id="3" creationId="{D23B6D28-BCF1-7235-8AD5-FE690F0A963B}"/>
          </ac:spMkLst>
        </pc:spChg>
        <pc:spChg chg="add">
          <ac:chgData name="Heewoo Han" userId="c66310b4-e29b-4cca-902b-4b1852bcfbda" providerId="ADAL" clId="{8D488726-305F-0643-9FEE-AB35267376A0}" dt="2025-01-24T07:58:51.872" v="66" actId="26606"/>
          <ac:spMkLst>
            <pc:docMk/>
            <pc:sldMk cId="484444642" sldId="277"/>
            <ac:spMk id="9" creationId="{42A4FC2C-047E-45A5-965D-8E1E3BF09BC6}"/>
          </ac:spMkLst>
        </pc:spChg>
        <pc:picChg chg="add mod ord">
          <ac:chgData name="Heewoo Han" userId="c66310b4-e29b-4cca-902b-4b1852bcfbda" providerId="ADAL" clId="{8D488726-305F-0643-9FEE-AB35267376A0}" dt="2025-01-24T07:58:51.872" v="66" actId="26606"/>
          <ac:picMkLst>
            <pc:docMk/>
            <pc:sldMk cId="484444642" sldId="277"/>
            <ac:picMk id="4" creationId="{6F342CCB-0FC8-B4C8-8204-A8D2E72567F8}"/>
          </ac:picMkLst>
        </pc:picChg>
      </pc:sldChg>
      <pc:sldChg chg="modSp add del">
        <pc:chgData name="Heewoo Han" userId="c66310b4-e29b-4cca-902b-4b1852bcfbda" providerId="ADAL" clId="{8D488726-305F-0643-9FEE-AB35267376A0}" dt="2025-01-25T12:43:12.397" v="569" actId="20577"/>
        <pc:sldMkLst>
          <pc:docMk/>
          <pc:sldMk cId="3915605225" sldId="278"/>
        </pc:sldMkLst>
        <pc:spChg chg="mod">
          <ac:chgData name="Heewoo Han" userId="c66310b4-e29b-4cca-902b-4b1852bcfbda" providerId="ADAL" clId="{8D488726-305F-0643-9FEE-AB35267376A0}" dt="2025-01-25T12:43:12.397" v="569" actId="20577"/>
          <ac:spMkLst>
            <pc:docMk/>
            <pc:sldMk cId="3915605225" sldId="278"/>
            <ac:spMk id="3" creationId="{C0D44AC2-A1DF-8167-EA95-A8B91902442A}"/>
          </ac:spMkLst>
        </pc:spChg>
      </pc:sldChg>
      <pc:sldChg chg="add">
        <pc:chgData name="Heewoo Han" userId="c66310b4-e29b-4cca-902b-4b1852bcfbda" providerId="ADAL" clId="{8D488726-305F-0643-9FEE-AB35267376A0}" dt="2025-01-24T08:12:58.947" v="80" actId="22"/>
        <pc:sldMkLst>
          <pc:docMk/>
          <pc:sldMk cId="2609659009" sldId="279"/>
        </pc:sldMkLst>
      </pc:sldChg>
      <pc:sldChg chg="add">
        <pc:chgData name="Heewoo Han" userId="c66310b4-e29b-4cca-902b-4b1852bcfbda" providerId="ADAL" clId="{8D488726-305F-0643-9FEE-AB35267376A0}" dt="2025-01-24T08:15:07.612" v="135" actId="22"/>
        <pc:sldMkLst>
          <pc:docMk/>
          <pc:sldMk cId="2858731780" sldId="280"/>
        </pc:sldMkLst>
      </pc:sldChg>
      <pc:sldChg chg="new del">
        <pc:chgData name="Heewoo Han" userId="c66310b4-e29b-4cca-902b-4b1852bcfbda" providerId="ADAL" clId="{8D488726-305F-0643-9FEE-AB35267376A0}" dt="2025-01-25T12:36:48.154" v="508" actId="2696"/>
        <pc:sldMkLst>
          <pc:docMk/>
          <pc:sldMk cId="4190945850" sldId="281"/>
        </pc:sldMkLst>
      </pc:sldChg>
      <pc:sldChg chg="modSp add">
        <pc:chgData name="Heewoo Han" userId="c66310b4-e29b-4cca-902b-4b1852bcfbda" providerId="ADAL" clId="{8D488726-305F-0643-9FEE-AB35267376A0}" dt="2025-01-25T12:38:12.592" v="517" actId="20577"/>
        <pc:sldMkLst>
          <pc:docMk/>
          <pc:sldMk cId="4291618265" sldId="282"/>
        </pc:sldMkLst>
        <pc:spChg chg="mod">
          <ac:chgData name="Heewoo Han" userId="c66310b4-e29b-4cca-902b-4b1852bcfbda" providerId="ADAL" clId="{8D488726-305F-0643-9FEE-AB35267376A0}" dt="2025-01-25T12:38:12.592" v="517" actId="20577"/>
          <ac:spMkLst>
            <pc:docMk/>
            <pc:sldMk cId="4291618265" sldId="282"/>
            <ac:spMk id="3" creationId="{C0D44AC2-A1DF-8167-EA95-A8B91902442A}"/>
          </ac:spMkLst>
        </pc:spChg>
      </pc:sldChg>
    </pc:docChg>
  </pc:docChgLst>
  <pc:docChgLst>
    <pc:chgData name="Heewoo Han" userId="c66310b4-e29b-4cca-902b-4b1852bcfbda" providerId="ADAL" clId="{DEA18C3E-486D-DB47-A0BD-96F57AC6C67D}"/>
    <pc:docChg chg="custSel addSld modSld sldOrd">
      <pc:chgData name="Heewoo Han" userId="c66310b4-e29b-4cca-902b-4b1852bcfbda" providerId="ADAL" clId="{DEA18C3E-486D-DB47-A0BD-96F57AC6C67D}" dt="2025-01-24T05:58:24.266" v="172" actId="20577"/>
      <pc:docMkLst>
        <pc:docMk/>
      </pc:docMkLst>
      <pc:sldChg chg="addSp delSp modSp mod setBg">
        <pc:chgData name="Heewoo Han" userId="c66310b4-e29b-4cca-902b-4b1852bcfbda" providerId="ADAL" clId="{DEA18C3E-486D-DB47-A0BD-96F57AC6C67D}" dt="2025-01-24T05:57:50.993" v="134" actId="26606"/>
        <pc:sldMkLst>
          <pc:docMk/>
          <pc:sldMk cId="1380713578" sldId="263"/>
        </pc:sldMkLst>
        <pc:spChg chg="del">
          <ac:chgData name="Heewoo Han" userId="c66310b4-e29b-4cca-902b-4b1852bcfbda" providerId="ADAL" clId="{DEA18C3E-486D-DB47-A0BD-96F57AC6C67D}" dt="2025-01-24T05:57:43.618" v="130" actId="478"/>
          <ac:spMkLst>
            <pc:docMk/>
            <pc:sldMk cId="1380713578" sldId="263"/>
            <ac:spMk id="2" creationId="{F6FAF9A1-AEC4-B53A-6BB3-D418B4EFF928}"/>
          </ac:spMkLst>
        </pc:spChg>
        <pc:spChg chg="del">
          <ac:chgData name="Heewoo Han" userId="c66310b4-e29b-4cca-902b-4b1852bcfbda" providerId="ADAL" clId="{DEA18C3E-486D-DB47-A0BD-96F57AC6C67D}" dt="2025-01-24T05:57:43.618" v="130" actId="478"/>
          <ac:spMkLst>
            <pc:docMk/>
            <pc:sldMk cId="1380713578" sldId="263"/>
            <ac:spMk id="3" creationId="{72BF1C48-5966-B791-A72B-9C03542D5118}"/>
          </ac:spMkLst>
        </pc:spChg>
        <pc:spChg chg="add del mod">
          <ac:chgData name="Heewoo Han" userId="c66310b4-e29b-4cca-902b-4b1852bcfbda" providerId="ADAL" clId="{DEA18C3E-486D-DB47-A0BD-96F57AC6C67D}" dt="2025-01-24T05:57:43.618" v="130" actId="478"/>
          <ac:spMkLst>
            <pc:docMk/>
            <pc:sldMk cId="1380713578" sldId="263"/>
            <ac:spMk id="4" creationId="{F56C763F-CFFC-6802-0ACB-E750F2E4AA53}"/>
          </ac:spMkLst>
        </pc:spChg>
        <pc:spChg chg="add">
          <ac:chgData name="Heewoo Han" userId="c66310b4-e29b-4cca-902b-4b1852bcfbda" providerId="ADAL" clId="{DEA18C3E-486D-DB47-A0BD-96F57AC6C67D}" dt="2025-01-24T05:57:50.993" v="134" actId="26606"/>
          <ac:spMkLst>
            <pc:docMk/>
            <pc:sldMk cId="1380713578" sldId="263"/>
            <ac:spMk id="11" creationId="{42A4FC2C-047E-45A5-965D-8E1E3BF09BC6}"/>
          </ac:spMkLst>
        </pc:spChg>
        <pc:picChg chg="add mod">
          <ac:chgData name="Heewoo Han" userId="c66310b4-e29b-4cca-902b-4b1852bcfbda" providerId="ADAL" clId="{DEA18C3E-486D-DB47-A0BD-96F57AC6C67D}" dt="2025-01-24T05:57:50.993" v="134" actId="26606"/>
          <ac:picMkLst>
            <pc:docMk/>
            <pc:sldMk cId="1380713578" sldId="263"/>
            <ac:picMk id="6" creationId="{6E3D2E81-B45E-7D8F-3EA7-4DABD9FE36A2}"/>
          </ac:picMkLst>
        </pc:picChg>
      </pc:sldChg>
      <pc:sldChg chg="addSp delSp modSp new mod setBg">
        <pc:chgData name="Heewoo Han" userId="c66310b4-e29b-4cca-902b-4b1852bcfbda" providerId="ADAL" clId="{DEA18C3E-486D-DB47-A0BD-96F57AC6C67D}" dt="2025-01-24T05:51:09.932" v="5" actId="26606"/>
        <pc:sldMkLst>
          <pc:docMk/>
          <pc:sldMk cId="3296292339" sldId="265"/>
        </pc:sldMkLst>
        <pc:spChg chg="del">
          <ac:chgData name="Heewoo Han" userId="c66310b4-e29b-4cca-902b-4b1852bcfbda" providerId="ADAL" clId="{DEA18C3E-486D-DB47-A0BD-96F57AC6C67D}" dt="2025-01-24T05:50:59.483" v="1" actId="478"/>
          <ac:spMkLst>
            <pc:docMk/>
            <pc:sldMk cId="3296292339" sldId="265"/>
            <ac:spMk id="2" creationId="{2960C41B-B930-51F5-A3BB-5A268750C158}"/>
          </ac:spMkLst>
        </pc:spChg>
        <pc:spChg chg="del">
          <ac:chgData name="Heewoo Han" userId="c66310b4-e29b-4cca-902b-4b1852bcfbda" providerId="ADAL" clId="{DEA18C3E-486D-DB47-A0BD-96F57AC6C67D}" dt="2025-01-24T05:50:59.483" v="1" actId="478"/>
          <ac:spMkLst>
            <pc:docMk/>
            <pc:sldMk cId="3296292339" sldId="265"/>
            <ac:spMk id="3" creationId="{B484FC47-6401-0C25-D19D-B175876FF958}"/>
          </ac:spMkLst>
        </pc:spChg>
        <pc:spChg chg="add">
          <ac:chgData name="Heewoo Han" userId="c66310b4-e29b-4cca-902b-4b1852bcfbda" providerId="ADAL" clId="{DEA18C3E-486D-DB47-A0BD-96F57AC6C67D}" dt="2025-01-24T05:51:09.932" v="5" actId="26606"/>
          <ac:spMkLst>
            <pc:docMk/>
            <pc:sldMk cId="3296292339" sldId="265"/>
            <ac:spMk id="10" creationId="{42A4FC2C-047E-45A5-965D-8E1E3BF09BC6}"/>
          </ac:spMkLst>
        </pc:spChg>
        <pc:picChg chg="add mod">
          <ac:chgData name="Heewoo Han" userId="c66310b4-e29b-4cca-902b-4b1852bcfbda" providerId="ADAL" clId="{DEA18C3E-486D-DB47-A0BD-96F57AC6C67D}" dt="2025-01-24T05:51:09.932" v="5" actId="26606"/>
          <ac:picMkLst>
            <pc:docMk/>
            <pc:sldMk cId="3296292339" sldId="265"/>
            <ac:picMk id="5" creationId="{72B317EC-BC7F-45CF-AFD7-2D91415D915F}"/>
          </ac:picMkLst>
        </pc:picChg>
      </pc:sldChg>
      <pc:sldChg chg="modSp new mod">
        <pc:chgData name="Heewoo Han" userId="c66310b4-e29b-4cca-902b-4b1852bcfbda" providerId="ADAL" clId="{DEA18C3E-486D-DB47-A0BD-96F57AC6C67D}" dt="2025-01-24T05:52:17.388" v="103" actId="403"/>
        <pc:sldMkLst>
          <pc:docMk/>
          <pc:sldMk cId="4233314323" sldId="266"/>
        </pc:sldMkLst>
        <pc:spChg chg="mod">
          <ac:chgData name="Heewoo Han" userId="c66310b4-e29b-4cca-902b-4b1852bcfbda" providerId="ADAL" clId="{DEA18C3E-486D-DB47-A0BD-96F57AC6C67D}" dt="2025-01-24T05:51:41.206" v="31" actId="20577"/>
          <ac:spMkLst>
            <pc:docMk/>
            <pc:sldMk cId="4233314323" sldId="266"/>
            <ac:spMk id="2" creationId="{45CD5E72-4F9F-96C0-5CFF-9516A4E976C0}"/>
          </ac:spMkLst>
        </pc:spChg>
        <pc:spChg chg="mod">
          <ac:chgData name="Heewoo Han" userId="c66310b4-e29b-4cca-902b-4b1852bcfbda" providerId="ADAL" clId="{DEA18C3E-486D-DB47-A0BD-96F57AC6C67D}" dt="2025-01-24T05:52:17.388" v="103" actId="403"/>
          <ac:spMkLst>
            <pc:docMk/>
            <pc:sldMk cId="4233314323" sldId="266"/>
            <ac:spMk id="3" creationId="{F980F61E-8B8F-4235-EF30-26315DB135CA}"/>
          </ac:spMkLst>
        </pc:spChg>
      </pc:sldChg>
      <pc:sldChg chg="addSp delSp modSp new mod">
        <pc:chgData name="Heewoo Han" userId="c66310b4-e29b-4cca-902b-4b1852bcfbda" providerId="ADAL" clId="{DEA18C3E-486D-DB47-A0BD-96F57AC6C67D}" dt="2025-01-24T05:53:28.586" v="118" actId="1076"/>
        <pc:sldMkLst>
          <pc:docMk/>
          <pc:sldMk cId="2286247198" sldId="267"/>
        </pc:sldMkLst>
        <pc:spChg chg="del">
          <ac:chgData name="Heewoo Han" userId="c66310b4-e29b-4cca-902b-4b1852bcfbda" providerId="ADAL" clId="{DEA18C3E-486D-DB47-A0BD-96F57AC6C67D}" dt="2025-01-24T05:52:54.602" v="105" actId="478"/>
          <ac:spMkLst>
            <pc:docMk/>
            <pc:sldMk cId="2286247198" sldId="267"/>
            <ac:spMk id="2" creationId="{85AB46D1-855B-2B0B-01A3-39D6351E163C}"/>
          </ac:spMkLst>
        </pc:spChg>
        <pc:spChg chg="del">
          <ac:chgData name="Heewoo Han" userId="c66310b4-e29b-4cca-902b-4b1852bcfbda" providerId="ADAL" clId="{DEA18C3E-486D-DB47-A0BD-96F57AC6C67D}" dt="2025-01-24T05:52:54.602" v="105" actId="478"/>
          <ac:spMkLst>
            <pc:docMk/>
            <pc:sldMk cId="2286247198" sldId="267"/>
            <ac:spMk id="3" creationId="{93C55AF6-BDA7-273D-2637-17B4522CBD72}"/>
          </ac:spMkLst>
        </pc:spChg>
        <pc:picChg chg="add mod">
          <ac:chgData name="Heewoo Han" userId="c66310b4-e29b-4cca-902b-4b1852bcfbda" providerId="ADAL" clId="{DEA18C3E-486D-DB47-A0BD-96F57AC6C67D}" dt="2025-01-24T05:53:28.586" v="118" actId="1076"/>
          <ac:picMkLst>
            <pc:docMk/>
            <pc:sldMk cId="2286247198" sldId="267"/>
            <ac:picMk id="5" creationId="{F0977851-7C4F-7FEA-610D-710E5BFFD461}"/>
          </ac:picMkLst>
        </pc:picChg>
      </pc:sldChg>
      <pc:sldChg chg="addSp delSp modSp new mod setBg">
        <pc:chgData name="Heewoo Han" userId="c66310b4-e29b-4cca-902b-4b1852bcfbda" providerId="ADAL" clId="{DEA18C3E-486D-DB47-A0BD-96F57AC6C67D}" dt="2025-01-24T05:55:30.172" v="125" actId="26606"/>
        <pc:sldMkLst>
          <pc:docMk/>
          <pc:sldMk cId="711851135" sldId="268"/>
        </pc:sldMkLst>
        <pc:spChg chg="del">
          <ac:chgData name="Heewoo Han" userId="c66310b4-e29b-4cca-902b-4b1852bcfbda" providerId="ADAL" clId="{DEA18C3E-486D-DB47-A0BD-96F57AC6C67D}" dt="2025-01-24T05:54:48.749" v="120" actId="478"/>
          <ac:spMkLst>
            <pc:docMk/>
            <pc:sldMk cId="711851135" sldId="268"/>
            <ac:spMk id="2" creationId="{B0C37D91-CDF2-DFD4-6557-452C1FF036E3}"/>
          </ac:spMkLst>
        </pc:spChg>
        <pc:spChg chg="del">
          <ac:chgData name="Heewoo Han" userId="c66310b4-e29b-4cca-902b-4b1852bcfbda" providerId="ADAL" clId="{DEA18C3E-486D-DB47-A0BD-96F57AC6C67D}" dt="2025-01-24T05:54:48.749" v="120" actId="478"/>
          <ac:spMkLst>
            <pc:docMk/>
            <pc:sldMk cId="711851135" sldId="268"/>
            <ac:spMk id="3" creationId="{18BB69A4-5689-28B2-B55E-A4498B9DC838}"/>
          </ac:spMkLst>
        </pc:spChg>
        <pc:spChg chg="add del">
          <ac:chgData name="Heewoo Han" userId="c66310b4-e29b-4cca-902b-4b1852bcfbda" providerId="ADAL" clId="{DEA18C3E-486D-DB47-A0BD-96F57AC6C67D}" dt="2025-01-24T05:55:30.172" v="125" actId="26606"/>
          <ac:spMkLst>
            <pc:docMk/>
            <pc:sldMk cId="711851135" sldId="268"/>
            <ac:spMk id="1031" creationId="{42A4FC2C-047E-45A5-965D-8E1E3BF09BC6}"/>
          </ac:spMkLst>
        </pc:spChg>
        <pc:spChg chg="add">
          <ac:chgData name="Heewoo Han" userId="c66310b4-e29b-4cca-902b-4b1852bcfbda" providerId="ADAL" clId="{DEA18C3E-486D-DB47-A0BD-96F57AC6C67D}" dt="2025-01-24T05:55:30.172" v="125" actId="26606"/>
          <ac:spMkLst>
            <pc:docMk/>
            <pc:sldMk cId="711851135" sldId="268"/>
            <ac:spMk id="1036" creationId="{42A4FC2C-047E-45A5-965D-8E1E3BF09BC6}"/>
          </ac:spMkLst>
        </pc:spChg>
        <pc:picChg chg="add del mod">
          <ac:chgData name="Heewoo Han" userId="c66310b4-e29b-4cca-902b-4b1852bcfbda" providerId="ADAL" clId="{DEA18C3E-486D-DB47-A0BD-96F57AC6C67D}" dt="2025-01-24T05:55:27.192" v="123" actId="478"/>
          <ac:picMkLst>
            <pc:docMk/>
            <pc:sldMk cId="711851135" sldId="268"/>
            <ac:picMk id="1026" creationId="{2C12FEC2-3B3E-A743-E814-7F5BAAA1C968}"/>
          </ac:picMkLst>
        </pc:picChg>
        <pc:picChg chg="add mod">
          <ac:chgData name="Heewoo Han" userId="c66310b4-e29b-4cca-902b-4b1852bcfbda" providerId="ADAL" clId="{DEA18C3E-486D-DB47-A0BD-96F57AC6C67D}" dt="2025-01-24T05:55:30.172" v="125" actId="26606"/>
          <ac:picMkLst>
            <pc:docMk/>
            <pc:sldMk cId="711851135" sldId="268"/>
            <ac:picMk id="1028" creationId="{893ED7EB-C410-1908-1C91-970443F24C70}"/>
          </ac:picMkLst>
        </pc:picChg>
      </pc:sldChg>
      <pc:sldChg chg="delSp add ord setBg delDesignElem">
        <pc:chgData name="Heewoo Han" userId="c66310b4-e29b-4cca-902b-4b1852bcfbda" providerId="ADAL" clId="{DEA18C3E-486D-DB47-A0BD-96F57AC6C67D}" dt="2025-01-24T05:56:30.225" v="128" actId="20578"/>
        <pc:sldMkLst>
          <pc:docMk/>
          <pc:sldMk cId="2587807991" sldId="269"/>
        </pc:sldMkLst>
        <pc:spChg chg="del">
          <ac:chgData name="Heewoo Han" userId="c66310b4-e29b-4cca-902b-4b1852bcfbda" providerId="ADAL" clId="{DEA18C3E-486D-DB47-A0BD-96F57AC6C67D}" dt="2025-01-24T05:56:27.701" v="127"/>
          <ac:spMkLst>
            <pc:docMk/>
            <pc:sldMk cId="2587807991" sldId="269"/>
            <ac:spMk id="10" creationId="{42A4FC2C-047E-45A5-965D-8E1E3BF09BC6}"/>
          </ac:spMkLst>
        </pc:spChg>
      </pc:sldChg>
      <pc:sldChg chg="modSp new mod">
        <pc:chgData name="Heewoo Han" userId="c66310b4-e29b-4cca-902b-4b1852bcfbda" providerId="ADAL" clId="{DEA18C3E-486D-DB47-A0BD-96F57AC6C67D}" dt="2025-01-24T05:58:24.266" v="172" actId="20577"/>
        <pc:sldMkLst>
          <pc:docMk/>
          <pc:sldMk cId="2675324454" sldId="270"/>
        </pc:sldMkLst>
        <pc:spChg chg="mod">
          <ac:chgData name="Heewoo Han" userId="c66310b4-e29b-4cca-902b-4b1852bcfbda" providerId="ADAL" clId="{DEA18C3E-486D-DB47-A0BD-96F57AC6C67D}" dt="2025-01-24T05:58:24.266" v="172" actId="20577"/>
          <ac:spMkLst>
            <pc:docMk/>
            <pc:sldMk cId="2675324454" sldId="270"/>
            <ac:spMk id="2" creationId="{D57FAD22-1529-6E03-CB58-F11FF3D3D4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10E3-8C02-0D4E-97AA-3573E65338A6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511-3B82-A945-BF58-EBFBC5ABF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8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10E3-8C02-0D4E-97AA-3573E65338A6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511-3B82-A945-BF58-EBFBC5ABF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8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10E3-8C02-0D4E-97AA-3573E65338A6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511-3B82-A945-BF58-EBFBC5ABF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4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10E3-8C02-0D4E-97AA-3573E65338A6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511-3B82-A945-BF58-EBFBC5ABF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10E3-8C02-0D4E-97AA-3573E65338A6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511-3B82-A945-BF58-EBFBC5ABF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5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10E3-8C02-0D4E-97AA-3573E65338A6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511-3B82-A945-BF58-EBFBC5ABF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2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10E3-8C02-0D4E-97AA-3573E65338A6}" type="datetimeFigureOut">
              <a:rPr lang="en-US" smtClean="0"/>
              <a:t>1/25/25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511-3B82-A945-BF58-EBFBC5ABF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6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10E3-8C02-0D4E-97AA-3573E65338A6}" type="datetimeFigureOut">
              <a:rPr lang="en-US" smtClean="0"/>
              <a:t>1/25/25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511-3B82-A945-BF58-EBFBC5ABF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2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10E3-8C02-0D4E-97AA-3573E65338A6}" type="datetimeFigureOut">
              <a:rPr lang="en-US" smtClean="0"/>
              <a:t>1/25/25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511-3B82-A945-BF58-EBFBC5ABF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4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10E3-8C02-0D4E-97AA-3573E65338A6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511-3B82-A945-BF58-EBFBC5ABF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2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10E3-8C02-0D4E-97AA-3573E65338A6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511-3B82-A945-BF58-EBFBC5ABF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8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EDA10E3-8C02-0D4E-97AA-3573E65338A6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83EF511-3B82-A945-BF58-EBFBC5ABF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87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B89A-24B4-4FF8-2CFD-70AABCE4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6F644-A03E-3412-AC7C-40F363C63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18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00B29-A86F-D9A0-9D8B-482FCA4E3E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516" r="-1" b="14262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Picture 4" descr="A broken heart on a wood surface&#10;&#10;Description automatically generated">
            <a:extLst>
              <a:ext uri="{FF2B5EF4-FFF2-40B4-BE49-F238E27FC236}">
                <a16:creationId xmlns:a16="http://schemas.microsoft.com/office/drawing/2014/main" id="{E923644E-F19B-5883-1461-3B179E9A39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64" r="1" b="10603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0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ouple of trash cans on a sidewalk&#10;&#10;Description automatically generated">
            <a:extLst>
              <a:ext uri="{FF2B5EF4-FFF2-40B4-BE49-F238E27FC236}">
                <a16:creationId xmlns:a16="http://schemas.microsoft.com/office/drawing/2014/main" id="{B3F13410-29D6-FD3D-1C13-616C9A8165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770" b="4466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metal box&#10;&#10;Description automatically generated">
            <a:extLst>
              <a:ext uri="{FF2B5EF4-FFF2-40B4-BE49-F238E27FC236}">
                <a16:creationId xmlns:a16="http://schemas.microsoft.com/office/drawing/2014/main" id="{0C670E01-80C0-EBAB-1AEF-47CECB4850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507" r="2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8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ed lock with a heart carved on it&#10;&#10;Description automatically generated">
            <a:extLst>
              <a:ext uri="{FF2B5EF4-FFF2-40B4-BE49-F238E27FC236}">
                <a16:creationId xmlns:a16="http://schemas.microsoft.com/office/drawing/2014/main" id="{36320C3B-027E-BE4D-0987-8A504DC699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22" r="-1" b="22455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Picture 4" descr="A close-up of a statue&#10;&#10;Description automatically generated">
            <a:extLst>
              <a:ext uri="{FF2B5EF4-FFF2-40B4-BE49-F238E27FC236}">
                <a16:creationId xmlns:a16="http://schemas.microsoft.com/office/drawing/2014/main" id="{85F53BEF-24BE-7138-922F-7E739E750D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30777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3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group of people sitting in a row&#10;&#10;Description automatically generated">
            <a:extLst>
              <a:ext uri="{FF2B5EF4-FFF2-40B4-BE49-F238E27FC236}">
                <a16:creationId xmlns:a16="http://schemas.microsoft.com/office/drawing/2014/main" id="{6E3D2E81-B45E-7D8F-3EA7-4DABD9FE36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13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oto &amp; Art Print The four seasons in a tree reflected in the water of a  lake, bennymarty">
            <a:extLst>
              <a:ext uri="{FF2B5EF4-FFF2-40B4-BE49-F238E27FC236}">
                <a16:creationId xmlns:a16="http://schemas.microsoft.com/office/drawing/2014/main" id="{893ED7EB-C410-1908-1C91-970443F2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31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7133-7FF6-24CF-6DA5-8A9F780DF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303"/>
            <a:ext cx="10515600" cy="5676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u="none" strike="noStrike" baseline="30000" dirty="0">
                <a:effectLst/>
              </a:rPr>
              <a:t>2 </a:t>
            </a:r>
            <a:r>
              <a:rPr lang="en-US" b="0" i="0" u="none" strike="noStrike" dirty="0">
                <a:effectLst/>
              </a:rPr>
              <a:t>    a time to be born and </a:t>
            </a:r>
            <a:r>
              <a:rPr lang="en-US" b="0" i="0" u="none" strike="noStrike" dirty="0">
                <a:solidFill>
                  <a:srgbClr val="FFC000"/>
                </a:solidFill>
                <a:effectLst/>
              </a:rPr>
              <a:t>a time to die,</a:t>
            </a:r>
            <a:br>
              <a:rPr lang="en-US" dirty="0"/>
            </a:br>
            <a:r>
              <a:rPr lang="en-US" b="0" i="0" u="none" strike="noStrike" dirty="0">
                <a:effectLst/>
              </a:rPr>
              <a:t>    a time to plant and a time to uproot,</a:t>
            </a:r>
            <a:br>
              <a:rPr lang="en-US" dirty="0"/>
            </a:br>
            <a:r>
              <a:rPr lang="en-US" b="1" i="0" u="none" strike="noStrike" baseline="30000" dirty="0">
                <a:effectLst/>
              </a:rPr>
              <a:t>3 </a:t>
            </a:r>
            <a:r>
              <a:rPr lang="en-US" b="0" i="0" u="none" strike="noStrike" dirty="0">
                <a:effectLst/>
              </a:rPr>
              <a:t>    </a:t>
            </a:r>
            <a:r>
              <a:rPr lang="en-US" b="0" i="0" u="none" strike="noStrike" dirty="0">
                <a:solidFill>
                  <a:srgbClr val="FFC000"/>
                </a:solidFill>
                <a:effectLst/>
              </a:rPr>
              <a:t>a time to kill</a:t>
            </a:r>
            <a:r>
              <a:rPr lang="en-US" b="0" i="0" u="none" strike="noStrike" dirty="0">
                <a:effectLst/>
              </a:rPr>
              <a:t> and a time to heal,</a:t>
            </a:r>
            <a:br>
              <a:rPr lang="en-US" dirty="0"/>
            </a:br>
            <a:r>
              <a:rPr lang="en-US" b="0" i="0" u="none" strike="noStrike" dirty="0">
                <a:effectLst/>
              </a:rPr>
              <a:t>    a time to tear down and a time to build,</a:t>
            </a:r>
            <a:br>
              <a:rPr lang="en-US" dirty="0"/>
            </a:br>
            <a:r>
              <a:rPr lang="en-US" b="1" i="0" u="none" strike="noStrike" baseline="30000" dirty="0">
                <a:effectLst/>
              </a:rPr>
              <a:t>4 </a:t>
            </a:r>
            <a:r>
              <a:rPr lang="en-US" b="0" i="0" u="none" strike="noStrike" dirty="0">
                <a:effectLst/>
              </a:rPr>
              <a:t>    </a:t>
            </a:r>
            <a:r>
              <a:rPr lang="en-US" b="0" i="0" u="none" strike="noStrike" dirty="0">
                <a:solidFill>
                  <a:srgbClr val="FFC000"/>
                </a:solidFill>
                <a:effectLst/>
              </a:rPr>
              <a:t>a time to weep</a:t>
            </a:r>
            <a:r>
              <a:rPr lang="en-US" b="0" i="0" u="none" strike="noStrike" dirty="0">
                <a:effectLst/>
              </a:rPr>
              <a:t> and a time to laugh,</a:t>
            </a:r>
            <a:br>
              <a:rPr lang="en-US" dirty="0"/>
            </a:br>
            <a:r>
              <a:rPr lang="en-US" b="0" i="0" u="none" strike="noStrike" dirty="0">
                <a:effectLst/>
              </a:rPr>
              <a:t>    </a:t>
            </a:r>
            <a:r>
              <a:rPr lang="en-US" b="0" i="0" u="none" strike="noStrike" dirty="0">
                <a:solidFill>
                  <a:srgbClr val="FFC000"/>
                </a:solidFill>
                <a:effectLst/>
              </a:rPr>
              <a:t>a time to mourn</a:t>
            </a:r>
            <a:r>
              <a:rPr lang="en-US" b="0" i="0" u="none" strike="noStrike" dirty="0">
                <a:effectLst/>
              </a:rPr>
              <a:t> and a time to dance,</a:t>
            </a:r>
            <a:br>
              <a:rPr lang="en-US" dirty="0"/>
            </a:br>
            <a:r>
              <a:rPr lang="en-US" b="1" i="0" u="none" strike="noStrike" baseline="30000" dirty="0">
                <a:effectLst/>
              </a:rPr>
              <a:t>5 </a:t>
            </a:r>
            <a:r>
              <a:rPr lang="en-US" b="0" i="0" u="none" strike="noStrike" dirty="0">
                <a:effectLst/>
              </a:rPr>
              <a:t>    a time to scatter stones and a time to gather them,</a:t>
            </a:r>
            <a:br>
              <a:rPr lang="en-US" dirty="0"/>
            </a:br>
            <a:r>
              <a:rPr lang="en-US" b="0" i="0" u="none" strike="noStrike" dirty="0">
                <a:effectLst/>
              </a:rPr>
              <a:t>    a time to embrace and a time to refrain from embracing,</a:t>
            </a:r>
            <a:br>
              <a:rPr lang="en-US" dirty="0"/>
            </a:br>
            <a:r>
              <a:rPr lang="en-US" b="1" i="0" u="none" strike="noStrike" baseline="30000" dirty="0">
                <a:effectLst/>
              </a:rPr>
              <a:t>6 </a:t>
            </a:r>
            <a:r>
              <a:rPr lang="en-US" b="0" i="0" u="none" strike="noStrike" dirty="0">
                <a:effectLst/>
              </a:rPr>
              <a:t>    a time to search and a time to give up,</a:t>
            </a:r>
            <a:br>
              <a:rPr lang="en-US" dirty="0"/>
            </a:br>
            <a:r>
              <a:rPr lang="en-US" b="0" i="0" u="none" strike="noStrike" dirty="0">
                <a:effectLst/>
              </a:rPr>
              <a:t>    a time to keep and a time to throw away,</a:t>
            </a:r>
            <a:br>
              <a:rPr lang="en-US" dirty="0"/>
            </a:br>
            <a:r>
              <a:rPr lang="en-US" b="1" i="0" u="none" strike="noStrike" baseline="30000" dirty="0">
                <a:effectLst/>
              </a:rPr>
              <a:t>7 </a:t>
            </a:r>
            <a:r>
              <a:rPr lang="en-US" b="0" i="0" u="none" strike="noStrike" dirty="0">
                <a:effectLst/>
              </a:rPr>
              <a:t>    </a:t>
            </a:r>
            <a:r>
              <a:rPr lang="en-US" b="0" i="0" u="none" strike="noStrike" dirty="0">
                <a:solidFill>
                  <a:srgbClr val="FFC000"/>
                </a:solidFill>
                <a:effectLst/>
              </a:rPr>
              <a:t>a time to tear</a:t>
            </a:r>
            <a:r>
              <a:rPr lang="en-US" b="0" i="0" u="none" strike="noStrike" dirty="0">
                <a:effectLst/>
              </a:rPr>
              <a:t> and a time to mend,</a:t>
            </a:r>
            <a:br>
              <a:rPr lang="en-US" dirty="0"/>
            </a:br>
            <a:r>
              <a:rPr lang="en-US" b="0" i="0" u="none" strike="noStrike" dirty="0">
                <a:effectLst/>
              </a:rPr>
              <a:t>    a time to be silent and a time to speak,</a:t>
            </a:r>
            <a:br>
              <a:rPr lang="en-US" dirty="0"/>
            </a:br>
            <a:r>
              <a:rPr lang="en-US" b="1" i="0" u="none" strike="noStrike" baseline="30000" dirty="0">
                <a:effectLst/>
              </a:rPr>
              <a:t>8 </a:t>
            </a:r>
            <a:r>
              <a:rPr lang="en-US" b="0" i="0" u="none" strike="noStrike" dirty="0">
                <a:effectLst/>
              </a:rPr>
              <a:t>    a time to love and </a:t>
            </a:r>
            <a:r>
              <a:rPr lang="en-US" b="0" i="0" u="none" strike="noStrike" dirty="0">
                <a:solidFill>
                  <a:srgbClr val="FFC000"/>
                </a:solidFill>
                <a:effectLst/>
              </a:rPr>
              <a:t>a time to hate</a:t>
            </a:r>
            <a:r>
              <a:rPr lang="en-US" b="0" i="0" u="none" strike="noStrike" dirty="0">
                <a:effectLst/>
              </a:rPr>
              <a:t>,</a:t>
            </a:r>
            <a:br>
              <a:rPr lang="en-US" dirty="0"/>
            </a:br>
            <a:r>
              <a:rPr lang="en-US" b="0" i="0" u="none" strike="noStrike" dirty="0">
                <a:effectLst/>
              </a:rPr>
              <a:t>    </a:t>
            </a:r>
            <a:r>
              <a:rPr lang="en-US" b="0" i="0" u="none" strike="noStrike" dirty="0">
                <a:solidFill>
                  <a:srgbClr val="FFC000"/>
                </a:solidFill>
                <a:effectLst/>
              </a:rPr>
              <a:t>a time for war</a:t>
            </a:r>
            <a:r>
              <a:rPr lang="en-US" b="0" i="0" u="none" strike="noStrike" dirty="0">
                <a:effectLst/>
              </a:rPr>
              <a:t> and a time for peace.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23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AD22-1529-6E03-CB58-F11FF3D3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</a:t>
            </a:r>
            <a:r>
              <a:rPr lang="en-US"/>
              <a:t>Beautiful in His Time (v.9-15)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44AC2-A1DF-8167-EA95-A8B919024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59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DF8BEA-03D1-2D82-F0C9-8A34C44FB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274" r="2819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58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342CCB-0FC8-B4C8-8204-A8D2E7256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4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AD22-1529-6E03-CB58-F11FF3D3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</a:t>
            </a:r>
            <a:r>
              <a:rPr lang="en-US"/>
              <a:t>Beautiful in His Time (v.9-15)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44AC2-A1DF-8167-EA95-A8B919024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0" u="none" strike="noStrike" baseline="30000" dirty="0">
                <a:effectLst/>
              </a:rPr>
              <a:t>11 </a:t>
            </a:r>
            <a:r>
              <a:rPr lang="en-US" sz="3600" b="0" i="0" u="none" strike="noStrike" dirty="0">
                <a:effectLst/>
              </a:rPr>
              <a:t>He has made everything beautiful in its time. </a:t>
            </a:r>
            <a:r>
              <a:rPr lang="en-US" sz="3600" b="0" i="0" u="none" strike="noStrike" dirty="0">
                <a:solidFill>
                  <a:srgbClr val="FFC000"/>
                </a:solidFill>
                <a:effectLst/>
              </a:rPr>
              <a:t>He has also set eternity in the human heart;</a:t>
            </a:r>
            <a:r>
              <a:rPr lang="en-US" sz="3600" b="0" i="0" u="none" strike="noStrike" dirty="0">
                <a:effectLst/>
              </a:rPr>
              <a:t> yet no one can fathom what God has done from beginning to end.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161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clocks on a leather surface&#10;&#10;Description automatically generated">
            <a:extLst>
              <a:ext uri="{FF2B5EF4-FFF2-40B4-BE49-F238E27FC236}">
                <a16:creationId xmlns:a16="http://schemas.microsoft.com/office/drawing/2014/main" id="{72B317EC-BC7F-45CF-AFD7-2D91415D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37" b="97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92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64F898-CC37-AB8C-CD11-D87EF5449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7877"/>
            <a:ext cx="12161214" cy="608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55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AD22-1529-6E03-CB58-F11FF3D3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</a:t>
            </a:r>
            <a:r>
              <a:rPr lang="en-US"/>
              <a:t>Beautiful in His Time (v.9-15)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44AC2-A1DF-8167-EA95-A8B919024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i="0" u="none" strike="noStrike" baseline="30000" dirty="0">
                <a:effectLst/>
              </a:rPr>
              <a:t>14 </a:t>
            </a:r>
            <a:r>
              <a:rPr lang="en-US" sz="3300" b="0" i="0" u="none" strike="noStrike" dirty="0">
                <a:effectLst/>
              </a:rPr>
              <a:t>I know that everything God does will endure forever; nothing can be added to it and nothing taken from it. </a:t>
            </a:r>
            <a:r>
              <a:rPr lang="en-US" sz="3300" b="0" i="0" u="none" strike="noStrike" dirty="0">
                <a:solidFill>
                  <a:srgbClr val="FFC000"/>
                </a:solidFill>
                <a:effectLst/>
              </a:rPr>
              <a:t>God does it so that people will fear him.</a:t>
            </a:r>
            <a:r>
              <a:rPr lang="en-US" sz="3300" b="1" i="0" u="none" strike="noStrike" baseline="30000" dirty="0">
                <a:solidFill>
                  <a:srgbClr val="FFC000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sz="4200" baseline="30000" dirty="0"/>
          </a:p>
          <a:p>
            <a:r>
              <a:rPr lang="en-US" sz="4400" baseline="30000" dirty="0"/>
              <a:t>Fearing means trusting God that he </a:t>
            </a:r>
            <a:r>
              <a:rPr lang="en-US" sz="4400" i="1" baseline="30000" dirty="0"/>
              <a:t>has </a:t>
            </a:r>
            <a:r>
              <a:rPr lang="en-US" sz="4400" baseline="30000" dirty="0"/>
              <a:t>made everything beautiful in its time.</a:t>
            </a:r>
            <a:r>
              <a:rPr lang="en-US" sz="4200" baseline="30000" dirty="0"/>
              <a:t> </a:t>
            </a:r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1439327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AD22-1529-6E03-CB58-F11FF3D3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</a:t>
            </a:r>
            <a:r>
              <a:rPr lang="en-US"/>
              <a:t>Beautiful in His Time (v.9-15)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44AC2-A1DF-8167-EA95-A8B919024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8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i="0" u="none" strike="noStrike" baseline="30000" dirty="0">
                <a:effectLst/>
              </a:rPr>
              <a:t>12 </a:t>
            </a:r>
            <a:r>
              <a:rPr lang="en-US" sz="3500" b="0" i="0" u="none" strike="noStrike" dirty="0">
                <a:effectLst/>
              </a:rPr>
              <a:t>I know that there is nothing better for people than to be happy and to do good while they live. </a:t>
            </a:r>
            <a:r>
              <a:rPr lang="en-US" sz="3500" b="1" i="0" u="none" strike="noStrike" baseline="30000" dirty="0">
                <a:effectLst/>
              </a:rPr>
              <a:t>13 </a:t>
            </a:r>
            <a:r>
              <a:rPr lang="en-US" sz="3500" b="0" i="0" u="none" strike="noStrike" dirty="0">
                <a:effectLst/>
              </a:rPr>
              <a:t>That each of them may eat and drink, and find satisfaction in all their toil—this is the gift of God. </a:t>
            </a:r>
          </a:p>
          <a:p>
            <a:pPr marL="0" indent="0">
              <a:buNone/>
            </a:pPr>
            <a:endParaRPr lang="en-US" sz="3600" baseline="30000" dirty="0"/>
          </a:p>
          <a:p>
            <a:r>
              <a:rPr lang="en-US" sz="4300" baseline="30000" dirty="0"/>
              <a:t>Trusting him means being able to enjoy the present</a:t>
            </a:r>
            <a:r>
              <a:rPr lang="en-US" sz="4000" baseline="30000" dirty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560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5E72-4F9F-96C0-5CFF-9516A4E9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in Its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0F61E-8B8F-4235-EF30-26315DB1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/>
              <a:t>Seasons of This Life (v.1-8)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Beautiful in His Time (v.9-15) </a:t>
            </a:r>
          </a:p>
        </p:txBody>
      </p:sp>
    </p:spTree>
    <p:extLst>
      <p:ext uri="{BB962C8B-B14F-4D97-AF65-F5344CB8AC3E}">
        <p14:creationId xmlns:p14="http://schemas.microsoft.com/office/powerpoint/2010/main" val="423331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globe&#10;&#10;Description automatically generated">
            <a:extLst>
              <a:ext uri="{FF2B5EF4-FFF2-40B4-BE49-F238E27FC236}">
                <a16:creationId xmlns:a16="http://schemas.microsoft.com/office/drawing/2014/main" id="{F0977851-7C4F-7FEA-610D-710E5BFFD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0409"/>
            <a:ext cx="12201778" cy="79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4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Photo &amp; Art Print The four seasons in a tree reflected in the water of a  lake, bennymarty">
            <a:extLst>
              <a:ext uri="{FF2B5EF4-FFF2-40B4-BE49-F238E27FC236}">
                <a16:creationId xmlns:a16="http://schemas.microsoft.com/office/drawing/2014/main" id="{893ED7EB-C410-1908-1C91-970443F2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5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tatue of a person kissing a person&#10;&#10;Description automatically generated">
            <a:extLst>
              <a:ext uri="{FF2B5EF4-FFF2-40B4-BE49-F238E27FC236}">
                <a16:creationId xmlns:a16="http://schemas.microsoft.com/office/drawing/2014/main" id="{D7495AC9-32A5-9CCC-21FE-15C2DBD72B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24" b="17898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aby's hand on a person's stomach&#10;&#10;Description automatically generated">
            <a:extLst>
              <a:ext uri="{FF2B5EF4-FFF2-40B4-BE49-F238E27FC236}">
                <a16:creationId xmlns:a16="http://schemas.microsoft.com/office/drawing/2014/main" id="{FFF29941-B40C-3B14-5ED3-677BC18B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3" r="3" b="12118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9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holding a bunch of carrots&#10;&#10;Description automatically generated">
            <a:extLst>
              <a:ext uri="{FF2B5EF4-FFF2-40B4-BE49-F238E27FC236}">
                <a16:creationId xmlns:a16="http://schemas.microsoft.com/office/drawing/2014/main" id="{11CF5006-48A4-B102-9001-E1A15114D2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346" r="2" b="11163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plant&#10;&#10;Description automatically generated">
            <a:extLst>
              <a:ext uri="{FF2B5EF4-FFF2-40B4-BE49-F238E27FC236}">
                <a16:creationId xmlns:a16="http://schemas.microsoft.com/office/drawing/2014/main" id="{6B783122-90FA-D163-BEB5-1D4916B064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804" r="2" b="11705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0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uilding under construction with scaffolding&#10;&#10;Description automatically generated">
            <a:extLst>
              <a:ext uri="{FF2B5EF4-FFF2-40B4-BE49-F238E27FC236}">
                <a16:creationId xmlns:a16="http://schemas.microsoft.com/office/drawing/2014/main" id="{15EF3921-AAE5-347E-98A5-21E780BB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17" r="2" b="1579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onstruction site with excavators and a building&#10;&#10;Description automatically generated">
            <a:extLst>
              <a:ext uri="{FF2B5EF4-FFF2-40B4-BE49-F238E27FC236}">
                <a16:creationId xmlns:a16="http://schemas.microsoft.com/office/drawing/2014/main" id="{C99916A3-B7BF-4640-FF0C-7F936465BD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557" r="2" b="695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aby laughing in a pile of leaves&#10;&#10;Description automatically generated">
            <a:extLst>
              <a:ext uri="{FF2B5EF4-FFF2-40B4-BE49-F238E27FC236}">
                <a16:creationId xmlns:a16="http://schemas.microsoft.com/office/drawing/2014/main" id="{B714033C-C147-41C2-7F95-9D5570AAA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129" r="2" b="23380"/>
          <a:stretch/>
        </p:blipFill>
        <p:spPr>
          <a:xfrm>
            <a:off x="6412145" y="643467"/>
            <a:ext cx="5129784" cy="5571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0214B7-6AF4-593E-30A0-5BC59182D3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160" r="-2" b="7387"/>
          <a:stretch/>
        </p:blipFill>
        <p:spPr>
          <a:xfrm>
            <a:off x="65007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7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33</Words>
  <Application>Microsoft Office PowerPoint</Application>
  <PresentationFormat>Widescreen</PresentationFormat>
  <Paragraphs>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Beautiful in Its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 Beautiful in His Time (v.9-15) </vt:lpstr>
      <vt:lpstr>PowerPoint Presentation</vt:lpstr>
      <vt:lpstr>PowerPoint Presentation</vt:lpstr>
      <vt:lpstr>2.  Beautiful in His Time (v.9-15) </vt:lpstr>
      <vt:lpstr>PowerPoint Presentation</vt:lpstr>
      <vt:lpstr>2.  Beautiful in His Time (v.9-15) </vt:lpstr>
      <vt:lpstr>2.  Beautiful in His Time (v.9-15)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Heewoo Han</cp:lastModifiedBy>
  <cp:revision>3</cp:revision>
  <dcterms:created xsi:type="dcterms:W3CDTF">2025-01-23T03:12:11Z</dcterms:created>
  <dcterms:modified xsi:type="dcterms:W3CDTF">2025-01-25T12:47:13Z</dcterms:modified>
</cp:coreProperties>
</file>