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143062-18C5-2C46-8394-C5DAC888871B}" v="2" dt="2025-01-04T06:37:21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3"/>
    <p:restoredTop sz="94697"/>
  </p:normalViewPr>
  <p:slideViewPr>
    <p:cSldViewPr snapToGrid="0">
      <p:cViewPr varScale="1">
        <p:scale>
          <a:sx n="62" d="100"/>
          <a:sy n="62" d="100"/>
        </p:scale>
        <p:origin x="216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92143062-18C5-2C46-8394-C5DAC888871B}"/>
    <pc:docChg chg="custSel addSld modSld sldOrd">
      <pc:chgData name="Heewoo Han" userId="c66310b4-e29b-4cca-902b-4b1852bcfbda" providerId="ADAL" clId="{92143062-18C5-2C46-8394-C5DAC888871B}" dt="2025-01-04T06:37:50.138" v="23" actId="14100"/>
      <pc:docMkLst>
        <pc:docMk/>
      </pc:docMkLst>
      <pc:sldChg chg="ord">
        <pc:chgData name="Heewoo Han" userId="c66310b4-e29b-4cca-902b-4b1852bcfbda" providerId="ADAL" clId="{92143062-18C5-2C46-8394-C5DAC888871B}" dt="2025-01-03T08:29:06.368" v="1" actId="20578"/>
        <pc:sldMkLst>
          <pc:docMk/>
          <pc:sldMk cId="1072045876" sldId="256"/>
        </pc:sldMkLst>
      </pc:sldChg>
      <pc:sldChg chg="modSp mod">
        <pc:chgData name="Heewoo Han" userId="c66310b4-e29b-4cca-902b-4b1852bcfbda" providerId="ADAL" clId="{92143062-18C5-2C46-8394-C5DAC888871B}" dt="2025-01-03T08:30:29.774" v="3" actId="404"/>
        <pc:sldMkLst>
          <pc:docMk/>
          <pc:sldMk cId="2776738780" sldId="259"/>
        </pc:sldMkLst>
        <pc:spChg chg="mod">
          <ac:chgData name="Heewoo Han" userId="c66310b4-e29b-4cca-902b-4b1852bcfbda" providerId="ADAL" clId="{92143062-18C5-2C46-8394-C5DAC888871B}" dt="2025-01-03T08:30:29.774" v="3" actId="404"/>
          <ac:spMkLst>
            <pc:docMk/>
            <pc:sldMk cId="2776738780" sldId="259"/>
            <ac:spMk id="3" creationId="{9C0356FC-6670-7D0C-0422-B58377911C54}"/>
          </ac:spMkLst>
        </pc:spChg>
      </pc:sldChg>
      <pc:sldChg chg="modSp mod">
        <pc:chgData name="Heewoo Han" userId="c66310b4-e29b-4cca-902b-4b1852bcfbda" providerId="ADAL" clId="{92143062-18C5-2C46-8394-C5DAC888871B}" dt="2025-01-03T08:30:33.290" v="5" actId="404"/>
        <pc:sldMkLst>
          <pc:docMk/>
          <pc:sldMk cId="437910166" sldId="260"/>
        </pc:sldMkLst>
        <pc:spChg chg="mod">
          <ac:chgData name="Heewoo Han" userId="c66310b4-e29b-4cca-902b-4b1852bcfbda" providerId="ADAL" clId="{92143062-18C5-2C46-8394-C5DAC888871B}" dt="2025-01-03T08:30:33.290" v="5" actId="404"/>
          <ac:spMkLst>
            <pc:docMk/>
            <pc:sldMk cId="437910166" sldId="260"/>
            <ac:spMk id="3" creationId="{9C0356FC-6670-7D0C-0422-B58377911C54}"/>
          </ac:spMkLst>
        </pc:spChg>
      </pc:sldChg>
      <pc:sldChg chg="modSp mod">
        <pc:chgData name="Heewoo Han" userId="c66310b4-e29b-4cca-902b-4b1852bcfbda" providerId="ADAL" clId="{92143062-18C5-2C46-8394-C5DAC888871B}" dt="2025-01-03T08:33:10.302" v="6" actId="404"/>
        <pc:sldMkLst>
          <pc:docMk/>
          <pc:sldMk cId="2851358145" sldId="269"/>
        </pc:sldMkLst>
        <pc:spChg chg="mod">
          <ac:chgData name="Heewoo Han" userId="c66310b4-e29b-4cca-902b-4b1852bcfbda" providerId="ADAL" clId="{92143062-18C5-2C46-8394-C5DAC888871B}" dt="2025-01-03T08:33:10.302" v="6" actId="404"/>
          <ac:spMkLst>
            <pc:docMk/>
            <pc:sldMk cId="2851358145" sldId="269"/>
            <ac:spMk id="3" creationId="{361CE23B-0035-349C-84E0-7D4912D950E8}"/>
          </ac:spMkLst>
        </pc:spChg>
      </pc:sldChg>
      <pc:sldChg chg="new">
        <pc:chgData name="Heewoo Han" userId="c66310b4-e29b-4cca-902b-4b1852bcfbda" providerId="ADAL" clId="{92143062-18C5-2C46-8394-C5DAC888871B}" dt="2025-01-03T08:29:03.302" v="0" actId="680"/>
        <pc:sldMkLst>
          <pc:docMk/>
          <pc:sldMk cId="3089581388" sldId="270"/>
        </pc:sldMkLst>
      </pc:sldChg>
      <pc:sldChg chg="addSp delSp modSp new mod setBg">
        <pc:chgData name="Heewoo Han" userId="c66310b4-e29b-4cca-902b-4b1852bcfbda" providerId="ADAL" clId="{92143062-18C5-2C46-8394-C5DAC888871B}" dt="2025-01-04T06:37:50.138" v="23" actId="14100"/>
        <pc:sldMkLst>
          <pc:docMk/>
          <pc:sldMk cId="1077842336" sldId="271"/>
        </pc:sldMkLst>
        <pc:spChg chg="del">
          <ac:chgData name="Heewoo Han" userId="c66310b4-e29b-4cca-902b-4b1852bcfbda" providerId="ADAL" clId="{92143062-18C5-2C46-8394-C5DAC888871B}" dt="2025-01-04T06:34:43.248" v="9" actId="26606"/>
          <ac:spMkLst>
            <pc:docMk/>
            <pc:sldMk cId="1077842336" sldId="271"/>
            <ac:spMk id="2" creationId="{6C3966CA-0565-D01D-6BA6-08981027359A}"/>
          </ac:spMkLst>
        </pc:spChg>
        <pc:spChg chg="del">
          <ac:chgData name="Heewoo Han" userId="c66310b4-e29b-4cca-902b-4b1852bcfbda" providerId="ADAL" clId="{92143062-18C5-2C46-8394-C5DAC888871B}" dt="2025-01-04T06:34:40.231" v="8"/>
          <ac:spMkLst>
            <pc:docMk/>
            <pc:sldMk cId="1077842336" sldId="271"/>
            <ac:spMk id="3" creationId="{CDBB57E6-A335-A0E5-254E-2BEAD009F26C}"/>
          </ac:spMkLst>
        </pc:spChg>
        <pc:spChg chg="add mod">
          <ac:chgData name="Heewoo Han" userId="c66310b4-e29b-4cca-902b-4b1852bcfbda" providerId="ADAL" clId="{92143062-18C5-2C46-8394-C5DAC888871B}" dt="2025-01-04T06:37:50.138" v="23" actId="14100"/>
          <ac:spMkLst>
            <pc:docMk/>
            <pc:sldMk cId="1077842336" sldId="271"/>
            <ac:spMk id="5" creationId="{79B5CCBC-E6F1-8E68-5C60-1B413042FB9C}"/>
          </ac:spMkLst>
        </pc:spChg>
        <pc:picChg chg="add mod">
          <ac:chgData name="Heewoo Han" userId="c66310b4-e29b-4cca-902b-4b1852bcfbda" providerId="ADAL" clId="{92143062-18C5-2C46-8394-C5DAC888871B}" dt="2025-01-04T06:37:21.828" v="10" actId="1076"/>
          <ac:picMkLst>
            <pc:docMk/>
            <pc:sldMk cId="1077842336" sldId="271"/>
            <ac:picMk id="1026" creationId="{A15D7F93-1E75-7A07-FCDE-FE803382D2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2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7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2C66CF5-E6CD-BD41-ACC6-10641E3BF985}" type="datetimeFigureOut">
              <a:rPr lang="en-US" smtClean="0"/>
              <a:t>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9442D91-3033-124D-B3B5-7CBBB1FB8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1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06F8-8585-FFCA-40A8-22AF52A8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58A2F-4905-E952-5D50-1BFC970A3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8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side Out 2: Emotions form, memories build – but God defines">
            <a:extLst>
              <a:ext uri="{FF2B5EF4-FFF2-40B4-BE49-F238E27FC236}">
                <a16:creationId xmlns:a16="http://schemas.microsoft.com/office/drawing/2014/main" id="{6CB60541-6163-63C4-E5F5-926030B1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8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A7E-3187-2E94-73AB-9577A2E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Union of Sinners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6FC-6670-7D0C-0422-B5837791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‘On hearing this, Jesus said to them, “It is not the healthy who need a </a:t>
            </a:r>
            <a:r>
              <a:rPr lang="en-US" sz="4400" dirty="0">
                <a:solidFill>
                  <a:srgbClr val="FFC000"/>
                </a:solidFill>
              </a:rPr>
              <a:t>doctor, </a:t>
            </a:r>
            <a:r>
              <a:rPr lang="en-US" sz="4400" dirty="0"/>
              <a:t>but the sick. I have not come to call the righteous, but sinners”’ (2:17).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698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A7E-3187-2E94-73AB-9577A2E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Fellowship of Sinners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6FC-6670-7D0C-0422-B5837791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HK" sz="4400" b="0" i="0" dirty="0">
                <a:effectLst/>
              </a:rPr>
              <a:t>“Accept one another, then, just as Christ accepted you….” </a:t>
            </a:r>
          </a:p>
          <a:p>
            <a:pPr marL="0" indent="0">
              <a:buNone/>
            </a:pPr>
            <a:r>
              <a:rPr lang="en-HK" sz="4400" b="0" i="0" dirty="0">
                <a:effectLst/>
              </a:rPr>
              <a:t>(Romans 15:7)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4745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Phoenix AA Meetings to Support Sobriety">
            <a:extLst>
              <a:ext uri="{FF2B5EF4-FFF2-40B4-BE49-F238E27FC236}">
                <a16:creationId xmlns:a16="http://schemas.microsoft.com/office/drawing/2014/main" id="{9ECC4F4B-A75C-0931-56D6-D5C06CEBC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18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A7E-3187-2E94-73AB-9577A2E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Fellowship of Sinners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6FC-6670-7D0C-0422-B5837791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effectLst/>
              </a:rPr>
              <a:t>Acceptance</a:t>
            </a:r>
          </a:p>
          <a:p>
            <a:r>
              <a:rPr lang="en-US" sz="4000" dirty="0"/>
              <a:t>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62020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7A7E-3187-2E94-73AB-9577A2ED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dirty="0"/>
              <a:t>3.  Fellowship of Sinners 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6FC-6670-7D0C-0422-B5837791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4400" b="0" i="0" dirty="0">
                <a:effectLst/>
              </a:rPr>
              <a:t>Acceptance</a:t>
            </a:r>
          </a:p>
          <a:p>
            <a:r>
              <a:rPr lang="en-US" sz="4400" dirty="0"/>
              <a:t>Vulnerability </a:t>
            </a:r>
          </a:p>
          <a:p>
            <a:r>
              <a:rPr lang="en-US" sz="4400" dirty="0"/>
              <a:t>Loving </a:t>
            </a:r>
          </a:p>
        </p:txBody>
      </p:sp>
      <p:pic>
        <p:nvPicPr>
          <p:cNvPr id="5122" name="Picture 2" descr="What Are The Risks From A Broken Femur? | Morris &amp; Dewett">
            <a:extLst>
              <a:ext uri="{FF2B5EF4-FFF2-40B4-BE49-F238E27FC236}">
                <a16:creationId xmlns:a16="http://schemas.microsoft.com/office/drawing/2014/main" id="{3A66FB9E-F99A-9A32-373E-FE720CB8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1" r="1056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2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A346-AF7B-5719-BEAE-E69EE0C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Sick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E23B-0035-349C-84E0-7D4912D9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Community of Strivers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Union of Sinners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Fellowship of Sinners </a:t>
            </a:r>
          </a:p>
        </p:txBody>
      </p:sp>
    </p:spTree>
    <p:extLst>
      <p:ext uri="{BB962C8B-B14F-4D97-AF65-F5344CB8AC3E}">
        <p14:creationId xmlns:p14="http://schemas.microsoft.com/office/powerpoint/2010/main" val="285135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ew Year's Eve in Hong Kong: Your Guide To Celebrating">
            <a:extLst>
              <a:ext uri="{FF2B5EF4-FFF2-40B4-BE49-F238E27FC236}">
                <a16:creationId xmlns:a16="http://schemas.microsoft.com/office/drawing/2014/main" id="{1B9E24D1-CDB8-0177-C0B0-0EA43F10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30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4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A346-AF7B-5719-BEAE-E69EE0CB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of the Sick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CE23B-0035-349C-84E0-7D4912D9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Community of Strivers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Union of Sinners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Fellowship of Sinners </a:t>
            </a:r>
          </a:p>
        </p:txBody>
      </p:sp>
    </p:spTree>
    <p:extLst>
      <p:ext uri="{BB962C8B-B14F-4D97-AF65-F5344CB8AC3E}">
        <p14:creationId xmlns:p14="http://schemas.microsoft.com/office/powerpoint/2010/main" val="235287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rry Potter | Hermione Granger">
            <a:extLst>
              <a:ext uri="{FF2B5EF4-FFF2-40B4-BE49-F238E27FC236}">
                <a16:creationId xmlns:a16="http://schemas.microsoft.com/office/drawing/2014/main" id="{372683A8-1109-27F5-BF4E-127D4B12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1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A7E-3187-2E94-73AB-9577A2E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Community of Strivers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6FC-6670-7D0C-0422-B5837791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Exhausting</a:t>
            </a:r>
          </a:p>
          <a:p>
            <a:r>
              <a:rPr lang="en-US" sz="4400" dirty="0"/>
              <a:t>Divisive </a:t>
            </a:r>
          </a:p>
          <a:p>
            <a:r>
              <a:rPr lang="en-US" sz="4400" dirty="0"/>
              <a:t>Insecure </a:t>
            </a:r>
          </a:p>
        </p:txBody>
      </p:sp>
    </p:spTree>
    <p:extLst>
      <p:ext uri="{BB962C8B-B14F-4D97-AF65-F5344CB8AC3E}">
        <p14:creationId xmlns:p14="http://schemas.microsoft.com/office/powerpoint/2010/main" val="277673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're Not Crazy">
            <a:extLst>
              <a:ext uri="{FF2B5EF4-FFF2-40B4-BE49-F238E27FC236}">
                <a16:creationId xmlns:a16="http://schemas.microsoft.com/office/drawing/2014/main" id="{A15D7F93-1E75-7A07-FCDE-FE803382D2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548" y="643466"/>
            <a:ext cx="3662976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5CCBC-E6F1-8E68-5C60-1B413042FB9C}"/>
              </a:ext>
            </a:extLst>
          </p:cNvPr>
          <p:cNvSpPr txBox="1"/>
          <p:nvPr/>
        </p:nvSpPr>
        <p:spPr>
          <a:xfrm>
            <a:off x="5216235" y="643466"/>
            <a:ext cx="61514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“Her words were heartbreaking to hear.  In her mind, church was a place she could come only when she felt like her life was together.  She didn’t even identify this as a problem….  Church should be the place we sprint to when things are at their worst, not the place we avoid until we’ve got our Instagram-worthy Christianity back in place.” </a:t>
            </a:r>
          </a:p>
        </p:txBody>
      </p:sp>
    </p:spTree>
    <p:extLst>
      <p:ext uri="{BB962C8B-B14F-4D97-AF65-F5344CB8AC3E}">
        <p14:creationId xmlns:p14="http://schemas.microsoft.com/office/powerpoint/2010/main" val="10778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7A7E-3187-2E94-73AB-9577A2ED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Union of Sinners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356FC-6670-7D0C-0422-B5837791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‘On hearing this, Jesus said to them, “It is not the healthy who need a doctor, but the sick. I have not come to call the righteous, but sinners”’ (2:17).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791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2C0BB9B-5206-22D7-379C-48C613624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3377" y="0"/>
            <a:ext cx="3084090" cy="6858000"/>
          </a:xfrm>
        </p:spPr>
      </p:pic>
    </p:spTree>
    <p:extLst>
      <p:ext uri="{BB962C8B-B14F-4D97-AF65-F5344CB8AC3E}">
        <p14:creationId xmlns:p14="http://schemas.microsoft.com/office/powerpoint/2010/main" val="61934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EF28013-6305-6523-C8F6-5C8409B374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7734" y="1"/>
            <a:ext cx="3084090" cy="6857999"/>
          </a:xfrm>
        </p:spPr>
      </p:pic>
      <p:pic>
        <p:nvPicPr>
          <p:cNvPr id="10" name="Content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2C0BB9B-5206-22D7-379C-48C613624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3377" y="0"/>
            <a:ext cx="3084090" cy="6858000"/>
          </a:xfrm>
        </p:spPr>
      </p:pic>
    </p:spTree>
    <p:extLst>
      <p:ext uri="{BB962C8B-B14F-4D97-AF65-F5344CB8AC3E}">
        <p14:creationId xmlns:p14="http://schemas.microsoft.com/office/powerpoint/2010/main" val="25980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229</Words>
  <Application>Microsoft Macintosh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Fellowship of the Sick</vt:lpstr>
      <vt:lpstr>PowerPoint Presentation</vt:lpstr>
      <vt:lpstr>1.  Community of Strivers</vt:lpstr>
      <vt:lpstr>PowerPoint Presentation</vt:lpstr>
      <vt:lpstr>2.  Union of Sinners </vt:lpstr>
      <vt:lpstr>PowerPoint Presentation</vt:lpstr>
      <vt:lpstr>PowerPoint Presentation</vt:lpstr>
      <vt:lpstr>PowerPoint Presentation</vt:lpstr>
      <vt:lpstr>2.  Union of Sinners </vt:lpstr>
      <vt:lpstr>3.  Fellowship of Sinners </vt:lpstr>
      <vt:lpstr>PowerPoint Presentation</vt:lpstr>
      <vt:lpstr>3.  Fellowship of Sinners </vt:lpstr>
      <vt:lpstr>3.  Fellowship of Sinners </vt:lpstr>
      <vt:lpstr>Fellowship of the Sick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2025-01-03T08:06:56Z</dcterms:created>
  <dcterms:modified xsi:type="dcterms:W3CDTF">2025-01-04T06:37:52Z</dcterms:modified>
</cp:coreProperties>
</file>