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64" r:id="rId5"/>
    <p:sldId id="265" r:id="rId6"/>
    <p:sldId id="287" r:id="rId7"/>
    <p:sldId id="267" r:id="rId8"/>
    <p:sldId id="268" r:id="rId9"/>
    <p:sldId id="269" r:id="rId10"/>
    <p:sldId id="270" r:id="rId11"/>
    <p:sldId id="282" r:id="rId12"/>
    <p:sldId id="288" r:id="rId13"/>
    <p:sldId id="289" r:id="rId14"/>
    <p:sldId id="283" r:id="rId15"/>
    <p:sldId id="284" r:id="rId16"/>
    <p:sldId id="285" r:id="rId17"/>
    <p:sldId id="286" r:id="rId18"/>
    <p:sldId id="290" r:id="rId19"/>
    <p:sldId id="29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BD4E6C-CB79-0247-AB0A-F4174C1A8DB3}" v="36" dt="2025-01-31T08:36:02.236"/>
    <p1510:client id="{98B5322E-3E00-D04C-89F1-C3B03145953E}" v="16" dt="2025-01-31T05:52:21.178"/>
    <p1510:client id="{AEA2E045-A98E-6CBF-07B3-601444BA8244}" v="15" dt="2025-01-31T08:30:41.4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ewoo Han" userId="S::heewoo@shatinchurch.org.hk::c66310b4-e29b-4cca-902b-4b1852bcfbda" providerId="AD" clId="Web-{AEA2E045-A98E-6CBF-07B3-601444BA8244}"/>
    <pc:docChg chg="addSld delSld modSld">
      <pc:chgData name="Heewoo Han" userId="S::heewoo@shatinchurch.org.hk::c66310b4-e29b-4cca-902b-4b1852bcfbda" providerId="AD" clId="Web-{AEA2E045-A98E-6CBF-07B3-601444BA8244}" dt="2025-01-31T08:30:41.482" v="13" actId="1076"/>
      <pc:docMkLst>
        <pc:docMk/>
      </pc:docMkLst>
      <pc:sldChg chg="del">
        <pc:chgData name="Heewoo Han" userId="S::heewoo@shatinchurch.org.hk::c66310b4-e29b-4cca-902b-4b1852bcfbda" providerId="AD" clId="Web-{AEA2E045-A98E-6CBF-07B3-601444BA8244}" dt="2025-01-31T08:27:41.866" v="0"/>
        <pc:sldMkLst>
          <pc:docMk/>
          <pc:sldMk cId="2189886735" sldId="266"/>
        </pc:sldMkLst>
      </pc:sldChg>
      <pc:sldChg chg="addSp delSp modSp new">
        <pc:chgData name="Heewoo Han" userId="S::heewoo@shatinchurch.org.hk::c66310b4-e29b-4cca-902b-4b1852bcfbda" providerId="AD" clId="Web-{AEA2E045-A98E-6CBF-07B3-601444BA8244}" dt="2025-01-31T08:30:41.482" v="13" actId="1076"/>
        <pc:sldMkLst>
          <pc:docMk/>
          <pc:sldMk cId="1320662607" sldId="287"/>
        </pc:sldMkLst>
        <pc:spChg chg="add del mod">
          <ac:chgData name="Heewoo Han" userId="S::heewoo@shatinchurch.org.hk::c66310b4-e29b-4cca-902b-4b1852bcfbda" providerId="AD" clId="Web-{AEA2E045-A98E-6CBF-07B3-601444BA8244}" dt="2025-01-31T08:29:12.322" v="5"/>
          <ac:spMkLst>
            <pc:docMk/>
            <pc:sldMk cId="1320662607" sldId="287"/>
            <ac:spMk id="2" creationId="{EDBFEF82-9C3A-7A4B-1B70-B944C5752E61}"/>
          </ac:spMkLst>
        </pc:spChg>
        <pc:picChg chg="add mod">
          <ac:chgData name="Heewoo Han" userId="S::heewoo@shatinchurch.org.hk::c66310b4-e29b-4cca-902b-4b1852bcfbda" providerId="AD" clId="Web-{AEA2E045-A98E-6CBF-07B3-601444BA8244}" dt="2025-01-31T08:30:41.482" v="13" actId="1076"/>
          <ac:picMkLst>
            <pc:docMk/>
            <pc:sldMk cId="1320662607" sldId="287"/>
            <ac:picMk id="3" creationId="{458683C1-8A2D-472B-49C4-8C72488C535F}"/>
          </ac:picMkLst>
        </pc:picChg>
      </pc:sldChg>
    </pc:docChg>
  </pc:docChgLst>
  <pc:docChgLst>
    <pc:chgData name="Heewoo Han" userId="c66310b4-e29b-4cca-902b-4b1852bcfbda" providerId="ADAL" clId="{88BD4E6C-CB79-0247-AB0A-F4174C1A8DB3}"/>
    <pc:docChg chg="undo custSel addSld delSld modSld">
      <pc:chgData name="Heewoo Han" userId="c66310b4-e29b-4cca-902b-4b1852bcfbda" providerId="ADAL" clId="{88BD4E6C-CB79-0247-AB0A-F4174C1A8DB3}" dt="2025-01-31T09:03:08.993" v="130" actId="207"/>
      <pc:docMkLst>
        <pc:docMk/>
      </pc:docMkLst>
      <pc:sldChg chg="modSp add del">
        <pc:chgData name="Heewoo Han" userId="c66310b4-e29b-4cca-902b-4b1852bcfbda" providerId="ADAL" clId="{88BD4E6C-CB79-0247-AB0A-F4174C1A8DB3}" dt="2025-01-31T09:03:08.993" v="130" actId="207"/>
        <pc:sldMkLst>
          <pc:docMk/>
          <pc:sldMk cId="3906633587" sldId="269"/>
        </pc:sldMkLst>
        <pc:spChg chg="mod">
          <ac:chgData name="Heewoo Han" userId="c66310b4-e29b-4cca-902b-4b1852bcfbda" providerId="ADAL" clId="{88BD4E6C-CB79-0247-AB0A-F4174C1A8DB3}" dt="2025-01-31T09:03:08.993" v="130" actId="207"/>
          <ac:spMkLst>
            <pc:docMk/>
            <pc:sldMk cId="3906633587" sldId="269"/>
            <ac:spMk id="3" creationId="{EB213E83-235A-A8FE-AE0A-7C2A89979A5D}"/>
          </ac:spMkLst>
        </pc:spChg>
      </pc:sldChg>
      <pc:sldChg chg="modSp">
        <pc:chgData name="Heewoo Han" userId="c66310b4-e29b-4cca-902b-4b1852bcfbda" providerId="ADAL" clId="{88BD4E6C-CB79-0247-AB0A-F4174C1A8DB3}" dt="2025-01-31T08:36:02.236" v="35" actId="207"/>
        <pc:sldMkLst>
          <pc:docMk/>
          <pc:sldMk cId="4291618265" sldId="282"/>
        </pc:sldMkLst>
        <pc:spChg chg="mod">
          <ac:chgData name="Heewoo Han" userId="c66310b4-e29b-4cca-902b-4b1852bcfbda" providerId="ADAL" clId="{88BD4E6C-CB79-0247-AB0A-F4174C1A8DB3}" dt="2025-01-31T08:36:02.236" v="35" actId="207"/>
          <ac:spMkLst>
            <pc:docMk/>
            <pc:sldMk cId="4291618265" sldId="282"/>
            <ac:spMk id="3" creationId="{C0D44AC2-A1DF-8167-EA95-A8B91902442A}"/>
          </ac:spMkLst>
        </pc:spChg>
      </pc:sldChg>
      <pc:sldChg chg="modSp">
        <pc:chgData name="Heewoo Han" userId="c66310b4-e29b-4cca-902b-4b1852bcfbda" providerId="ADAL" clId="{88BD4E6C-CB79-0247-AB0A-F4174C1A8DB3}" dt="2025-01-31T08:44:11.581" v="41" actId="20577"/>
        <pc:sldMkLst>
          <pc:docMk/>
          <pc:sldMk cId="3918378233" sldId="284"/>
        </pc:sldMkLst>
        <pc:spChg chg="mod">
          <ac:chgData name="Heewoo Han" userId="c66310b4-e29b-4cca-902b-4b1852bcfbda" providerId="ADAL" clId="{88BD4E6C-CB79-0247-AB0A-F4174C1A8DB3}" dt="2025-01-31T08:44:11.581" v="41" actId="20577"/>
          <ac:spMkLst>
            <pc:docMk/>
            <pc:sldMk cId="3918378233" sldId="284"/>
            <ac:spMk id="4" creationId="{1D7B2B6F-8D49-4283-0AAD-DDF7CF93CE8B}"/>
          </ac:spMkLst>
        </pc:spChg>
      </pc:sldChg>
      <pc:sldChg chg="add">
        <pc:chgData name="Heewoo Han" userId="c66310b4-e29b-4cca-902b-4b1852bcfbda" providerId="ADAL" clId="{88BD4E6C-CB79-0247-AB0A-F4174C1A8DB3}" dt="2025-01-31T08:34:08.838" v="14" actId="22"/>
        <pc:sldMkLst>
          <pc:docMk/>
          <pc:sldMk cId="296794676" sldId="288"/>
        </pc:sldMkLst>
      </pc:sldChg>
      <pc:sldChg chg="addSp delSp modSp new mod setBg">
        <pc:chgData name="Heewoo Han" userId="c66310b4-e29b-4cca-902b-4b1852bcfbda" providerId="ADAL" clId="{88BD4E6C-CB79-0247-AB0A-F4174C1A8DB3}" dt="2025-01-31T08:39:29.759" v="39" actId="26606"/>
        <pc:sldMkLst>
          <pc:docMk/>
          <pc:sldMk cId="778339724" sldId="289"/>
        </pc:sldMkLst>
        <pc:spChg chg="del">
          <ac:chgData name="Heewoo Han" userId="c66310b4-e29b-4cca-902b-4b1852bcfbda" providerId="ADAL" clId="{88BD4E6C-CB79-0247-AB0A-F4174C1A8DB3}" dt="2025-01-31T08:39:02.444" v="37" actId="478"/>
          <ac:spMkLst>
            <pc:docMk/>
            <pc:sldMk cId="778339724" sldId="289"/>
            <ac:spMk id="2" creationId="{84740E20-1A57-3766-29FB-B44B81D447AE}"/>
          </ac:spMkLst>
        </pc:spChg>
        <pc:spChg chg="del">
          <ac:chgData name="Heewoo Han" userId="c66310b4-e29b-4cca-902b-4b1852bcfbda" providerId="ADAL" clId="{88BD4E6C-CB79-0247-AB0A-F4174C1A8DB3}" dt="2025-01-31T08:39:02.444" v="37" actId="478"/>
          <ac:spMkLst>
            <pc:docMk/>
            <pc:sldMk cId="778339724" sldId="289"/>
            <ac:spMk id="3" creationId="{E62B6B5F-064A-5B07-BF85-12A418475FF0}"/>
          </ac:spMkLst>
        </pc:spChg>
        <pc:spChg chg="add">
          <ac:chgData name="Heewoo Han" userId="c66310b4-e29b-4cca-902b-4b1852bcfbda" providerId="ADAL" clId="{88BD4E6C-CB79-0247-AB0A-F4174C1A8DB3}" dt="2025-01-31T08:39:29.759" v="39" actId="26606"/>
          <ac:spMkLst>
            <pc:docMk/>
            <pc:sldMk cId="778339724" sldId="289"/>
            <ac:spMk id="9" creationId="{42A4FC2C-047E-45A5-965D-8E1E3BF09BC6}"/>
          </ac:spMkLst>
        </pc:spChg>
        <pc:picChg chg="add mod">
          <ac:chgData name="Heewoo Han" userId="c66310b4-e29b-4cca-902b-4b1852bcfbda" providerId="ADAL" clId="{88BD4E6C-CB79-0247-AB0A-F4174C1A8DB3}" dt="2025-01-31T08:39:29.759" v="39" actId="26606"/>
          <ac:picMkLst>
            <pc:docMk/>
            <pc:sldMk cId="778339724" sldId="289"/>
            <ac:picMk id="4" creationId="{91E99AE7-6154-69AB-5642-E1EABF90D60C}"/>
          </ac:picMkLst>
        </pc:picChg>
      </pc:sldChg>
      <pc:sldChg chg="add del">
        <pc:chgData name="Heewoo Han" userId="c66310b4-e29b-4cca-902b-4b1852bcfbda" providerId="ADAL" clId="{88BD4E6C-CB79-0247-AB0A-F4174C1A8DB3}" dt="2025-01-31T08:34:55.532" v="17" actId="22"/>
        <pc:sldMkLst>
          <pc:docMk/>
          <pc:sldMk cId="4082619963" sldId="289"/>
        </pc:sldMkLst>
      </pc:sldChg>
      <pc:sldChg chg="addSp delSp modSp new mod setBg">
        <pc:chgData name="Heewoo Han" userId="c66310b4-e29b-4cca-902b-4b1852bcfbda" providerId="ADAL" clId="{88BD4E6C-CB79-0247-AB0A-F4174C1A8DB3}" dt="2025-01-31T08:46:20.372" v="44" actId="26606"/>
        <pc:sldMkLst>
          <pc:docMk/>
          <pc:sldMk cId="3836581077" sldId="290"/>
        </pc:sldMkLst>
        <pc:spChg chg="del">
          <ac:chgData name="Heewoo Han" userId="c66310b4-e29b-4cca-902b-4b1852bcfbda" providerId="ADAL" clId="{88BD4E6C-CB79-0247-AB0A-F4174C1A8DB3}" dt="2025-01-31T08:46:20.372" v="44" actId="26606"/>
          <ac:spMkLst>
            <pc:docMk/>
            <pc:sldMk cId="3836581077" sldId="290"/>
            <ac:spMk id="2" creationId="{07EE3005-9A59-35B3-770E-38FD29F0EBB3}"/>
          </ac:spMkLst>
        </pc:spChg>
        <pc:spChg chg="del">
          <ac:chgData name="Heewoo Han" userId="c66310b4-e29b-4cca-902b-4b1852bcfbda" providerId="ADAL" clId="{88BD4E6C-CB79-0247-AB0A-F4174C1A8DB3}" dt="2025-01-31T08:46:17.969" v="43" actId="931"/>
          <ac:spMkLst>
            <pc:docMk/>
            <pc:sldMk cId="3836581077" sldId="290"/>
            <ac:spMk id="3" creationId="{43E2CF42-2C8B-2B63-7CDB-916A6982F66E}"/>
          </ac:spMkLst>
        </pc:spChg>
        <pc:spChg chg="del">
          <ac:chgData name="Heewoo Han" userId="c66310b4-e29b-4cca-902b-4b1852bcfbda" providerId="ADAL" clId="{88BD4E6C-CB79-0247-AB0A-F4174C1A8DB3}" dt="2025-01-31T08:46:20.372" v="44" actId="26606"/>
          <ac:spMkLst>
            <pc:docMk/>
            <pc:sldMk cId="3836581077" sldId="290"/>
            <ac:spMk id="4" creationId="{94400AC3-53A2-33D3-342E-131CDE7BA22E}"/>
          </ac:spMkLst>
        </pc:spChg>
        <pc:spChg chg="add">
          <ac:chgData name="Heewoo Han" userId="c66310b4-e29b-4cca-902b-4b1852bcfbda" providerId="ADAL" clId="{88BD4E6C-CB79-0247-AB0A-F4174C1A8DB3}" dt="2025-01-31T08:46:20.372" v="44" actId="26606"/>
          <ac:spMkLst>
            <pc:docMk/>
            <pc:sldMk cId="3836581077" sldId="290"/>
            <ac:spMk id="10" creationId="{42A4FC2C-047E-45A5-965D-8E1E3BF09BC6}"/>
          </ac:spMkLst>
        </pc:spChg>
        <pc:picChg chg="add mod ord">
          <ac:chgData name="Heewoo Han" userId="c66310b4-e29b-4cca-902b-4b1852bcfbda" providerId="ADAL" clId="{88BD4E6C-CB79-0247-AB0A-F4174C1A8DB3}" dt="2025-01-31T08:46:20.372" v="44" actId="26606"/>
          <ac:picMkLst>
            <pc:docMk/>
            <pc:sldMk cId="3836581077" sldId="290"/>
            <ac:picMk id="5" creationId="{9D61D354-3C70-76B7-531E-CC46DA3E1DB3}"/>
          </ac:picMkLst>
        </pc:picChg>
      </pc:sldChg>
      <pc:sldChg chg="modSp new">
        <pc:chgData name="Heewoo Han" userId="c66310b4-e29b-4cca-902b-4b1852bcfbda" providerId="ADAL" clId="{88BD4E6C-CB79-0247-AB0A-F4174C1A8DB3}" dt="2025-01-31T08:51:17.931" v="124" actId="255"/>
        <pc:sldMkLst>
          <pc:docMk/>
          <pc:sldMk cId="2246052817" sldId="291"/>
        </pc:sldMkLst>
        <pc:spChg chg="mod">
          <ac:chgData name="Heewoo Han" userId="c66310b4-e29b-4cca-902b-4b1852bcfbda" providerId="ADAL" clId="{88BD4E6C-CB79-0247-AB0A-F4174C1A8DB3}" dt="2025-01-31T08:51:06.378" v="123" actId="207"/>
          <ac:spMkLst>
            <pc:docMk/>
            <pc:sldMk cId="2246052817" sldId="291"/>
            <ac:spMk id="3" creationId="{D51166BF-68C6-BEEF-0158-11752D6801BA}"/>
          </ac:spMkLst>
        </pc:spChg>
        <pc:spChg chg="mod">
          <ac:chgData name="Heewoo Han" userId="c66310b4-e29b-4cca-902b-4b1852bcfbda" providerId="ADAL" clId="{88BD4E6C-CB79-0247-AB0A-F4174C1A8DB3}" dt="2025-01-31T08:51:17.931" v="124" actId="255"/>
          <ac:spMkLst>
            <pc:docMk/>
            <pc:sldMk cId="2246052817" sldId="291"/>
            <ac:spMk id="4" creationId="{175B9C9E-5C5C-AD00-1B8F-DD72B3DDA02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A658A212-9775-BC41-86CB-2CF4397569E3}" type="datetimeFigureOut">
              <a:rPr lang="en-US" smtClean="0"/>
              <a:t>1/31/25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24212-98D1-5441-B785-62FD3F8ACF03}" type="slidenum">
              <a:rPr lang="en-US" smtClean="0"/>
              <a:t>‹#›</a:t>
            </a:fld>
            <a:endParaRPr lang="en-US"/>
          </a:p>
        </p:txBody>
      </p:sp>
    </p:spTree>
    <p:extLst>
      <p:ext uri="{BB962C8B-B14F-4D97-AF65-F5344CB8AC3E}">
        <p14:creationId xmlns:p14="http://schemas.microsoft.com/office/powerpoint/2010/main" val="2392501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658A212-9775-BC41-86CB-2CF4397569E3}" type="datetimeFigureOut">
              <a:rPr lang="en-US" smtClean="0"/>
              <a:t>1/31/25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24212-98D1-5441-B785-62FD3F8ACF03}" type="slidenum">
              <a:rPr lang="en-US" smtClean="0"/>
              <a:t>‹#›</a:t>
            </a:fld>
            <a:endParaRPr lang="en-US"/>
          </a:p>
        </p:txBody>
      </p:sp>
    </p:spTree>
    <p:extLst>
      <p:ext uri="{BB962C8B-B14F-4D97-AF65-F5344CB8AC3E}">
        <p14:creationId xmlns:p14="http://schemas.microsoft.com/office/powerpoint/2010/main" val="1952728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658A212-9775-BC41-86CB-2CF4397569E3}" type="datetimeFigureOut">
              <a:rPr lang="en-US" smtClean="0"/>
              <a:t>1/31/25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24212-98D1-5441-B785-62FD3F8ACF03}" type="slidenum">
              <a:rPr lang="en-US" smtClean="0"/>
              <a:t>‹#›</a:t>
            </a:fld>
            <a:endParaRPr lang="en-US"/>
          </a:p>
        </p:txBody>
      </p:sp>
    </p:spTree>
    <p:extLst>
      <p:ext uri="{BB962C8B-B14F-4D97-AF65-F5344CB8AC3E}">
        <p14:creationId xmlns:p14="http://schemas.microsoft.com/office/powerpoint/2010/main" val="3584210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658A212-9775-BC41-86CB-2CF4397569E3}" type="datetimeFigureOut">
              <a:rPr lang="en-US" smtClean="0"/>
              <a:t>1/31/25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24212-98D1-5441-B785-62FD3F8ACF03}" type="slidenum">
              <a:rPr lang="en-US" smtClean="0"/>
              <a:t>‹#›</a:t>
            </a:fld>
            <a:endParaRPr lang="en-US"/>
          </a:p>
        </p:txBody>
      </p:sp>
    </p:spTree>
    <p:extLst>
      <p:ext uri="{BB962C8B-B14F-4D97-AF65-F5344CB8AC3E}">
        <p14:creationId xmlns:p14="http://schemas.microsoft.com/office/powerpoint/2010/main" val="3009406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658A212-9775-BC41-86CB-2CF4397569E3}" type="datetimeFigureOut">
              <a:rPr lang="en-US" smtClean="0"/>
              <a:t>1/31/25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24212-98D1-5441-B785-62FD3F8ACF03}" type="slidenum">
              <a:rPr lang="en-US" smtClean="0"/>
              <a:t>‹#›</a:t>
            </a:fld>
            <a:endParaRPr lang="en-US"/>
          </a:p>
        </p:txBody>
      </p:sp>
    </p:spTree>
    <p:extLst>
      <p:ext uri="{BB962C8B-B14F-4D97-AF65-F5344CB8AC3E}">
        <p14:creationId xmlns:p14="http://schemas.microsoft.com/office/powerpoint/2010/main" val="776094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A658A212-9775-BC41-86CB-2CF4397569E3}" type="datetimeFigureOut">
              <a:rPr lang="en-US" smtClean="0"/>
              <a:t>1/31/25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E24212-98D1-5441-B785-62FD3F8ACF03}" type="slidenum">
              <a:rPr lang="en-US" smtClean="0"/>
              <a:t>‹#›</a:t>
            </a:fld>
            <a:endParaRPr lang="en-US"/>
          </a:p>
        </p:txBody>
      </p:sp>
    </p:spTree>
    <p:extLst>
      <p:ext uri="{BB962C8B-B14F-4D97-AF65-F5344CB8AC3E}">
        <p14:creationId xmlns:p14="http://schemas.microsoft.com/office/powerpoint/2010/main" val="32510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A658A212-9775-BC41-86CB-2CF4397569E3}" type="datetimeFigureOut">
              <a:rPr lang="en-US" smtClean="0"/>
              <a:t>1/31/25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E24212-98D1-5441-B785-62FD3F8ACF03}" type="slidenum">
              <a:rPr lang="en-US" smtClean="0"/>
              <a:t>‹#›</a:t>
            </a:fld>
            <a:endParaRPr lang="en-US"/>
          </a:p>
        </p:txBody>
      </p:sp>
    </p:spTree>
    <p:extLst>
      <p:ext uri="{BB962C8B-B14F-4D97-AF65-F5344CB8AC3E}">
        <p14:creationId xmlns:p14="http://schemas.microsoft.com/office/powerpoint/2010/main" val="164331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A658A212-9775-BC41-86CB-2CF4397569E3}" type="datetimeFigureOut">
              <a:rPr lang="en-US" smtClean="0"/>
              <a:t>1/31/25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E24212-98D1-5441-B785-62FD3F8ACF03}" type="slidenum">
              <a:rPr lang="en-US" smtClean="0"/>
              <a:t>‹#›</a:t>
            </a:fld>
            <a:endParaRPr lang="en-US"/>
          </a:p>
        </p:txBody>
      </p:sp>
    </p:spTree>
    <p:extLst>
      <p:ext uri="{BB962C8B-B14F-4D97-AF65-F5344CB8AC3E}">
        <p14:creationId xmlns:p14="http://schemas.microsoft.com/office/powerpoint/2010/main" val="3383678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58A212-9775-BC41-86CB-2CF4397569E3}" type="datetimeFigureOut">
              <a:rPr lang="en-US" smtClean="0"/>
              <a:t>1/31/25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E24212-98D1-5441-B785-62FD3F8ACF03}" type="slidenum">
              <a:rPr lang="en-US" smtClean="0"/>
              <a:t>‹#›</a:t>
            </a:fld>
            <a:endParaRPr lang="en-US"/>
          </a:p>
        </p:txBody>
      </p:sp>
    </p:spTree>
    <p:extLst>
      <p:ext uri="{BB962C8B-B14F-4D97-AF65-F5344CB8AC3E}">
        <p14:creationId xmlns:p14="http://schemas.microsoft.com/office/powerpoint/2010/main" val="1493328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658A212-9775-BC41-86CB-2CF4397569E3}" type="datetimeFigureOut">
              <a:rPr lang="en-US" smtClean="0"/>
              <a:t>1/31/25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E24212-98D1-5441-B785-62FD3F8ACF03}" type="slidenum">
              <a:rPr lang="en-US" smtClean="0"/>
              <a:t>‹#›</a:t>
            </a:fld>
            <a:endParaRPr lang="en-US"/>
          </a:p>
        </p:txBody>
      </p:sp>
    </p:spTree>
    <p:extLst>
      <p:ext uri="{BB962C8B-B14F-4D97-AF65-F5344CB8AC3E}">
        <p14:creationId xmlns:p14="http://schemas.microsoft.com/office/powerpoint/2010/main" val="1780067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658A212-9775-BC41-86CB-2CF4397569E3}" type="datetimeFigureOut">
              <a:rPr lang="en-US" smtClean="0"/>
              <a:t>1/31/25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E24212-98D1-5441-B785-62FD3F8ACF03}" type="slidenum">
              <a:rPr lang="en-US" smtClean="0"/>
              <a:t>‹#›</a:t>
            </a:fld>
            <a:endParaRPr lang="en-US"/>
          </a:p>
        </p:txBody>
      </p:sp>
    </p:spTree>
    <p:extLst>
      <p:ext uri="{BB962C8B-B14F-4D97-AF65-F5344CB8AC3E}">
        <p14:creationId xmlns:p14="http://schemas.microsoft.com/office/powerpoint/2010/main" val="3520961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A658A212-9775-BC41-86CB-2CF4397569E3}" type="datetimeFigureOut">
              <a:rPr lang="en-US" smtClean="0"/>
              <a:t>1/31/25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0CE24212-98D1-5441-B785-62FD3F8ACF03}" type="slidenum">
              <a:rPr lang="en-US" smtClean="0"/>
              <a:t>‹#›</a:t>
            </a:fld>
            <a:endParaRPr lang="en-US"/>
          </a:p>
        </p:txBody>
      </p:sp>
    </p:spTree>
    <p:extLst>
      <p:ext uri="{BB962C8B-B14F-4D97-AF65-F5344CB8AC3E}">
        <p14:creationId xmlns:p14="http://schemas.microsoft.com/office/powerpoint/2010/main" val="420331370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group of red lanterns&#10;&#10;Description automatically generated">
            <a:extLst>
              <a:ext uri="{FF2B5EF4-FFF2-40B4-BE49-F238E27FC236}">
                <a16:creationId xmlns:a16="http://schemas.microsoft.com/office/drawing/2014/main" id="{601E7E5D-66F0-77C6-8E72-58615A79D969}"/>
              </a:ext>
            </a:extLst>
          </p:cNvPr>
          <p:cNvPicPr>
            <a:picLocks noChangeAspect="1"/>
          </p:cNvPicPr>
          <p:nvPr/>
        </p:nvPicPr>
        <p:blipFill>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1208231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white paper with black text&#10;&#10;Description automatically generated">
            <a:extLst>
              <a:ext uri="{FF2B5EF4-FFF2-40B4-BE49-F238E27FC236}">
                <a16:creationId xmlns:a16="http://schemas.microsoft.com/office/drawing/2014/main" id="{2EF7E1DC-121A-2524-AA96-CA57DED4BE2D}"/>
              </a:ext>
            </a:extLst>
          </p:cNvPr>
          <p:cNvPicPr>
            <a:picLocks noChangeAspect="1"/>
          </p:cNvPicPr>
          <p:nvPr/>
        </p:nvPicPr>
        <p:blipFill>
          <a:blip r:embed="rId2"/>
          <a:srcRect l="5536"/>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EB213E83-235A-A8FE-AE0A-7C2A89979A5D}"/>
              </a:ext>
            </a:extLst>
          </p:cNvPr>
          <p:cNvSpPr>
            <a:spLocks noGrp="1"/>
          </p:cNvSpPr>
          <p:nvPr>
            <p:ph idx="1"/>
          </p:nvPr>
        </p:nvSpPr>
        <p:spPr>
          <a:xfrm>
            <a:off x="897775" y="4168486"/>
            <a:ext cx="10794995" cy="2452687"/>
          </a:xfrm>
        </p:spPr>
        <p:txBody>
          <a:bodyPr anchor="ctr">
            <a:normAutofit/>
          </a:bodyPr>
          <a:lstStyle/>
          <a:p>
            <a:pPr marL="0" indent="0">
              <a:buNone/>
            </a:pPr>
            <a:r>
              <a:rPr lang="en-US" sz="3600" i="1"/>
              <a:t>I can sincerely say, without any sentimentality or exaggeration, that I’ve never been happier in my life, that I’ve never had more days filled with comfort….” </a:t>
            </a:r>
          </a:p>
          <a:p>
            <a:pPr marL="0" indent="0">
              <a:buNone/>
            </a:pPr>
            <a:endParaRPr lang="en-US" sz="3600" i="1"/>
          </a:p>
        </p:txBody>
      </p:sp>
    </p:spTree>
    <p:extLst>
      <p:ext uri="{BB962C8B-B14F-4D97-AF65-F5344CB8AC3E}">
        <p14:creationId xmlns:p14="http://schemas.microsoft.com/office/powerpoint/2010/main" val="3222670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FAD22-1529-6E03-CB58-F11FF3D3D441}"/>
              </a:ext>
            </a:extLst>
          </p:cNvPr>
          <p:cNvSpPr>
            <a:spLocks noGrp="1"/>
          </p:cNvSpPr>
          <p:nvPr>
            <p:ph type="title"/>
          </p:nvPr>
        </p:nvSpPr>
        <p:spPr/>
        <p:txBody>
          <a:bodyPr/>
          <a:lstStyle/>
          <a:p>
            <a:r>
              <a:rPr lang="en-US"/>
              <a:t>3.  Know Death Has Been Defeated </a:t>
            </a:r>
          </a:p>
        </p:txBody>
      </p:sp>
      <p:sp>
        <p:nvSpPr>
          <p:cNvPr id="3" name="Content Placeholder 2">
            <a:extLst>
              <a:ext uri="{FF2B5EF4-FFF2-40B4-BE49-F238E27FC236}">
                <a16:creationId xmlns:a16="http://schemas.microsoft.com/office/drawing/2014/main" id="{C0D44AC2-A1DF-8167-EA95-A8B91902442A}"/>
              </a:ext>
            </a:extLst>
          </p:cNvPr>
          <p:cNvSpPr>
            <a:spLocks noGrp="1"/>
          </p:cNvSpPr>
          <p:nvPr>
            <p:ph idx="1"/>
          </p:nvPr>
        </p:nvSpPr>
        <p:spPr/>
        <p:txBody>
          <a:bodyPr>
            <a:normAutofit/>
          </a:bodyPr>
          <a:lstStyle/>
          <a:p>
            <a:pPr marL="0" indent="0">
              <a:buNone/>
            </a:pPr>
            <a:r>
              <a:rPr lang="en-US" sz="3000" b="1" i="0" u="none" strike="noStrike" baseline="30000">
                <a:effectLst/>
              </a:rPr>
              <a:t>3 </a:t>
            </a:r>
            <a:r>
              <a:rPr lang="en-US" sz="3000" b="0" i="0" u="none" strike="noStrike">
                <a:solidFill>
                  <a:srgbClr val="FFC000"/>
                </a:solidFill>
                <a:effectLst/>
              </a:rPr>
              <a:t>This is the evil in everything</a:t>
            </a:r>
            <a:r>
              <a:rPr lang="en-US" sz="3000" b="0" i="0" u="none" strike="noStrike">
                <a:effectLst/>
              </a:rPr>
              <a:t> that happens under the sun: The same destiny overtakes all. The hearts of people, moreover, are full of evil and there is madness in their hearts while they live, and afterward they join the dead.</a:t>
            </a:r>
            <a:endParaRPr lang="en-US" sz="3000"/>
          </a:p>
        </p:txBody>
      </p:sp>
    </p:spTree>
    <p:extLst>
      <p:ext uri="{BB962C8B-B14F-4D97-AF65-F5344CB8AC3E}">
        <p14:creationId xmlns:p14="http://schemas.microsoft.com/office/powerpoint/2010/main" val="4291618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FAD22-1529-6E03-CB58-F11FF3D3D441}"/>
              </a:ext>
            </a:extLst>
          </p:cNvPr>
          <p:cNvSpPr>
            <a:spLocks noGrp="1"/>
          </p:cNvSpPr>
          <p:nvPr>
            <p:ph type="title"/>
          </p:nvPr>
        </p:nvSpPr>
        <p:spPr/>
        <p:txBody>
          <a:bodyPr/>
          <a:lstStyle/>
          <a:p>
            <a:r>
              <a:rPr lang="en-US"/>
              <a:t>3.  Know Death Has Been Defeated </a:t>
            </a:r>
          </a:p>
        </p:txBody>
      </p:sp>
      <p:sp>
        <p:nvSpPr>
          <p:cNvPr id="3" name="Content Placeholder 2">
            <a:extLst>
              <a:ext uri="{FF2B5EF4-FFF2-40B4-BE49-F238E27FC236}">
                <a16:creationId xmlns:a16="http://schemas.microsoft.com/office/drawing/2014/main" id="{C0D44AC2-A1DF-8167-EA95-A8B91902442A}"/>
              </a:ext>
            </a:extLst>
          </p:cNvPr>
          <p:cNvSpPr>
            <a:spLocks noGrp="1"/>
          </p:cNvSpPr>
          <p:nvPr>
            <p:ph idx="1"/>
          </p:nvPr>
        </p:nvSpPr>
        <p:spPr/>
        <p:txBody>
          <a:bodyPr>
            <a:normAutofit/>
          </a:bodyPr>
          <a:lstStyle/>
          <a:p>
            <a:pPr marL="0" indent="0">
              <a:buNone/>
            </a:pPr>
            <a:r>
              <a:rPr lang="en-US" sz="3600" b="1" i="0" u="none" strike="noStrike" baseline="30000">
                <a:effectLst/>
              </a:rPr>
              <a:t>3:11 </a:t>
            </a:r>
            <a:r>
              <a:rPr lang="en-US" sz="3600" b="0" i="0" u="none" strike="noStrike">
                <a:effectLst/>
              </a:rPr>
              <a:t>He has made everything beautiful in its time. </a:t>
            </a:r>
            <a:r>
              <a:rPr lang="en-US" sz="3600" b="0" i="0" u="none" strike="noStrike">
                <a:solidFill>
                  <a:srgbClr val="FFC000"/>
                </a:solidFill>
                <a:effectLst/>
              </a:rPr>
              <a:t>He has also set eternity in the human heart;</a:t>
            </a:r>
            <a:r>
              <a:rPr lang="en-US" sz="3600" b="0" i="0" u="none" strike="noStrike">
                <a:effectLst/>
              </a:rPr>
              <a:t> yet no one can fathom what God has done from beginning to end. </a:t>
            </a:r>
            <a:endParaRPr lang="en-US" sz="3600"/>
          </a:p>
        </p:txBody>
      </p:sp>
    </p:spTree>
    <p:extLst>
      <p:ext uri="{BB962C8B-B14F-4D97-AF65-F5344CB8AC3E}">
        <p14:creationId xmlns:p14="http://schemas.microsoft.com/office/powerpoint/2010/main" val="296794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91E99AE7-6154-69AB-5642-E1EABF90D60C}"/>
              </a:ext>
            </a:extLst>
          </p:cNvPr>
          <p:cNvPicPr>
            <a:picLocks noChangeAspect="1"/>
          </p:cNvPicPr>
          <p:nvPr/>
        </p:nvPicPr>
        <p:blipFill>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778339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The Resurrection and the Life - Common Grace">
            <a:extLst>
              <a:ext uri="{FF2B5EF4-FFF2-40B4-BE49-F238E27FC236}">
                <a16:creationId xmlns:a16="http://schemas.microsoft.com/office/drawing/2014/main" id="{DF036A8C-9AD4-BD17-CB42-DFB757B0169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664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D7B2B6F-8D49-4283-0AAD-DDF7CF93CE8B}"/>
              </a:ext>
            </a:extLst>
          </p:cNvPr>
          <p:cNvSpPr>
            <a:spLocks noGrp="1"/>
          </p:cNvSpPr>
          <p:nvPr>
            <p:ph sz="half" idx="2"/>
          </p:nvPr>
        </p:nvSpPr>
        <p:spPr>
          <a:xfrm>
            <a:off x="4371975" y="742950"/>
            <a:ext cx="6981825" cy="5434013"/>
          </a:xfrm>
        </p:spPr>
        <p:txBody>
          <a:bodyPr/>
          <a:lstStyle/>
          <a:p>
            <a:pPr marL="0" indent="0">
              <a:buNone/>
            </a:pPr>
            <a:r>
              <a:rPr lang="en-US" i="1" dirty="0"/>
              <a:t>It was just before my cancer surgery my thyroid was about to be removed, and after that, I faced a treatment with radioactive iodine to destroy any residual cancerous thyroid tissue in my body.  Of course my whole family and I were shaken by it all, and deeply anxious.  On the morning of my surgery, after I said good-byes to my wife and sons, I was wheeled into a room to be prepped.  And in the moment before they gave me the anesthetic, I prayed.  </a:t>
            </a:r>
          </a:p>
        </p:txBody>
      </p:sp>
      <p:pic>
        <p:nvPicPr>
          <p:cNvPr id="3074" name="Picture 2" descr="基道 BOOKFINDER - Walking with God through Pain and Suffering">
            <a:extLst>
              <a:ext uri="{FF2B5EF4-FFF2-40B4-BE49-F238E27FC236}">
                <a16:creationId xmlns:a16="http://schemas.microsoft.com/office/drawing/2014/main" id="{BD42D33A-B2DA-A7C4-9878-551E46540CF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81604" y="711993"/>
            <a:ext cx="3551642" cy="5434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378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D7B2B6F-8D49-4283-0AAD-DDF7CF93CE8B}"/>
              </a:ext>
            </a:extLst>
          </p:cNvPr>
          <p:cNvSpPr>
            <a:spLocks noGrp="1"/>
          </p:cNvSpPr>
          <p:nvPr>
            <p:ph sz="half" idx="2"/>
          </p:nvPr>
        </p:nvSpPr>
        <p:spPr>
          <a:xfrm>
            <a:off x="4371975" y="742950"/>
            <a:ext cx="6981825" cy="5434013"/>
          </a:xfrm>
        </p:spPr>
        <p:txBody>
          <a:bodyPr/>
          <a:lstStyle/>
          <a:p>
            <a:pPr marL="0" indent="0">
              <a:buNone/>
            </a:pPr>
            <a:r>
              <a:rPr lang="en-HK" sz="3200" i="1">
                <a:effectLst/>
                <a:latin typeface="Aptos" panose="020B0004020202020204" pitchFamily="34" charset="0"/>
                <a:ea typeface="PMingLiU" panose="02020500000000000000" pitchFamily="18" charset="-120"/>
                <a:cs typeface="Times New Roman" panose="02020603050405020304" pitchFamily="18" charset="0"/>
              </a:rPr>
              <a:t>To my surprise, I got a sudden, clear new perspective on everything.  It seemed to me that the universe was an enormous realm of joy, mirth, and high beauty. Of course it was - didn’t the Triune God make it to be filled with his own boundless joy, wisdom, love, and delight?  And within this great globe of glory was only one little speck of darkness – our world – where there was temporarily pain and suffering. </a:t>
            </a:r>
            <a:endParaRPr lang="en-US" i="1"/>
          </a:p>
        </p:txBody>
      </p:sp>
      <p:pic>
        <p:nvPicPr>
          <p:cNvPr id="3074" name="Picture 2" descr="基道 BOOKFINDER - Walking with God through Pain and Suffering">
            <a:extLst>
              <a:ext uri="{FF2B5EF4-FFF2-40B4-BE49-F238E27FC236}">
                <a16:creationId xmlns:a16="http://schemas.microsoft.com/office/drawing/2014/main" id="{BD42D33A-B2DA-A7C4-9878-551E46540CF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81604" y="711993"/>
            <a:ext cx="3551642" cy="5434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665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D7B2B6F-8D49-4283-0AAD-DDF7CF93CE8B}"/>
              </a:ext>
            </a:extLst>
          </p:cNvPr>
          <p:cNvSpPr>
            <a:spLocks noGrp="1"/>
          </p:cNvSpPr>
          <p:nvPr>
            <p:ph sz="half" idx="2"/>
          </p:nvPr>
        </p:nvSpPr>
        <p:spPr>
          <a:xfrm>
            <a:off x="4371975" y="742950"/>
            <a:ext cx="6981825" cy="5434013"/>
          </a:xfrm>
        </p:spPr>
        <p:txBody>
          <a:bodyPr>
            <a:normAutofit/>
          </a:bodyPr>
          <a:lstStyle/>
          <a:p>
            <a:pPr indent="0">
              <a:lnSpc>
                <a:spcPct val="100000"/>
              </a:lnSpc>
              <a:spcAft>
                <a:spcPts val="800"/>
              </a:spcAft>
              <a:buNone/>
            </a:pPr>
            <a:r>
              <a:rPr lang="en-HK" sz="3200" i="1" kern="100">
                <a:effectLst/>
                <a:latin typeface="Aptos" panose="020B0004020202020204" pitchFamily="34" charset="0"/>
                <a:ea typeface="PMingLiU" panose="02020500000000000000" pitchFamily="18" charset="-120"/>
                <a:cs typeface="Times New Roman" panose="02020603050405020304" pitchFamily="18" charset="0"/>
              </a:rPr>
              <a:t>But it was only one speck, and soon that speck would fade away and everything would be light.  And I thought, ‘It doesn’t really matter how the surgery goes.  Everything will be all right.  Me – my wife, my children, my church – will be all right.’  I went to sleep with a bright peace on my heart.”</a:t>
            </a:r>
          </a:p>
        </p:txBody>
      </p:sp>
      <p:pic>
        <p:nvPicPr>
          <p:cNvPr id="3074" name="Picture 2" descr="基道 BOOKFINDER - Walking with God through Pain and Suffering">
            <a:extLst>
              <a:ext uri="{FF2B5EF4-FFF2-40B4-BE49-F238E27FC236}">
                <a16:creationId xmlns:a16="http://schemas.microsoft.com/office/drawing/2014/main" id="{BD42D33A-B2DA-A7C4-9878-551E46540CF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81604" y="711993"/>
            <a:ext cx="3551642" cy="5434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223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9D61D354-3C70-76B7-531E-CC46DA3E1DB3}"/>
              </a:ext>
            </a:extLst>
          </p:cNvPr>
          <p:cNvPicPr>
            <a:picLocks noGrp="1" noChangeAspect="1"/>
          </p:cNvPicPr>
          <p:nvPr>
            <p:ph sz="half" idx="2"/>
          </p:nvPr>
        </p:nvPicPr>
        <p:blipFill>
          <a:blip r:embed="rId2"/>
          <a:srcRect t="15429"/>
          <a:stretch/>
        </p:blipFill>
        <p:spPr>
          <a:xfrm>
            <a:off x="20" y="1282"/>
            <a:ext cx="12191980" cy="6856718"/>
          </a:xfrm>
          <a:prstGeom prst="rect">
            <a:avLst/>
          </a:prstGeom>
        </p:spPr>
      </p:pic>
    </p:spTree>
    <p:extLst>
      <p:ext uri="{BB962C8B-B14F-4D97-AF65-F5344CB8AC3E}">
        <p14:creationId xmlns:p14="http://schemas.microsoft.com/office/powerpoint/2010/main" val="3836581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61EE1-0EC5-F98D-CD5B-5926E64ED48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51166BF-68C6-BEEF-0158-11752D6801BA}"/>
              </a:ext>
            </a:extLst>
          </p:cNvPr>
          <p:cNvSpPr>
            <a:spLocks noGrp="1"/>
          </p:cNvSpPr>
          <p:nvPr>
            <p:ph sz="half" idx="1"/>
          </p:nvPr>
        </p:nvSpPr>
        <p:spPr/>
        <p:txBody>
          <a:bodyPr>
            <a:normAutofit/>
          </a:bodyPr>
          <a:lstStyle/>
          <a:p>
            <a:pPr marL="0" indent="0">
              <a:buNone/>
            </a:pPr>
            <a:r>
              <a:rPr lang="en-US" sz="3000" b="0" i="0" u="none" strike="noStrike" dirty="0">
                <a:effectLst/>
              </a:rPr>
              <a:t>“</a:t>
            </a:r>
            <a:r>
              <a:rPr lang="en-US" sz="3000" b="0" i="0" u="none" strike="noStrike" dirty="0">
                <a:solidFill>
                  <a:srgbClr val="FFC000"/>
                </a:solidFill>
                <a:effectLst/>
              </a:rPr>
              <a:t>Whatever your hand finds to do, do it with all your might</a:t>
            </a:r>
            <a:r>
              <a:rPr lang="en-US" sz="3000" b="0" i="0" u="none" strike="noStrike" dirty="0">
                <a:effectLst/>
              </a:rPr>
              <a:t>, for in the realm of the dead, where you are going, there is neither working nor planning nor knowledge nor wisdom” (Eccl 9:10).</a:t>
            </a:r>
            <a:endParaRPr lang="en-US" sz="3000" dirty="0"/>
          </a:p>
        </p:txBody>
      </p:sp>
      <p:sp>
        <p:nvSpPr>
          <p:cNvPr id="4" name="Content Placeholder 3">
            <a:extLst>
              <a:ext uri="{FF2B5EF4-FFF2-40B4-BE49-F238E27FC236}">
                <a16:creationId xmlns:a16="http://schemas.microsoft.com/office/drawing/2014/main" id="{175B9C9E-5C5C-AD00-1B8F-DD72B3DDA026}"/>
              </a:ext>
            </a:extLst>
          </p:cNvPr>
          <p:cNvSpPr>
            <a:spLocks noGrp="1"/>
          </p:cNvSpPr>
          <p:nvPr>
            <p:ph sz="half" idx="2"/>
          </p:nvPr>
        </p:nvSpPr>
        <p:spPr/>
        <p:txBody>
          <a:bodyPr>
            <a:noAutofit/>
          </a:bodyPr>
          <a:lstStyle/>
          <a:p>
            <a:pPr marL="0" indent="0">
              <a:buNone/>
            </a:pPr>
            <a:r>
              <a:rPr lang="en-US" sz="3000" dirty="0">
                <a:effectLst/>
                <a:ea typeface="PMingLiU" panose="02020500000000000000" pitchFamily="18" charset="-120"/>
                <a:cs typeface="Times New Roman" panose="02020603050405020304" pitchFamily="18" charset="0"/>
              </a:rPr>
              <a:t>“Therefore, my dear brothers and sisters, stand firm. Let nothing move you. </a:t>
            </a:r>
            <a:r>
              <a:rPr lang="en-US" sz="3000" dirty="0">
                <a:solidFill>
                  <a:srgbClr val="FFC000"/>
                </a:solidFill>
                <a:effectLst/>
                <a:ea typeface="PMingLiU" panose="02020500000000000000" pitchFamily="18" charset="-120"/>
                <a:cs typeface="Times New Roman" panose="02020603050405020304" pitchFamily="18" charset="0"/>
              </a:rPr>
              <a:t>Always give yourselves fully to the work of the Lord</a:t>
            </a:r>
            <a:r>
              <a:rPr lang="en-US" sz="3000" dirty="0">
                <a:effectLst/>
                <a:ea typeface="PMingLiU" panose="02020500000000000000" pitchFamily="18" charset="-120"/>
                <a:cs typeface="Times New Roman" panose="02020603050405020304" pitchFamily="18" charset="0"/>
              </a:rPr>
              <a:t>, because you know that your labor in the Lord is not in vain” (1 </a:t>
            </a:r>
            <a:r>
              <a:rPr lang="en-US" sz="3000" dirty="0" err="1">
                <a:effectLst/>
                <a:ea typeface="PMingLiU" panose="02020500000000000000" pitchFamily="18" charset="-120"/>
                <a:cs typeface="Times New Roman" panose="02020603050405020304" pitchFamily="18" charset="0"/>
              </a:rPr>
              <a:t>Cor</a:t>
            </a:r>
            <a:r>
              <a:rPr lang="en-US" sz="3000" dirty="0">
                <a:effectLst/>
                <a:ea typeface="PMingLiU" panose="02020500000000000000" pitchFamily="18" charset="-120"/>
                <a:cs typeface="Times New Roman" panose="02020603050405020304" pitchFamily="18" charset="0"/>
              </a:rPr>
              <a:t> 15:58).</a:t>
            </a:r>
            <a:r>
              <a:rPr lang="en-US" sz="3000" dirty="0">
                <a:effectLst/>
              </a:rPr>
              <a:t> </a:t>
            </a:r>
            <a:endParaRPr lang="en-US" sz="3000" dirty="0"/>
          </a:p>
        </p:txBody>
      </p:sp>
    </p:spTree>
    <p:extLst>
      <p:ext uri="{BB962C8B-B14F-4D97-AF65-F5344CB8AC3E}">
        <p14:creationId xmlns:p14="http://schemas.microsoft.com/office/powerpoint/2010/main" val="2246052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76391-FBF5-189C-B1C1-2FEA1E750B62}"/>
              </a:ext>
            </a:extLst>
          </p:cNvPr>
          <p:cNvSpPr>
            <a:spLocks noGrp="1"/>
          </p:cNvSpPr>
          <p:nvPr>
            <p:ph type="title"/>
          </p:nvPr>
        </p:nvSpPr>
        <p:spPr/>
        <p:txBody>
          <a:bodyPr/>
          <a:lstStyle/>
          <a:p>
            <a:r>
              <a:rPr lang="en-US"/>
              <a:t>Life in the Haze: Death Comes to All</a:t>
            </a:r>
          </a:p>
        </p:txBody>
      </p:sp>
      <p:sp>
        <p:nvSpPr>
          <p:cNvPr id="3" name="Content Placeholder 2">
            <a:extLst>
              <a:ext uri="{FF2B5EF4-FFF2-40B4-BE49-F238E27FC236}">
                <a16:creationId xmlns:a16="http://schemas.microsoft.com/office/drawing/2014/main" id="{B5181E9F-AF32-20BE-BB0D-DF1DEE763800}"/>
              </a:ext>
            </a:extLst>
          </p:cNvPr>
          <p:cNvSpPr>
            <a:spLocks noGrp="1"/>
          </p:cNvSpPr>
          <p:nvPr>
            <p:ph idx="1"/>
          </p:nvPr>
        </p:nvSpPr>
        <p:spPr/>
        <p:txBody>
          <a:bodyPr>
            <a:normAutofit/>
          </a:bodyPr>
          <a:lstStyle/>
          <a:p>
            <a:pPr marL="514350" indent="-514350">
              <a:buFont typeface="+mj-lt"/>
              <a:buAutoNum type="arabicPeriod"/>
            </a:pPr>
            <a:r>
              <a:rPr lang="en-US" sz="4400"/>
              <a:t>Know You Will Die (v.1-3) </a:t>
            </a:r>
          </a:p>
          <a:p>
            <a:pPr marL="514350" indent="-514350">
              <a:buFont typeface="+mj-lt"/>
              <a:buAutoNum type="arabicPeriod"/>
            </a:pPr>
            <a:r>
              <a:rPr lang="en-US" sz="4400"/>
              <a:t>Enjoy God’s Good Gifts (v.4-10) </a:t>
            </a:r>
          </a:p>
          <a:p>
            <a:pPr marL="514350" indent="-514350">
              <a:buFont typeface="+mj-lt"/>
              <a:buAutoNum type="arabicPeriod"/>
            </a:pPr>
            <a:r>
              <a:rPr lang="en-US" sz="4400"/>
              <a:t>Know Death Has Been Defeated </a:t>
            </a:r>
          </a:p>
        </p:txBody>
      </p:sp>
    </p:spTree>
    <p:extLst>
      <p:ext uri="{BB962C8B-B14F-4D97-AF65-F5344CB8AC3E}">
        <p14:creationId xmlns:p14="http://schemas.microsoft.com/office/powerpoint/2010/main" val="283927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roulette wheel with a ball&#10;&#10;Description automatically generated">
            <a:extLst>
              <a:ext uri="{FF2B5EF4-FFF2-40B4-BE49-F238E27FC236}">
                <a16:creationId xmlns:a16="http://schemas.microsoft.com/office/drawing/2014/main" id="{4BB98DBD-85FE-3BF2-A1BC-9B3F76B7FC49}"/>
              </a:ext>
            </a:extLst>
          </p:cNvPr>
          <p:cNvPicPr>
            <a:picLocks noChangeAspect="1"/>
          </p:cNvPicPr>
          <p:nvPr/>
        </p:nvPicPr>
        <p:blipFill>
          <a:blip r:embed="rId2"/>
          <a:srcRect t="8006" b="7740"/>
          <a:stretch/>
        </p:blipFill>
        <p:spPr>
          <a:xfrm>
            <a:off x="20" y="1282"/>
            <a:ext cx="12191980" cy="6856718"/>
          </a:xfrm>
          <a:prstGeom prst="rect">
            <a:avLst/>
          </a:prstGeom>
        </p:spPr>
      </p:pic>
    </p:spTree>
    <p:extLst>
      <p:ext uri="{BB962C8B-B14F-4D97-AF65-F5344CB8AC3E}">
        <p14:creationId xmlns:p14="http://schemas.microsoft.com/office/powerpoint/2010/main" val="1681392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emetery with a cross and a cross&#10;&#10;Description automatically generated">
            <a:extLst>
              <a:ext uri="{FF2B5EF4-FFF2-40B4-BE49-F238E27FC236}">
                <a16:creationId xmlns:a16="http://schemas.microsoft.com/office/drawing/2014/main" id="{E1CA03F7-A01C-A1B2-8C5C-40F1A21029C7}"/>
              </a:ext>
            </a:extLst>
          </p:cNvPr>
          <p:cNvPicPr>
            <a:picLocks noGrp="1" noChangeAspect="1"/>
          </p:cNvPicPr>
          <p:nvPr>
            <p:ph idx="1"/>
          </p:nvPr>
        </p:nvPicPr>
        <p:blipFill>
          <a:blip r:embed="rId2"/>
          <a:srcRect t="12192" b="3554"/>
          <a:stretch/>
        </p:blipFill>
        <p:spPr>
          <a:xfrm>
            <a:off x="20" y="1282"/>
            <a:ext cx="12191980" cy="6856718"/>
          </a:xfrm>
          <a:prstGeom prst="rect">
            <a:avLst/>
          </a:prstGeom>
        </p:spPr>
      </p:pic>
    </p:spTree>
    <p:extLst>
      <p:ext uri="{BB962C8B-B14F-4D97-AF65-F5344CB8AC3E}">
        <p14:creationId xmlns:p14="http://schemas.microsoft.com/office/powerpoint/2010/main" val="3505720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89231-2989-A77B-35F6-CD37FF670F8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B213E83-235A-A8FE-AE0A-7C2A89979A5D}"/>
              </a:ext>
            </a:extLst>
          </p:cNvPr>
          <p:cNvSpPr>
            <a:spLocks noGrp="1"/>
          </p:cNvSpPr>
          <p:nvPr>
            <p:ph idx="1"/>
          </p:nvPr>
        </p:nvSpPr>
        <p:spPr/>
        <p:txBody>
          <a:bodyPr>
            <a:normAutofit/>
          </a:bodyPr>
          <a:lstStyle/>
          <a:p>
            <a:pPr marL="0" indent="0">
              <a:buNone/>
            </a:pPr>
            <a:r>
              <a:rPr lang="en-US" sz="4400"/>
              <a:t>It is better to go to a house of mourning</a:t>
            </a:r>
            <a:br>
              <a:rPr lang="en-US" sz="4400"/>
            </a:br>
            <a:r>
              <a:rPr lang="en-US" sz="4400"/>
              <a:t>    than to go to a house of feasting,</a:t>
            </a:r>
            <a:br>
              <a:rPr lang="en-US" sz="4400"/>
            </a:br>
            <a:r>
              <a:rPr lang="en-US" sz="4400"/>
              <a:t>for death is the destiny of everyone;</a:t>
            </a:r>
            <a:br>
              <a:rPr lang="en-US" sz="4400"/>
            </a:br>
            <a:r>
              <a:rPr lang="en-US" sz="4400"/>
              <a:t>    the living should take this to heart.</a:t>
            </a:r>
          </a:p>
          <a:p>
            <a:pPr marL="0" indent="0" algn="r">
              <a:buNone/>
            </a:pPr>
            <a:r>
              <a:rPr lang="en-US" sz="4400"/>
              <a:t>- Eccl 7:2</a:t>
            </a:r>
          </a:p>
        </p:txBody>
      </p:sp>
    </p:spTree>
    <p:extLst>
      <p:ext uri="{BB962C8B-B14F-4D97-AF65-F5344CB8AC3E}">
        <p14:creationId xmlns:p14="http://schemas.microsoft.com/office/powerpoint/2010/main" val="965049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men in robes standing next to a table&#10;&#10;AI-generated content may be incorrect.">
            <a:extLst>
              <a:ext uri="{FF2B5EF4-FFF2-40B4-BE49-F238E27FC236}">
                <a16:creationId xmlns:a16="http://schemas.microsoft.com/office/drawing/2014/main" id="{458683C1-8A2D-472B-49C4-8C72488C535F}"/>
              </a:ext>
            </a:extLst>
          </p:cNvPr>
          <p:cNvPicPr>
            <a:picLocks noChangeAspect="1"/>
          </p:cNvPicPr>
          <p:nvPr/>
        </p:nvPicPr>
        <p:blipFill>
          <a:blip r:embed="rId2"/>
          <a:stretch>
            <a:fillRect/>
          </a:stretch>
        </p:blipFill>
        <p:spPr>
          <a:xfrm>
            <a:off x="2603129" y="0"/>
            <a:ext cx="6988346" cy="6863862"/>
          </a:xfrm>
          <a:prstGeom prst="rect">
            <a:avLst/>
          </a:prstGeom>
        </p:spPr>
      </p:pic>
    </p:spTree>
    <p:extLst>
      <p:ext uri="{BB962C8B-B14F-4D97-AF65-F5344CB8AC3E}">
        <p14:creationId xmlns:p14="http://schemas.microsoft.com/office/powerpoint/2010/main" val="1320662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a:extLst>
              <a:ext uri="{FF2B5EF4-FFF2-40B4-BE49-F238E27FC236}">
                <a16:creationId xmlns:a16="http://schemas.microsoft.com/office/drawing/2014/main" id="{A5F292B7-E356-CFAE-252F-B8E3F291CE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920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76391-FBF5-189C-B1C1-2FEA1E750B62}"/>
              </a:ext>
            </a:extLst>
          </p:cNvPr>
          <p:cNvSpPr>
            <a:spLocks noGrp="1"/>
          </p:cNvSpPr>
          <p:nvPr>
            <p:ph type="title"/>
          </p:nvPr>
        </p:nvSpPr>
        <p:spPr/>
        <p:txBody>
          <a:bodyPr/>
          <a:lstStyle/>
          <a:p>
            <a:r>
              <a:rPr lang="en-US"/>
              <a:t>Life in the Haze: Death Comes to All</a:t>
            </a:r>
          </a:p>
        </p:txBody>
      </p:sp>
      <p:sp>
        <p:nvSpPr>
          <p:cNvPr id="3" name="Content Placeholder 2">
            <a:extLst>
              <a:ext uri="{FF2B5EF4-FFF2-40B4-BE49-F238E27FC236}">
                <a16:creationId xmlns:a16="http://schemas.microsoft.com/office/drawing/2014/main" id="{B5181E9F-AF32-20BE-BB0D-DF1DEE763800}"/>
              </a:ext>
            </a:extLst>
          </p:cNvPr>
          <p:cNvSpPr>
            <a:spLocks noGrp="1"/>
          </p:cNvSpPr>
          <p:nvPr>
            <p:ph idx="1"/>
          </p:nvPr>
        </p:nvSpPr>
        <p:spPr/>
        <p:txBody>
          <a:bodyPr>
            <a:normAutofit/>
          </a:bodyPr>
          <a:lstStyle/>
          <a:p>
            <a:pPr marL="514350" indent="-514350">
              <a:buFont typeface="+mj-lt"/>
              <a:buAutoNum type="arabicPeriod"/>
            </a:pPr>
            <a:r>
              <a:rPr lang="en-US" sz="4400"/>
              <a:t>Know You Will Die (v.1-3) </a:t>
            </a:r>
          </a:p>
          <a:p>
            <a:pPr marL="514350" indent="-514350">
              <a:buFont typeface="+mj-lt"/>
              <a:buAutoNum type="arabicPeriod"/>
            </a:pPr>
            <a:r>
              <a:rPr lang="en-US" sz="4400"/>
              <a:t>Enjoy God’s Good Gifts (v.4-10) </a:t>
            </a:r>
          </a:p>
        </p:txBody>
      </p:sp>
    </p:spTree>
    <p:extLst>
      <p:ext uri="{BB962C8B-B14F-4D97-AF65-F5344CB8AC3E}">
        <p14:creationId xmlns:p14="http://schemas.microsoft.com/office/powerpoint/2010/main" val="307657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213E83-235A-A8FE-AE0A-7C2A89979A5D}"/>
              </a:ext>
            </a:extLst>
          </p:cNvPr>
          <p:cNvSpPr>
            <a:spLocks noGrp="1"/>
          </p:cNvSpPr>
          <p:nvPr>
            <p:ph idx="1"/>
          </p:nvPr>
        </p:nvSpPr>
        <p:spPr>
          <a:xfrm>
            <a:off x="600075" y="400050"/>
            <a:ext cx="10944225" cy="6115049"/>
          </a:xfrm>
        </p:spPr>
        <p:txBody>
          <a:bodyPr>
            <a:normAutofit/>
          </a:bodyPr>
          <a:lstStyle/>
          <a:p>
            <a:pPr marL="0" indent="0">
              <a:buNone/>
            </a:pPr>
            <a:r>
              <a:rPr lang="en-US" sz="3400" b="1" i="0" u="none" strike="noStrike" baseline="30000" dirty="0">
                <a:effectLst/>
              </a:rPr>
              <a:t>7 </a:t>
            </a:r>
            <a:r>
              <a:rPr lang="en-US" sz="3400" b="0" i="0" u="none" strike="noStrike" dirty="0">
                <a:effectLst/>
              </a:rPr>
              <a:t>Go, </a:t>
            </a:r>
            <a:r>
              <a:rPr lang="en-US" sz="3400" b="0" i="0" u="none" strike="noStrike" dirty="0">
                <a:solidFill>
                  <a:srgbClr val="FFC000"/>
                </a:solidFill>
                <a:effectLst/>
              </a:rPr>
              <a:t>eat your food</a:t>
            </a:r>
            <a:r>
              <a:rPr lang="en-US" sz="3400" b="0" i="0" u="none" strike="noStrike" dirty="0">
                <a:effectLst/>
              </a:rPr>
              <a:t> with gladness, and </a:t>
            </a:r>
            <a:r>
              <a:rPr lang="en-US" sz="3400" b="0" i="0" u="none" strike="noStrike" dirty="0">
                <a:solidFill>
                  <a:srgbClr val="FFC000"/>
                </a:solidFill>
                <a:effectLst/>
              </a:rPr>
              <a:t>drink your wine</a:t>
            </a:r>
            <a:r>
              <a:rPr lang="en-US" sz="3400" b="0" i="0" u="none" strike="noStrike" dirty="0">
                <a:effectLst/>
              </a:rPr>
              <a:t> with a joyful heart, for God has already approved what you do. </a:t>
            </a:r>
            <a:r>
              <a:rPr lang="en-US" sz="3400" b="1" i="0" u="none" strike="noStrike" baseline="30000" dirty="0">
                <a:effectLst/>
              </a:rPr>
              <a:t>8 </a:t>
            </a:r>
            <a:r>
              <a:rPr lang="en-US" sz="3400" b="0" i="0" u="none" strike="noStrike" dirty="0">
                <a:effectLst/>
              </a:rPr>
              <a:t>Always </a:t>
            </a:r>
            <a:r>
              <a:rPr lang="en-US" sz="3400" b="0" i="0" u="none" strike="noStrike" dirty="0">
                <a:solidFill>
                  <a:srgbClr val="FFC000"/>
                </a:solidFill>
                <a:effectLst/>
              </a:rPr>
              <a:t>be clothed in white</a:t>
            </a:r>
            <a:r>
              <a:rPr lang="en-US" sz="3400" b="0" i="0" u="none" strike="noStrike" dirty="0">
                <a:effectLst/>
              </a:rPr>
              <a:t>, and always </a:t>
            </a:r>
            <a:r>
              <a:rPr lang="en-US" sz="3400" b="0" i="0" u="none" strike="noStrike" dirty="0">
                <a:solidFill>
                  <a:srgbClr val="FFC000"/>
                </a:solidFill>
                <a:effectLst/>
              </a:rPr>
              <a:t>anoint your head with oil</a:t>
            </a:r>
            <a:r>
              <a:rPr lang="en-US" sz="3400" b="0" i="0" u="none" strike="noStrike" dirty="0">
                <a:effectLst/>
              </a:rPr>
              <a:t>. </a:t>
            </a:r>
            <a:r>
              <a:rPr lang="en-US" sz="3400" b="1" i="0" u="none" strike="noStrike" baseline="30000" dirty="0">
                <a:effectLst/>
              </a:rPr>
              <a:t>9 </a:t>
            </a:r>
            <a:r>
              <a:rPr lang="en-US" sz="3400" b="0" i="0" u="none" strike="noStrike" dirty="0">
                <a:solidFill>
                  <a:srgbClr val="FFC000"/>
                </a:solidFill>
                <a:effectLst/>
              </a:rPr>
              <a:t>Enjoy life with your wife, whom you love</a:t>
            </a:r>
            <a:r>
              <a:rPr lang="en-US" sz="3400" b="0" i="0" u="none" strike="noStrike" dirty="0">
                <a:effectLst/>
              </a:rPr>
              <a:t>, all the days of this meaningless life that God has given you under the sun—all your meaningless days. For this is your lot in life and in your toilsome labor under the sun. </a:t>
            </a:r>
            <a:r>
              <a:rPr lang="en-US" sz="3400" b="1" i="0" u="none" strike="noStrike" baseline="30000" dirty="0">
                <a:effectLst/>
              </a:rPr>
              <a:t>10 </a:t>
            </a:r>
            <a:r>
              <a:rPr lang="en-US" sz="3400" b="0" i="0" u="none" strike="noStrike" dirty="0">
                <a:effectLst/>
              </a:rPr>
              <a:t>Whatever your hand finds to do, </a:t>
            </a:r>
            <a:r>
              <a:rPr lang="en-US" sz="3400" b="0" i="0" u="none" strike="noStrike" dirty="0">
                <a:solidFill>
                  <a:srgbClr val="FFC000"/>
                </a:solidFill>
                <a:effectLst/>
              </a:rPr>
              <a:t>do it with all your might</a:t>
            </a:r>
            <a:r>
              <a:rPr lang="en-US" sz="3400" b="0" i="0" u="none" strike="noStrike" dirty="0">
                <a:effectLst/>
              </a:rPr>
              <a:t>, for in the realm of the dead, where you are going, there is neither working nor planning nor knowledge nor wisdom.</a:t>
            </a:r>
            <a:endParaRPr lang="en-US" sz="3400" dirty="0"/>
          </a:p>
        </p:txBody>
      </p:sp>
    </p:spTree>
    <p:extLst>
      <p:ext uri="{BB962C8B-B14F-4D97-AF65-F5344CB8AC3E}">
        <p14:creationId xmlns:p14="http://schemas.microsoft.com/office/powerpoint/2010/main" val="39066335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19</Slides>
  <Notes>0</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Life in the Haze: Death Comes to All</vt:lpstr>
      <vt:lpstr>PowerPoint Presentation</vt:lpstr>
      <vt:lpstr>PowerPoint Presentation</vt:lpstr>
      <vt:lpstr>PowerPoint Presentation</vt:lpstr>
      <vt:lpstr>PowerPoint Presentation</vt:lpstr>
      <vt:lpstr>PowerPoint Presentation</vt:lpstr>
      <vt:lpstr>Life in the Haze: Death Comes to All</vt:lpstr>
      <vt:lpstr>PowerPoint Presentation</vt:lpstr>
      <vt:lpstr>PowerPoint Presentation</vt:lpstr>
      <vt:lpstr>3.  Know Death Has Been Defeated </vt:lpstr>
      <vt:lpstr>3.  Know Death Has Been Defeated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Heewoo Han</dc:creator>
  <cp:lastModifiedBy>Heewoo Han</cp:lastModifiedBy>
  <cp:revision>1</cp:revision>
  <dcterms:created xsi:type="dcterms:W3CDTF">2025-01-31T05:36:49Z</dcterms:created>
  <dcterms:modified xsi:type="dcterms:W3CDTF">2025-01-31T09:03:19Z</dcterms:modified>
</cp:coreProperties>
</file>