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68"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2A79E-BC33-6247-A8D8-DDD53694B3B8}" v="32" dt="2025-02-22T07:44:26.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0"/>
    <p:restoredTop sz="94713"/>
  </p:normalViewPr>
  <p:slideViewPr>
    <p:cSldViewPr snapToGrid="0">
      <p:cViewPr varScale="1">
        <p:scale>
          <a:sx n="95" d="100"/>
          <a:sy n="95" d="100"/>
        </p:scale>
        <p:origin x="184" y="1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c66310b4-e29b-4cca-902b-4b1852bcfbda" providerId="ADAL" clId="{3AB2A79E-BC33-6247-A8D8-DDD53694B3B8}"/>
    <pc:docChg chg="undo custSel addSld delSld modSld sldOrd">
      <pc:chgData name="Heewoo Han" userId="c66310b4-e29b-4cca-902b-4b1852bcfbda" providerId="ADAL" clId="{3AB2A79E-BC33-6247-A8D8-DDD53694B3B8}" dt="2025-02-22T07:45:28.318" v="1127" actId="207"/>
      <pc:docMkLst>
        <pc:docMk/>
      </pc:docMkLst>
      <pc:sldChg chg="delSp delDesignElem">
        <pc:chgData name="Heewoo Han" userId="c66310b4-e29b-4cca-902b-4b1852bcfbda" providerId="ADAL" clId="{3AB2A79E-BC33-6247-A8D8-DDD53694B3B8}" dt="2025-02-22T06:58:54.562" v="58"/>
        <pc:sldMkLst>
          <pc:docMk/>
          <pc:sldMk cId="3921448851" sldId="257"/>
        </pc:sldMkLst>
        <pc:spChg chg="del">
          <ac:chgData name="Heewoo Han" userId="c66310b4-e29b-4cca-902b-4b1852bcfbda" providerId="ADAL" clId="{3AB2A79E-BC33-6247-A8D8-DDD53694B3B8}" dt="2025-02-22T06:58:54.562" v="58"/>
          <ac:spMkLst>
            <pc:docMk/>
            <pc:sldMk cId="3921448851" sldId="257"/>
            <ac:spMk id="9" creationId="{42A4FC2C-047E-45A5-965D-8E1E3BF09BC6}"/>
          </ac:spMkLst>
        </pc:spChg>
      </pc:sldChg>
      <pc:sldChg chg="modSp">
        <pc:chgData name="Heewoo Han" userId="c66310b4-e29b-4cca-902b-4b1852bcfbda" providerId="ADAL" clId="{3AB2A79E-BC33-6247-A8D8-DDD53694B3B8}" dt="2025-02-22T06:59:03.759" v="61"/>
        <pc:sldMkLst>
          <pc:docMk/>
          <pc:sldMk cId="2290938539" sldId="258"/>
        </pc:sldMkLst>
        <pc:spChg chg="mod">
          <ac:chgData name="Heewoo Han" userId="c66310b4-e29b-4cca-902b-4b1852bcfbda" providerId="ADAL" clId="{3AB2A79E-BC33-6247-A8D8-DDD53694B3B8}" dt="2025-02-22T06:59:03.759" v="61"/>
          <ac:spMkLst>
            <pc:docMk/>
            <pc:sldMk cId="2290938539" sldId="258"/>
            <ac:spMk id="2" creationId="{530F6200-BE6C-AC26-A89D-7D12B50E95B2}"/>
          </ac:spMkLst>
        </pc:spChg>
      </pc:sldChg>
      <pc:sldChg chg="addSp delSp modSp new mod setBg delDesignElem">
        <pc:chgData name="Heewoo Han" userId="c66310b4-e29b-4cca-902b-4b1852bcfbda" providerId="ADAL" clId="{3AB2A79E-BC33-6247-A8D8-DDD53694B3B8}" dt="2025-02-22T07:16:37.725" v="103" actId="26606"/>
        <pc:sldMkLst>
          <pc:docMk/>
          <pc:sldMk cId="3754562880" sldId="259"/>
        </pc:sldMkLst>
        <pc:spChg chg="mod ord">
          <ac:chgData name="Heewoo Han" userId="c66310b4-e29b-4cca-902b-4b1852bcfbda" providerId="ADAL" clId="{3AB2A79E-BC33-6247-A8D8-DDD53694B3B8}" dt="2025-02-22T07:16:37.725" v="103" actId="26606"/>
          <ac:spMkLst>
            <pc:docMk/>
            <pc:sldMk cId="3754562880" sldId="259"/>
            <ac:spMk id="2" creationId="{D11768DF-6C75-F1B6-5CBB-6B7CE4BB2E7A}"/>
          </ac:spMkLst>
        </pc:spChg>
        <pc:spChg chg="del">
          <ac:chgData name="Heewoo Han" userId="c66310b4-e29b-4cca-902b-4b1852bcfbda" providerId="ADAL" clId="{3AB2A79E-BC33-6247-A8D8-DDD53694B3B8}" dt="2025-02-22T06:56:45.125" v="12" actId="931"/>
          <ac:spMkLst>
            <pc:docMk/>
            <pc:sldMk cId="3754562880" sldId="259"/>
            <ac:spMk id="3" creationId="{860D3BB5-DD0B-D0F4-AF88-2AEE44B08834}"/>
          </ac:spMkLst>
        </pc:spChg>
        <pc:spChg chg="add del mod">
          <ac:chgData name="Heewoo Han" userId="c66310b4-e29b-4cca-902b-4b1852bcfbda" providerId="ADAL" clId="{3AB2A79E-BC33-6247-A8D8-DDD53694B3B8}" dt="2025-02-22T07:16:35.843" v="102"/>
          <ac:spMkLst>
            <pc:docMk/>
            <pc:sldMk cId="3754562880" sldId="259"/>
            <ac:spMk id="7" creationId="{D1F62071-3281-F345-5AA9-80EA3990C312}"/>
          </ac:spMkLst>
        </pc:spChg>
        <pc:spChg chg="add del">
          <ac:chgData name="Heewoo Han" userId="c66310b4-e29b-4cca-902b-4b1852bcfbda" providerId="ADAL" clId="{3AB2A79E-BC33-6247-A8D8-DDD53694B3B8}" dt="2025-02-22T06:58:54.562" v="58"/>
          <ac:spMkLst>
            <pc:docMk/>
            <pc:sldMk cId="3754562880" sldId="259"/>
            <ac:spMk id="10" creationId="{37C89E4B-3C9F-44B9-8B86-D9E3D112D8EC}"/>
          </ac:spMkLst>
        </pc:spChg>
        <pc:spChg chg="add">
          <ac:chgData name="Heewoo Han" userId="c66310b4-e29b-4cca-902b-4b1852bcfbda" providerId="ADAL" clId="{3AB2A79E-BC33-6247-A8D8-DDD53694B3B8}" dt="2025-02-22T07:16:37.725" v="103" actId="26606"/>
          <ac:spMkLst>
            <pc:docMk/>
            <pc:sldMk cId="3754562880" sldId="259"/>
            <ac:spMk id="13" creationId="{37C89E4B-3C9F-44B9-8B86-D9E3D112D8EC}"/>
          </ac:spMkLst>
        </pc:spChg>
        <pc:picChg chg="add del mod">
          <ac:chgData name="Heewoo Han" userId="c66310b4-e29b-4cca-902b-4b1852bcfbda" providerId="ADAL" clId="{3AB2A79E-BC33-6247-A8D8-DDD53694B3B8}" dt="2025-02-22T07:16:32.787" v="101" actId="478"/>
          <ac:picMkLst>
            <pc:docMk/>
            <pc:sldMk cId="3754562880" sldId="259"/>
            <ac:picMk id="5" creationId="{0EB0098F-A9F1-4490-4841-DAA94517F6DD}"/>
          </ac:picMkLst>
        </pc:picChg>
        <pc:picChg chg="add mod">
          <ac:chgData name="Heewoo Han" userId="c66310b4-e29b-4cca-902b-4b1852bcfbda" providerId="ADAL" clId="{3AB2A79E-BC33-6247-A8D8-DDD53694B3B8}" dt="2025-02-22T07:16:37.725" v="103" actId="26606"/>
          <ac:picMkLst>
            <pc:docMk/>
            <pc:sldMk cId="3754562880" sldId="259"/>
            <ac:picMk id="8" creationId="{5214900E-F84D-8921-71A9-12E731786D83}"/>
          </ac:picMkLst>
        </pc:picChg>
        <pc:cxnChg chg="add del">
          <ac:chgData name="Heewoo Han" userId="c66310b4-e29b-4cca-902b-4b1852bcfbda" providerId="ADAL" clId="{3AB2A79E-BC33-6247-A8D8-DDD53694B3B8}" dt="2025-02-22T06:58:54.562" v="58"/>
          <ac:cxnSpMkLst>
            <pc:docMk/>
            <pc:sldMk cId="3754562880" sldId="259"/>
            <ac:cxnSpMk id="12" creationId="{AA2EAA10-076F-46BD-8F0F-B9A2FB77A85C}"/>
          </ac:cxnSpMkLst>
        </pc:cxnChg>
        <pc:cxnChg chg="add del">
          <ac:chgData name="Heewoo Han" userId="c66310b4-e29b-4cca-902b-4b1852bcfbda" providerId="ADAL" clId="{3AB2A79E-BC33-6247-A8D8-DDD53694B3B8}" dt="2025-02-22T06:58:54.562" v="58"/>
          <ac:cxnSpMkLst>
            <pc:docMk/>
            <pc:sldMk cId="3754562880" sldId="259"/>
            <ac:cxnSpMk id="14" creationId="{D891E407-403B-4764-86C9-33A56D3BCAA3}"/>
          </ac:cxnSpMkLst>
        </pc:cxnChg>
        <pc:cxnChg chg="add">
          <ac:chgData name="Heewoo Han" userId="c66310b4-e29b-4cca-902b-4b1852bcfbda" providerId="ADAL" clId="{3AB2A79E-BC33-6247-A8D8-DDD53694B3B8}" dt="2025-02-22T07:16:37.725" v="103" actId="26606"/>
          <ac:cxnSpMkLst>
            <pc:docMk/>
            <pc:sldMk cId="3754562880" sldId="259"/>
            <ac:cxnSpMk id="15" creationId="{AA2EAA10-076F-46BD-8F0F-B9A2FB77A85C}"/>
          </ac:cxnSpMkLst>
        </pc:cxnChg>
        <pc:cxnChg chg="add">
          <ac:chgData name="Heewoo Han" userId="c66310b4-e29b-4cca-902b-4b1852bcfbda" providerId="ADAL" clId="{3AB2A79E-BC33-6247-A8D8-DDD53694B3B8}" dt="2025-02-22T07:16:37.725" v="103" actId="26606"/>
          <ac:cxnSpMkLst>
            <pc:docMk/>
            <pc:sldMk cId="3754562880" sldId="259"/>
            <ac:cxnSpMk id="17" creationId="{D891E407-403B-4764-86C9-33A56D3BCAA3}"/>
          </ac:cxnSpMkLst>
        </pc:cxnChg>
      </pc:sldChg>
      <pc:sldChg chg="delSp modSp new mod">
        <pc:chgData name="Heewoo Han" userId="c66310b4-e29b-4cca-902b-4b1852bcfbda" providerId="ADAL" clId="{3AB2A79E-BC33-6247-A8D8-DDD53694B3B8}" dt="2025-02-22T06:59:10.741" v="62" actId="207"/>
        <pc:sldMkLst>
          <pc:docMk/>
          <pc:sldMk cId="3824639953" sldId="260"/>
        </pc:sldMkLst>
        <pc:spChg chg="del">
          <ac:chgData name="Heewoo Han" userId="c66310b4-e29b-4cca-902b-4b1852bcfbda" providerId="ADAL" clId="{3AB2A79E-BC33-6247-A8D8-DDD53694B3B8}" dt="2025-02-22T06:57:39.656" v="17" actId="478"/>
          <ac:spMkLst>
            <pc:docMk/>
            <pc:sldMk cId="3824639953" sldId="260"/>
            <ac:spMk id="2" creationId="{D450F78D-8FA7-86DC-9330-2335788D7E83}"/>
          </ac:spMkLst>
        </pc:spChg>
        <pc:spChg chg="mod">
          <ac:chgData name="Heewoo Han" userId="c66310b4-e29b-4cca-902b-4b1852bcfbda" providerId="ADAL" clId="{3AB2A79E-BC33-6247-A8D8-DDD53694B3B8}" dt="2025-02-22T06:59:10.741" v="62" actId="207"/>
          <ac:spMkLst>
            <pc:docMk/>
            <pc:sldMk cId="3824639953" sldId="260"/>
            <ac:spMk id="3" creationId="{BC46A114-8238-800D-F7E3-F24E832104B7}"/>
          </ac:spMkLst>
        </pc:spChg>
      </pc:sldChg>
      <pc:sldChg chg="addSp delSp modSp add mod">
        <pc:chgData name="Heewoo Han" userId="c66310b4-e29b-4cca-902b-4b1852bcfbda" providerId="ADAL" clId="{3AB2A79E-BC33-6247-A8D8-DDD53694B3B8}" dt="2025-02-22T07:16:28.216" v="100"/>
        <pc:sldMkLst>
          <pc:docMk/>
          <pc:sldMk cId="2694772317" sldId="261"/>
        </pc:sldMkLst>
        <pc:spChg chg="add del mod">
          <ac:chgData name="Heewoo Han" userId="c66310b4-e29b-4cca-902b-4b1852bcfbda" providerId="ADAL" clId="{3AB2A79E-BC33-6247-A8D8-DDD53694B3B8}" dt="2025-02-22T07:16:28.216" v="100"/>
          <ac:spMkLst>
            <pc:docMk/>
            <pc:sldMk cId="2694772317" sldId="261"/>
            <ac:spMk id="2" creationId="{BB8DCDF3-4C82-8FA0-3AFD-25831DF634D5}"/>
          </ac:spMkLst>
        </pc:spChg>
        <pc:spChg chg="mod">
          <ac:chgData name="Heewoo Han" userId="c66310b4-e29b-4cca-902b-4b1852bcfbda" providerId="ADAL" clId="{3AB2A79E-BC33-6247-A8D8-DDD53694B3B8}" dt="2025-02-22T07:16:11.394" v="98" actId="207"/>
          <ac:spMkLst>
            <pc:docMk/>
            <pc:sldMk cId="2694772317" sldId="261"/>
            <ac:spMk id="3" creationId="{BC46A114-8238-800D-F7E3-F24E832104B7}"/>
          </ac:spMkLst>
        </pc:spChg>
      </pc:sldChg>
      <pc:sldChg chg="addSp delSp modSp new mod setBg">
        <pc:chgData name="Heewoo Han" userId="c66310b4-e29b-4cca-902b-4b1852bcfbda" providerId="ADAL" clId="{3AB2A79E-BC33-6247-A8D8-DDD53694B3B8}" dt="2025-02-22T07:17:01.990" v="118" actId="26606"/>
        <pc:sldMkLst>
          <pc:docMk/>
          <pc:sldMk cId="3213474052" sldId="262"/>
        </pc:sldMkLst>
        <pc:spChg chg="mod ord">
          <ac:chgData name="Heewoo Han" userId="c66310b4-e29b-4cca-902b-4b1852bcfbda" providerId="ADAL" clId="{3AB2A79E-BC33-6247-A8D8-DDD53694B3B8}" dt="2025-02-22T07:17:01.990" v="118" actId="26606"/>
          <ac:spMkLst>
            <pc:docMk/>
            <pc:sldMk cId="3213474052" sldId="262"/>
            <ac:spMk id="2" creationId="{5B04AF8E-156B-6430-43D8-678AA70966C0}"/>
          </ac:spMkLst>
        </pc:spChg>
        <pc:spChg chg="del">
          <ac:chgData name="Heewoo Han" userId="c66310b4-e29b-4cca-902b-4b1852bcfbda" providerId="ADAL" clId="{3AB2A79E-BC33-6247-A8D8-DDD53694B3B8}" dt="2025-02-22T07:17:00.327" v="115" actId="931"/>
          <ac:spMkLst>
            <pc:docMk/>
            <pc:sldMk cId="3213474052" sldId="262"/>
            <ac:spMk id="3" creationId="{78CE688B-F6F1-BA26-C6EE-995E1879D896}"/>
          </ac:spMkLst>
        </pc:spChg>
        <pc:spChg chg="add">
          <ac:chgData name="Heewoo Han" userId="c66310b4-e29b-4cca-902b-4b1852bcfbda" providerId="ADAL" clId="{3AB2A79E-BC33-6247-A8D8-DDD53694B3B8}" dt="2025-02-22T07:17:01.990" v="118" actId="26606"/>
          <ac:spMkLst>
            <pc:docMk/>
            <pc:sldMk cId="3213474052" sldId="262"/>
            <ac:spMk id="10" creationId="{37C89E4B-3C9F-44B9-8B86-D9E3D112D8EC}"/>
          </ac:spMkLst>
        </pc:spChg>
        <pc:picChg chg="add mod">
          <ac:chgData name="Heewoo Han" userId="c66310b4-e29b-4cca-902b-4b1852bcfbda" providerId="ADAL" clId="{3AB2A79E-BC33-6247-A8D8-DDD53694B3B8}" dt="2025-02-22T07:17:01.990" v="118" actId="26606"/>
          <ac:picMkLst>
            <pc:docMk/>
            <pc:sldMk cId="3213474052" sldId="262"/>
            <ac:picMk id="5" creationId="{32DC5C7C-C367-33BF-9B43-33B6559434EE}"/>
          </ac:picMkLst>
        </pc:picChg>
        <pc:cxnChg chg="add">
          <ac:chgData name="Heewoo Han" userId="c66310b4-e29b-4cca-902b-4b1852bcfbda" providerId="ADAL" clId="{3AB2A79E-BC33-6247-A8D8-DDD53694B3B8}" dt="2025-02-22T07:17:01.990" v="118" actId="26606"/>
          <ac:cxnSpMkLst>
            <pc:docMk/>
            <pc:sldMk cId="3213474052" sldId="262"/>
            <ac:cxnSpMk id="12" creationId="{AA2EAA10-076F-46BD-8F0F-B9A2FB77A85C}"/>
          </ac:cxnSpMkLst>
        </pc:cxnChg>
        <pc:cxnChg chg="add">
          <ac:chgData name="Heewoo Han" userId="c66310b4-e29b-4cca-902b-4b1852bcfbda" providerId="ADAL" clId="{3AB2A79E-BC33-6247-A8D8-DDD53694B3B8}" dt="2025-02-22T07:17:01.990" v="118" actId="26606"/>
          <ac:cxnSpMkLst>
            <pc:docMk/>
            <pc:sldMk cId="3213474052" sldId="262"/>
            <ac:cxnSpMk id="14" creationId="{D891E407-403B-4764-86C9-33A56D3BCAA3}"/>
          </ac:cxnSpMkLst>
        </pc:cxnChg>
      </pc:sldChg>
      <pc:sldChg chg="modSp add mod">
        <pc:chgData name="Heewoo Han" userId="c66310b4-e29b-4cca-902b-4b1852bcfbda" providerId="ADAL" clId="{3AB2A79E-BC33-6247-A8D8-DDD53694B3B8}" dt="2025-02-22T07:19:11.757" v="141" actId="207"/>
        <pc:sldMkLst>
          <pc:docMk/>
          <pc:sldMk cId="1043021109" sldId="263"/>
        </pc:sldMkLst>
        <pc:spChg chg="mod">
          <ac:chgData name="Heewoo Han" userId="c66310b4-e29b-4cca-902b-4b1852bcfbda" providerId="ADAL" clId="{3AB2A79E-BC33-6247-A8D8-DDD53694B3B8}" dt="2025-02-22T07:19:11.757" v="141" actId="207"/>
          <ac:spMkLst>
            <pc:docMk/>
            <pc:sldMk cId="1043021109" sldId="263"/>
            <ac:spMk id="3" creationId="{BC46A114-8238-800D-F7E3-F24E832104B7}"/>
          </ac:spMkLst>
        </pc:spChg>
      </pc:sldChg>
      <pc:sldChg chg="addSp delSp modSp new mod setBg">
        <pc:chgData name="Heewoo Han" userId="c66310b4-e29b-4cca-902b-4b1852bcfbda" providerId="ADAL" clId="{3AB2A79E-BC33-6247-A8D8-DDD53694B3B8}" dt="2025-02-22T07:23:05.125" v="170" actId="26606"/>
        <pc:sldMkLst>
          <pc:docMk/>
          <pc:sldMk cId="945639950" sldId="264"/>
        </pc:sldMkLst>
        <pc:spChg chg="mod">
          <ac:chgData name="Heewoo Han" userId="c66310b4-e29b-4cca-902b-4b1852bcfbda" providerId="ADAL" clId="{3AB2A79E-BC33-6247-A8D8-DDD53694B3B8}" dt="2025-02-22T07:23:05.125" v="170" actId="26606"/>
          <ac:spMkLst>
            <pc:docMk/>
            <pc:sldMk cId="945639950" sldId="264"/>
            <ac:spMk id="2" creationId="{C26261ED-ECA6-744A-F388-68DDA386C1E7}"/>
          </ac:spMkLst>
        </pc:spChg>
        <pc:spChg chg="del">
          <ac:chgData name="Heewoo Han" userId="c66310b4-e29b-4cca-902b-4b1852bcfbda" providerId="ADAL" clId="{3AB2A79E-BC33-6247-A8D8-DDD53694B3B8}" dt="2025-02-22T07:22:46.961" v="167" actId="931"/>
          <ac:spMkLst>
            <pc:docMk/>
            <pc:sldMk cId="945639950" sldId="264"/>
            <ac:spMk id="3" creationId="{6C0EC4EA-9363-E834-2B41-B44AFD36BBB1}"/>
          </ac:spMkLst>
        </pc:spChg>
        <pc:spChg chg="add">
          <ac:chgData name="Heewoo Han" userId="c66310b4-e29b-4cca-902b-4b1852bcfbda" providerId="ADAL" clId="{3AB2A79E-BC33-6247-A8D8-DDD53694B3B8}" dt="2025-02-22T07:23:05.125" v="170" actId="26606"/>
          <ac:spMkLst>
            <pc:docMk/>
            <pc:sldMk cId="945639950" sldId="264"/>
            <ac:spMk id="10" creationId="{0E91F5CA-B392-444C-88E3-BF5BAAEBDEB0}"/>
          </ac:spMkLst>
        </pc:spChg>
        <pc:spChg chg="add">
          <ac:chgData name="Heewoo Han" userId="c66310b4-e29b-4cca-902b-4b1852bcfbda" providerId="ADAL" clId="{3AB2A79E-BC33-6247-A8D8-DDD53694B3B8}" dt="2025-02-22T07:23:05.125" v="170" actId="26606"/>
          <ac:spMkLst>
            <pc:docMk/>
            <pc:sldMk cId="945639950" sldId="264"/>
            <ac:spMk id="12" creationId="{0459807F-B6FA-44D3-9A53-C55B6B56884A}"/>
          </ac:spMkLst>
        </pc:spChg>
        <pc:picChg chg="add mod">
          <ac:chgData name="Heewoo Han" userId="c66310b4-e29b-4cca-902b-4b1852bcfbda" providerId="ADAL" clId="{3AB2A79E-BC33-6247-A8D8-DDD53694B3B8}" dt="2025-02-22T07:23:05.125" v="170" actId="26606"/>
          <ac:picMkLst>
            <pc:docMk/>
            <pc:sldMk cId="945639950" sldId="264"/>
            <ac:picMk id="5" creationId="{7AD93CB3-BC7F-3D81-AEA8-F39A40201E05}"/>
          </ac:picMkLst>
        </pc:picChg>
      </pc:sldChg>
      <pc:sldChg chg="modSp new mod">
        <pc:chgData name="Heewoo Han" userId="c66310b4-e29b-4cca-902b-4b1852bcfbda" providerId="ADAL" clId="{3AB2A79E-BC33-6247-A8D8-DDD53694B3B8}" dt="2025-02-22T07:27:23.797" v="874" actId="20577"/>
        <pc:sldMkLst>
          <pc:docMk/>
          <pc:sldMk cId="4221990486" sldId="265"/>
        </pc:sldMkLst>
        <pc:spChg chg="mod">
          <ac:chgData name="Heewoo Han" userId="c66310b4-e29b-4cca-902b-4b1852bcfbda" providerId="ADAL" clId="{3AB2A79E-BC33-6247-A8D8-DDD53694B3B8}" dt="2025-02-22T07:24:02.257" v="183" actId="5793"/>
          <ac:spMkLst>
            <pc:docMk/>
            <pc:sldMk cId="4221990486" sldId="265"/>
            <ac:spMk id="2" creationId="{2C399E38-D252-861E-F97B-7341D1CFE653}"/>
          </ac:spMkLst>
        </pc:spChg>
        <pc:spChg chg="mod">
          <ac:chgData name="Heewoo Han" userId="c66310b4-e29b-4cca-902b-4b1852bcfbda" providerId="ADAL" clId="{3AB2A79E-BC33-6247-A8D8-DDD53694B3B8}" dt="2025-02-22T07:27:23.797" v="874" actId="20577"/>
          <ac:spMkLst>
            <pc:docMk/>
            <pc:sldMk cId="4221990486" sldId="265"/>
            <ac:spMk id="3" creationId="{0ECE49DC-0308-FC99-AA0A-E350CF68D39B}"/>
          </ac:spMkLst>
        </pc:spChg>
      </pc:sldChg>
      <pc:sldChg chg="new del">
        <pc:chgData name="Heewoo Han" userId="c66310b4-e29b-4cca-902b-4b1852bcfbda" providerId="ADAL" clId="{3AB2A79E-BC33-6247-A8D8-DDD53694B3B8}" dt="2025-02-22T07:32:08.664" v="949" actId="2696"/>
        <pc:sldMkLst>
          <pc:docMk/>
          <pc:sldMk cId="3626348142" sldId="266"/>
        </pc:sldMkLst>
      </pc:sldChg>
      <pc:sldChg chg="addSp delSp modSp new mod">
        <pc:chgData name="Heewoo Han" userId="c66310b4-e29b-4cca-902b-4b1852bcfbda" providerId="ADAL" clId="{3AB2A79E-BC33-6247-A8D8-DDD53694B3B8}" dt="2025-02-22T07:31:43.880" v="948" actId="20577"/>
        <pc:sldMkLst>
          <pc:docMk/>
          <pc:sldMk cId="4261247368" sldId="267"/>
        </pc:sldMkLst>
        <pc:spChg chg="mod">
          <ac:chgData name="Heewoo Han" userId="c66310b4-e29b-4cca-902b-4b1852bcfbda" providerId="ADAL" clId="{3AB2A79E-BC33-6247-A8D8-DDD53694B3B8}" dt="2025-02-22T07:29:57.273" v="887" actId="20577"/>
          <ac:spMkLst>
            <pc:docMk/>
            <pc:sldMk cId="4261247368" sldId="267"/>
            <ac:spMk id="2" creationId="{D4200194-65AA-F85F-7F6B-F4B37ABE8303}"/>
          </ac:spMkLst>
        </pc:spChg>
        <pc:spChg chg="del">
          <ac:chgData name="Heewoo Han" userId="c66310b4-e29b-4cca-902b-4b1852bcfbda" providerId="ADAL" clId="{3AB2A79E-BC33-6247-A8D8-DDD53694B3B8}" dt="2025-02-22T07:30:07.575" v="888" actId="931"/>
          <ac:spMkLst>
            <pc:docMk/>
            <pc:sldMk cId="4261247368" sldId="267"/>
            <ac:spMk id="3" creationId="{8C436060-D80F-88CA-287D-D06193A9C71B}"/>
          </ac:spMkLst>
        </pc:spChg>
        <pc:spChg chg="mod">
          <ac:chgData name="Heewoo Han" userId="c66310b4-e29b-4cca-902b-4b1852bcfbda" providerId="ADAL" clId="{3AB2A79E-BC33-6247-A8D8-DDD53694B3B8}" dt="2025-02-22T07:31:43.880" v="948" actId="20577"/>
          <ac:spMkLst>
            <pc:docMk/>
            <pc:sldMk cId="4261247368" sldId="267"/>
            <ac:spMk id="4" creationId="{3127C566-D3C6-6C1F-5BEB-4BB51621EF31}"/>
          </ac:spMkLst>
        </pc:spChg>
        <pc:spChg chg="add del mod">
          <ac:chgData name="Heewoo Han" userId="c66310b4-e29b-4cca-902b-4b1852bcfbda" providerId="ADAL" clId="{3AB2A79E-BC33-6247-A8D8-DDD53694B3B8}" dt="2025-02-22T07:30:45.807" v="894" actId="931"/>
          <ac:spMkLst>
            <pc:docMk/>
            <pc:sldMk cId="4261247368" sldId="267"/>
            <ac:spMk id="8" creationId="{FD187FF1-135C-C1D5-313E-0A0FED49F79D}"/>
          </ac:spMkLst>
        </pc:spChg>
        <pc:spChg chg="add del mod">
          <ac:chgData name="Heewoo Han" userId="c66310b4-e29b-4cca-902b-4b1852bcfbda" providerId="ADAL" clId="{3AB2A79E-BC33-6247-A8D8-DDD53694B3B8}" dt="2025-02-22T07:30:52.300" v="898" actId="931"/>
          <ac:spMkLst>
            <pc:docMk/>
            <pc:sldMk cId="4261247368" sldId="267"/>
            <ac:spMk id="12" creationId="{B9679631-4EB2-7AA3-7353-433CE3696669}"/>
          </ac:spMkLst>
        </pc:spChg>
        <pc:picChg chg="add del mod">
          <ac:chgData name="Heewoo Han" userId="c66310b4-e29b-4cca-902b-4b1852bcfbda" providerId="ADAL" clId="{3AB2A79E-BC33-6247-A8D8-DDD53694B3B8}" dt="2025-02-22T07:30:27.162" v="893" actId="478"/>
          <ac:picMkLst>
            <pc:docMk/>
            <pc:sldMk cId="4261247368" sldId="267"/>
            <ac:picMk id="6" creationId="{972298FD-0283-594A-72AA-49E1A26971D1}"/>
          </ac:picMkLst>
        </pc:picChg>
        <pc:picChg chg="add del mod">
          <ac:chgData name="Heewoo Han" userId="c66310b4-e29b-4cca-902b-4b1852bcfbda" providerId="ADAL" clId="{3AB2A79E-BC33-6247-A8D8-DDD53694B3B8}" dt="2025-02-22T07:30:49.023" v="897" actId="478"/>
          <ac:picMkLst>
            <pc:docMk/>
            <pc:sldMk cId="4261247368" sldId="267"/>
            <ac:picMk id="10" creationId="{8A80E1AB-5241-DDF3-22B6-3A989CD3D207}"/>
          </ac:picMkLst>
        </pc:picChg>
        <pc:picChg chg="add mod">
          <ac:chgData name="Heewoo Han" userId="c66310b4-e29b-4cca-902b-4b1852bcfbda" providerId="ADAL" clId="{3AB2A79E-BC33-6247-A8D8-DDD53694B3B8}" dt="2025-02-22T07:31:07.555" v="903" actId="1076"/>
          <ac:picMkLst>
            <pc:docMk/>
            <pc:sldMk cId="4261247368" sldId="267"/>
            <ac:picMk id="14" creationId="{C7380BE1-C6FA-5289-1C36-86074B192829}"/>
          </ac:picMkLst>
        </pc:picChg>
      </pc:sldChg>
      <pc:sldChg chg="addSp delSp modSp new mod setBg">
        <pc:chgData name="Heewoo Han" userId="c66310b4-e29b-4cca-902b-4b1852bcfbda" providerId="ADAL" clId="{3AB2A79E-BC33-6247-A8D8-DDD53694B3B8}" dt="2025-02-22T07:38:02.170" v="1052" actId="26606"/>
        <pc:sldMkLst>
          <pc:docMk/>
          <pc:sldMk cId="1428631436" sldId="268"/>
        </pc:sldMkLst>
        <pc:spChg chg="del">
          <ac:chgData name="Heewoo Han" userId="c66310b4-e29b-4cca-902b-4b1852bcfbda" providerId="ADAL" clId="{3AB2A79E-BC33-6247-A8D8-DDD53694B3B8}" dt="2025-02-22T07:37:54.874" v="1048" actId="478"/>
          <ac:spMkLst>
            <pc:docMk/>
            <pc:sldMk cId="1428631436" sldId="268"/>
            <ac:spMk id="2" creationId="{16D4CFD4-5E96-B31D-D73A-38A4D3668357}"/>
          </ac:spMkLst>
        </pc:spChg>
        <pc:spChg chg="del">
          <ac:chgData name="Heewoo Han" userId="c66310b4-e29b-4cca-902b-4b1852bcfbda" providerId="ADAL" clId="{3AB2A79E-BC33-6247-A8D8-DDD53694B3B8}" dt="2025-02-22T07:37:54.874" v="1048" actId="478"/>
          <ac:spMkLst>
            <pc:docMk/>
            <pc:sldMk cId="1428631436" sldId="268"/>
            <ac:spMk id="3" creationId="{2B00C45C-28A8-E2AB-440C-567C19F06589}"/>
          </ac:spMkLst>
        </pc:spChg>
        <pc:spChg chg="del">
          <ac:chgData name="Heewoo Han" userId="c66310b4-e29b-4cca-902b-4b1852bcfbda" providerId="ADAL" clId="{3AB2A79E-BC33-6247-A8D8-DDD53694B3B8}" dt="2025-02-22T07:37:54.874" v="1048" actId="478"/>
          <ac:spMkLst>
            <pc:docMk/>
            <pc:sldMk cId="1428631436" sldId="268"/>
            <ac:spMk id="4" creationId="{E3554507-971F-5089-AFBB-F087C25A9670}"/>
          </ac:spMkLst>
        </pc:spChg>
        <pc:spChg chg="add">
          <ac:chgData name="Heewoo Han" userId="c66310b4-e29b-4cca-902b-4b1852bcfbda" providerId="ADAL" clId="{3AB2A79E-BC33-6247-A8D8-DDD53694B3B8}" dt="2025-02-22T07:38:02.170" v="1052" actId="26606"/>
          <ac:spMkLst>
            <pc:docMk/>
            <pc:sldMk cId="1428631436" sldId="268"/>
            <ac:spMk id="11" creationId="{42A4FC2C-047E-45A5-965D-8E1E3BF09BC6}"/>
          </ac:spMkLst>
        </pc:spChg>
        <pc:picChg chg="add mod">
          <ac:chgData name="Heewoo Han" userId="c66310b4-e29b-4cca-902b-4b1852bcfbda" providerId="ADAL" clId="{3AB2A79E-BC33-6247-A8D8-DDD53694B3B8}" dt="2025-02-22T07:38:02.170" v="1052" actId="26606"/>
          <ac:picMkLst>
            <pc:docMk/>
            <pc:sldMk cId="1428631436" sldId="268"/>
            <ac:picMk id="6" creationId="{7E430841-CCCD-45B6-5677-A3CD1AAA87CC}"/>
          </ac:picMkLst>
        </pc:picChg>
      </pc:sldChg>
      <pc:sldChg chg="addSp delSp modSp new mod ord setBg">
        <pc:chgData name="Heewoo Han" userId="c66310b4-e29b-4cca-902b-4b1852bcfbda" providerId="ADAL" clId="{3AB2A79E-BC33-6247-A8D8-DDD53694B3B8}" dt="2025-02-22T07:34:22.574" v="971" actId="20578"/>
        <pc:sldMkLst>
          <pc:docMk/>
          <pc:sldMk cId="3017436323" sldId="269"/>
        </pc:sldMkLst>
        <pc:spChg chg="mod ord">
          <ac:chgData name="Heewoo Han" userId="c66310b4-e29b-4cca-902b-4b1852bcfbda" providerId="ADAL" clId="{3AB2A79E-BC33-6247-A8D8-DDD53694B3B8}" dt="2025-02-22T07:34:00.930" v="970" actId="26606"/>
          <ac:spMkLst>
            <pc:docMk/>
            <pc:sldMk cId="3017436323" sldId="269"/>
            <ac:spMk id="2" creationId="{DCD773F7-6AB2-BA78-6A6E-A5131E5CDF7B}"/>
          </ac:spMkLst>
        </pc:spChg>
        <pc:spChg chg="del">
          <ac:chgData name="Heewoo Han" userId="c66310b4-e29b-4cca-902b-4b1852bcfbda" providerId="ADAL" clId="{3AB2A79E-BC33-6247-A8D8-DDD53694B3B8}" dt="2025-02-22T07:33:56.992" v="967" actId="931"/>
          <ac:spMkLst>
            <pc:docMk/>
            <pc:sldMk cId="3017436323" sldId="269"/>
            <ac:spMk id="3" creationId="{A2DB018C-CC08-5922-78B7-8C3D08334209}"/>
          </ac:spMkLst>
        </pc:spChg>
        <pc:spChg chg="add">
          <ac:chgData name="Heewoo Han" userId="c66310b4-e29b-4cca-902b-4b1852bcfbda" providerId="ADAL" clId="{3AB2A79E-BC33-6247-A8D8-DDD53694B3B8}" dt="2025-02-22T07:34:00.930" v="970" actId="26606"/>
          <ac:spMkLst>
            <pc:docMk/>
            <pc:sldMk cId="3017436323" sldId="269"/>
            <ac:spMk id="10" creationId="{37C89E4B-3C9F-44B9-8B86-D9E3D112D8EC}"/>
          </ac:spMkLst>
        </pc:spChg>
        <pc:picChg chg="add mod">
          <ac:chgData name="Heewoo Han" userId="c66310b4-e29b-4cca-902b-4b1852bcfbda" providerId="ADAL" clId="{3AB2A79E-BC33-6247-A8D8-DDD53694B3B8}" dt="2025-02-22T07:34:00.930" v="970" actId="26606"/>
          <ac:picMkLst>
            <pc:docMk/>
            <pc:sldMk cId="3017436323" sldId="269"/>
            <ac:picMk id="5" creationId="{376F17B0-425A-F069-85F8-82ACE55BE2C1}"/>
          </ac:picMkLst>
        </pc:picChg>
        <pc:cxnChg chg="add">
          <ac:chgData name="Heewoo Han" userId="c66310b4-e29b-4cca-902b-4b1852bcfbda" providerId="ADAL" clId="{3AB2A79E-BC33-6247-A8D8-DDD53694B3B8}" dt="2025-02-22T07:34:00.930" v="970" actId="26606"/>
          <ac:cxnSpMkLst>
            <pc:docMk/>
            <pc:sldMk cId="3017436323" sldId="269"/>
            <ac:cxnSpMk id="12" creationId="{AA2EAA10-076F-46BD-8F0F-B9A2FB77A85C}"/>
          </ac:cxnSpMkLst>
        </pc:cxnChg>
        <pc:cxnChg chg="add">
          <ac:chgData name="Heewoo Han" userId="c66310b4-e29b-4cca-902b-4b1852bcfbda" providerId="ADAL" clId="{3AB2A79E-BC33-6247-A8D8-DDD53694B3B8}" dt="2025-02-22T07:34:00.930" v="970" actId="26606"/>
          <ac:cxnSpMkLst>
            <pc:docMk/>
            <pc:sldMk cId="3017436323" sldId="269"/>
            <ac:cxnSpMk id="14" creationId="{D891E407-403B-4764-86C9-33A56D3BCAA3}"/>
          </ac:cxnSpMkLst>
        </pc:cxnChg>
      </pc:sldChg>
      <pc:sldChg chg="modSp new mod ord">
        <pc:chgData name="Heewoo Han" userId="c66310b4-e29b-4cca-902b-4b1852bcfbda" providerId="ADAL" clId="{3AB2A79E-BC33-6247-A8D8-DDD53694B3B8}" dt="2025-02-22T07:36:01.810" v="1047" actId="20577"/>
        <pc:sldMkLst>
          <pc:docMk/>
          <pc:sldMk cId="3085190816" sldId="270"/>
        </pc:sldMkLst>
        <pc:spChg chg="mod">
          <ac:chgData name="Heewoo Han" userId="c66310b4-e29b-4cca-902b-4b1852bcfbda" providerId="ADAL" clId="{3AB2A79E-BC33-6247-A8D8-DDD53694B3B8}" dt="2025-02-22T07:35:47.462" v="1017" actId="20577"/>
          <ac:spMkLst>
            <pc:docMk/>
            <pc:sldMk cId="3085190816" sldId="270"/>
            <ac:spMk id="2" creationId="{9B6ECB46-BAE9-3CAC-4A58-E4514577FCE8}"/>
          </ac:spMkLst>
        </pc:spChg>
        <pc:spChg chg="mod">
          <ac:chgData name="Heewoo Han" userId="c66310b4-e29b-4cca-902b-4b1852bcfbda" providerId="ADAL" clId="{3AB2A79E-BC33-6247-A8D8-DDD53694B3B8}" dt="2025-02-22T07:36:01.810" v="1047" actId="20577"/>
          <ac:spMkLst>
            <pc:docMk/>
            <pc:sldMk cId="3085190816" sldId="270"/>
            <ac:spMk id="3" creationId="{638EF981-D087-9680-1C5E-7D73E3009D11}"/>
          </ac:spMkLst>
        </pc:spChg>
      </pc:sldChg>
      <pc:sldChg chg="addSp delSp modSp new mod setBg">
        <pc:chgData name="Heewoo Han" userId="c66310b4-e29b-4cca-902b-4b1852bcfbda" providerId="ADAL" clId="{3AB2A79E-BC33-6247-A8D8-DDD53694B3B8}" dt="2025-02-22T07:40:47.652" v="1062" actId="26606"/>
        <pc:sldMkLst>
          <pc:docMk/>
          <pc:sldMk cId="250558200" sldId="271"/>
        </pc:sldMkLst>
        <pc:spChg chg="del">
          <ac:chgData name="Heewoo Han" userId="c66310b4-e29b-4cca-902b-4b1852bcfbda" providerId="ADAL" clId="{3AB2A79E-BC33-6247-A8D8-DDD53694B3B8}" dt="2025-02-22T07:39:45.063" v="1054" actId="478"/>
          <ac:spMkLst>
            <pc:docMk/>
            <pc:sldMk cId="250558200" sldId="271"/>
            <ac:spMk id="2" creationId="{CEB99B24-4263-04C1-1A16-6D36098CCDF5}"/>
          </ac:spMkLst>
        </pc:spChg>
        <pc:spChg chg="del">
          <ac:chgData name="Heewoo Han" userId="c66310b4-e29b-4cca-902b-4b1852bcfbda" providerId="ADAL" clId="{3AB2A79E-BC33-6247-A8D8-DDD53694B3B8}" dt="2025-02-22T07:39:45.063" v="1054" actId="478"/>
          <ac:spMkLst>
            <pc:docMk/>
            <pc:sldMk cId="250558200" sldId="271"/>
            <ac:spMk id="3" creationId="{FDA6285F-01E4-D2C1-A2B8-B89292160B30}"/>
          </ac:spMkLst>
        </pc:spChg>
        <pc:spChg chg="del">
          <ac:chgData name="Heewoo Han" userId="c66310b4-e29b-4cca-902b-4b1852bcfbda" providerId="ADAL" clId="{3AB2A79E-BC33-6247-A8D8-DDD53694B3B8}" dt="2025-02-22T07:39:45.063" v="1054" actId="478"/>
          <ac:spMkLst>
            <pc:docMk/>
            <pc:sldMk cId="250558200" sldId="271"/>
            <ac:spMk id="4" creationId="{6B9C7B10-C3FB-B32B-BB6E-D818F2D5AC5C}"/>
          </ac:spMkLst>
        </pc:spChg>
        <pc:spChg chg="add mod ord">
          <ac:chgData name="Heewoo Han" userId="c66310b4-e29b-4cca-902b-4b1852bcfbda" providerId="ADAL" clId="{3AB2A79E-BC33-6247-A8D8-DDD53694B3B8}" dt="2025-02-22T07:40:47.652" v="1062" actId="26606"/>
          <ac:spMkLst>
            <pc:docMk/>
            <pc:sldMk cId="250558200" sldId="271"/>
            <ac:spMk id="7" creationId="{289FA524-84A7-FFE0-B506-089A4407A75A}"/>
          </ac:spMkLst>
        </pc:spChg>
        <pc:spChg chg="add del">
          <ac:chgData name="Heewoo Han" userId="c66310b4-e29b-4cca-902b-4b1852bcfbda" providerId="ADAL" clId="{3AB2A79E-BC33-6247-A8D8-DDD53694B3B8}" dt="2025-02-22T07:40:47.652" v="1062" actId="26606"/>
          <ac:spMkLst>
            <pc:docMk/>
            <pc:sldMk cId="250558200" sldId="271"/>
            <ac:spMk id="1030" creationId="{42A4FC2C-047E-45A5-965D-8E1E3BF09BC6}"/>
          </ac:spMkLst>
        </pc:spChg>
        <pc:spChg chg="add del">
          <ac:chgData name="Heewoo Han" userId="c66310b4-e29b-4cca-902b-4b1852bcfbda" providerId="ADAL" clId="{3AB2A79E-BC33-6247-A8D8-DDD53694B3B8}" dt="2025-02-22T07:40:10.422" v="1058" actId="26606"/>
          <ac:spMkLst>
            <pc:docMk/>
            <pc:sldMk cId="250558200" sldId="271"/>
            <ac:spMk id="1031" creationId="{D153EDB2-4AAD-43F4-AE78-4D326C813369}"/>
          </ac:spMkLst>
        </pc:spChg>
        <pc:grpChg chg="add del">
          <ac:chgData name="Heewoo Han" userId="c66310b4-e29b-4cca-902b-4b1852bcfbda" providerId="ADAL" clId="{3AB2A79E-BC33-6247-A8D8-DDD53694B3B8}" dt="2025-02-22T07:40:10.422" v="1058" actId="26606"/>
          <ac:grpSpMkLst>
            <pc:docMk/>
            <pc:sldMk cId="250558200" sldId="271"/>
            <ac:grpSpMk id="1033" creationId="{A3CB7779-72E2-4E92-AE18-6BBC335DD881}"/>
          </ac:grpSpMkLst>
        </pc:grpChg>
        <pc:picChg chg="add mod">
          <ac:chgData name="Heewoo Han" userId="c66310b4-e29b-4cca-902b-4b1852bcfbda" providerId="ADAL" clId="{3AB2A79E-BC33-6247-A8D8-DDD53694B3B8}" dt="2025-02-22T07:39:51.746" v="1055" actId="931"/>
          <ac:picMkLst>
            <pc:docMk/>
            <pc:sldMk cId="250558200" sldId="271"/>
            <ac:picMk id="6" creationId="{533DEB5B-A3FA-888D-D598-F2D142BA4C32}"/>
          </ac:picMkLst>
        </pc:picChg>
        <pc:picChg chg="add mod">
          <ac:chgData name="Heewoo Han" userId="c66310b4-e29b-4cca-902b-4b1852bcfbda" providerId="ADAL" clId="{3AB2A79E-BC33-6247-A8D8-DDD53694B3B8}" dt="2025-02-22T07:40:10.422" v="1058" actId="26606"/>
          <ac:picMkLst>
            <pc:docMk/>
            <pc:sldMk cId="250558200" sldId="271"/>
            <ac:picMk id="1026" creationId="{1B76CAF4-22C5-0B9A-A119-BB8500D22FAE}"/>
          </ac:picMkLst>
        </pc:picChg>
        <pc:picChg chg="add mod">
          <ac:chgData name="Heewoo Han" userId="c66310b4-e29b-4cca-902b-4b1852bcfbda" providerId="ADAL" clId="{3AB2A79E-BC33-6247-A8D8-DDD53694B3B8}" dt="2025-02-22T07:40:47.652" v="1062" actId="26606"/>
          <ac:picMkLst>
            <pc:docMk/>
            <pc:sldMk cId="250558200" sldId="271"/>
            <ac:picMk id="1028" creationId="{BA3B7065-07C3-E032-0B7E-4E573EBFE36A}"/>
          </ac:picMkLst>
        </pc:picChg>
      </pc:sldChg>
      <pc:sldChg chg="addSp delSp modSp new mod setBg">
        <pc:chgData name="Heewoo Han" userId="c66310b4-e29b-4cca-902b-4b1852bcfbda" providerId="ADAL" clId="{3AB2A79E-BC33-6247-A8D8-DDD53694B3B8}" dt="2025-02-22T07:45:28.318" v="1127" actId="207"/>
        <pc:sldMkLst>
          <pc:docMk/>
          <pc:sldMk cId="55835622" sldId="272"/>
        </pc:sldMkLst>
        <pc:spChg chg="mod">
          <ac:chgData name="Heewoo Han" userId="c66310b4-e29b-4cca-902b-4b1852bcfbda" providerId="ADAL" clId="{3AB2A79E-BC33-6247-A8D8-DDD53694B3B8}" dt="2025-02-22T07:44:31.923" v="1118" actId="14100"/>
          <ac:spMkLst>
            <pc:docMk/>
            <pc:sldMk cId="55835622" sldId="272"/>
            <ac:spMk id="2" creationId="{44572E6B-4A61-1461-B8C0-A4CAB04EE1FF}"/>
          </ac:spMkLst>
        </pc:spChg>
        <pc:spChg chg="del">
          <ac:chgData name="Heewoo Han" userId="c66310b4-e29b-4cca-902b-4b1852bcfbda" providerId="ADAL" clId="{3AB2A79E-BC33-6247-A8D8-DDD53694B3B8}" dt="2025-02-22T07:42:10.551" v="1064"/>
          <ac:spMkLst>
            <pc:docMk/>
            <pc:sldMk cId="55835622" sldId="272"/>
            <ac:spMk id="3" creationId="{BF9F0684-D51A-6962-A2F3-9BC038CD08C6}"/>
          </ac:spMkLst>
        </pc:spChg>
        <pc:spChg chg="mod">
          <ac:chgData name="Heewoo Han" userId="c66310b4-e29b-4cca-902b-4b1852bcfbda" providerId="ADAL" clId="{3AB2A79E-BC33-6247-A8D8-DDD53694B3B8}" dt="2025-02-22T07:45:28.318" v="1127" actId="207"/>
          <ac:spMkLst>
            <pc:docMk/>
            <pc:sldMk cId="55835622" sldId="272"/>
            <ac:spMk id="4" creationId="{B0099036-8F46-7994-D52F-9AEEDC9756EE}"/>
          </ac:spMkLst>
        </pc:spChg>
        <pc:spChg chg="add del mod">
          <ac:chgData name="Heewoo Han" userId="c66310b4-e29b-4cca-902b-4b1852bcfbda" providerId="ADAL" clId="{3AB2A79E-BC33-6247-A8D8-DDD53694B3B8}" dt="2025-02-22T07:44:21.448" v="1112" actId="478"/>
          <ac:spMkLst>
            <pc:docMk/>
            <pc:sldMk cId="55835622" sldId="272"/>
            <ac:spMk id="5" creationId="{7B4F50D9-EDAE-EE71-920B-BB837740CD09}"/>
          </ac:spMkLst>
        </pc:spChg>
        <pc:spChg chg="add">
          <ac:chgData name="Heewoo Han" userId="c66310b4-e29b-4cca-902b-4b1852bcfbda" providerId="ADAL" clId="{3AB2A79E-BC33-6247-A8D8-DDD53694B3B8}" dt="2025-02-22T07:42:27.512" v="1065" actId="26606"/>
          <ac:spMkLst>
            <pc:docMk/>
            <pc:sldMk cId="55835622" sldId="272"/>
            <ac:spMk id="2055" creationId="{3ECBE1F1-D69B-4AFA-ABD5-8E41720EF6DE}"/>
          </ac:spMkLst>
        </pc:spChg>
        <pc:spChg chg="add">
          <ac:chgData name="Heewoo Han" userId="c66310b4-e29b-4cca-902b-4b1852bcfbda" providerId="ADAL" clId="{3AB2A79E-BC33-6247-A8D8-DDD53694B3B8}" dt="2025-02-22T07:42:27.512" v="1065" actId="26606"/>
          <ac:spMkLst>
            <pc:docMk/>
            <pc:sldMk cId="55835622" sldId="272"/>
            <ac:spMk id="2057" creationId="{603A6265-E10C-4B85-9C20-E75FCAF9CC63}"/>
          </ac:spMkLst>
        </pc:spChg>
        <pc:picChg chg="add del mod ord">
          <ac:chgData name="Heewoo Han" userId="c66310b4-e29b-4cca-902b-4b1852bcfbda" providerId="ADAL" clId="{3AB2A79E-BC33-6247-A8D8-DDD53694B3B8}" dt="2025-02-22T07:44:08.059" v="1108" actId="478"/>
          <ac:picMkLst>
            <pc:docMk/>
            <pc:sldMk cId="55835622" sldId="272"/>
            <ac:picMk id="2050" creationId="{858F840D-8724-AAE9-A274-1C27CA57406C}"/>
          </ac:picMkLst>
        </pc:picChg>
        <pc:picChg chg="add mod">
          <ac:chgData name="Heewoo Han" userId="c66310b4-e29b-4cca-902b-4b1852bcfbda" providerId="ADAL" clId="{3AB2A79E-BC33-6247-A8D8-DDD53694B3B8}" dt="2025-02-22T07:44:26.580" v="1115" actId="1076"/>
          <ac:picMkLst>
            <pc:docMk/>
            <pc:sldMk cId="55835622" sldId="272"/>
            <ac:picMk id="2052" creationId="{A083D8D8-7D56-0A28-BA23-CDD9ABE92B45}"/>
          </ac:picMkLst>
        </pc:picChg>
      </pc:sldChg>
      <pc:sldChg chg="delSp modSp add del setBg delDesignElem">
        <pc:chgData name="Heewoo Han" userId="c66310b4-e29b-4cca-902b-4b1852bcfbda" providerId="ADAL" clId="{3AB2A79E-BC33-6247-A8D8-DDD53694B3B8}" dt="2025-02-22T07:44:45.616" v="1123" actId="2696"/>
        <pc:sldMkLst>
          <pc:docMk/>
          <pc:sldMk cId="4134647064" sldId="273"/>
        </pc:sldMkLst>
        <pc:spChg chg="del">
          <ac:chgData name="Heewoo Han" userId="c66310b4-e29b-4cca-902b-4b1852bcfbda" providerId="ADAL" clId="{3AB2A79E-BC33-6247-A8D8-DDD53694B3B8}" dt="2025-02-22T07:44:02.188" v="1105"/>
          <ac:spMkLst>
            <pc:docMk/>
            <pc:sldMk cId="4134647064" sldId="273"/>
            <ac:spMk id="2055" creationId="{3ECBE1F1-D69B-4AFA-ABD5-8E41720EF6DE}"/>
          </ac:spMkLst>
        </pc:spChg>
        <pc:spChg chg="del">
          <ac:chgData name="Heewoo Han" userId="c66310b4-e29b-4cca-902b-4b1852bcfbda" providerId="ADAL" clId="{3AB2A79E-BC33-6247-A8D8-DDD53694B3B8}" dt="2025-02-22T07:44:02.188" v="1105"/>
          <ac:spMkLst>
            <pc:docMk/>
            <pc:sldMk cId="4134647064" sldId="273"/>
            <ac:spMk id="2057" creationId="{603A6265-E10C-4B85-9C20-E75FCAF9CC63}"/>
          </ac:spMkLst>
        </pc:spChg>
        <pc:picChg chg="mod">
          <ac:chgData name="Heewoo Han" userId="c66310b4-e29b-4cca-902b-4b1852bcfbda" providerId="ADAL" clId="{3AB2A79E-BC33-6247-A8D8-DDD53694B3B8}" dt="2025-02-22T07:44:04.261" v="1106" actId="1076"/>
          <ac:picMkLst>
            <pc:docMk/>
            <pc:sldMk cId="4134647064" sldId="273"/>
            <ac:picMk id="2050" creationId="{858F840D-8724-AAE9-A274-1C27CA57406C}"/>
          </ac:picMkLst>
        </pc:picChg>
      </pc:sldChg>
      <pc:sldChg chg="addSp delSp add del setBg delDesignElem">
        <pc:chgData name="Heewoo Han" userId="c66310b4-e29b-4cca-902b-4b1852bcfbda" providerId="ADAL" clId="{3AB2A79E-BC33-6247-A8D8-DDD53694B3B8}" dt="2025-02-22T07:44:10.436" v="1111"/>
        <pc:sldMkLst>
          <pc:docMk/>
          <pc:sldMk cId="3315225050" sldId="274"/>
        </pc:sldMkLst>
        <pc:spChg chg="add del">
          <ac:chgData name="Heewoo Han" userId="c66310b4-e29b-4cca-902b-4b1852bcfbda" providerId="ADAL" clId="{3AB2A79E-BC33-6247-A8D8-DDD53694B3B8}" dt="2025-02-22T07:44:10.436" v="1111"/>
          <ac:spMkLst>
            <pc:docMk/>
            <pc:sldMk cId="3315225050" sldId="274"/>
            <ac:spMk id="2055" creationId="{3ECBE1F1-D69B-4AFA-ABD5-8E41720EF6DE}"/>
          </ac:spMkLst>
        </pc:spChg>
        <pc:spChg chg="add del">
          <ac:chgData name="Heewoo Han" userId="c66310b4-e29b-4cca-902b-4b1852bcfbda" providerId="ADAL" clId="{3AB2A79E-BC33-6247-A8D8-DDD53694B3B8}" dt="2025-02-22T07:44:10.436" v="1111"/>
          <ac:spMkLst>
            <pc:docMk/>
            <pc:sldMk cId="3315225050" sldId="274"/>
            <ac:spMk id="2057" creationId="{603A6265-E10C-4B85-9C20-E75FCAF9CC6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DCB4E28-85F3-0A41-BADA-700751F69E74}"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130090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CB4E28-85F3-0A41-BADA-700751F69E74}"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271209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CB4E28-85F3-0A41-BADA-700751F69E74}"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379557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CB4E28-85F3-0A41-BADA-700751F69E74}"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366076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DCB4E28-85F3-0A41-BADA-700751F69E74}"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104495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DCB4E28-85F3-0A41-BADA-700751F69E74}" type="datetimeFigureOut">
              <a:rPr lang="en-US" smtClean="0"/>
              <a:t>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33330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DCB4E28-85F3-0A41-BADA-700751F69E74}" type="datetimeFigureOut">
              <a:rPr lang="en-US" smtClean="0"/>
              <a:t>2/22/25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43286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DCB4E28-85F3-0A41-BADA-700751F69E74}" type="datetimeFigureOut">
              <a:rPr lang="en-US" smtClean="0"/>
              <a:t>2/22/25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122611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B4E28-85F3-0A41-BADA-700751F69E74}" type="datetimeFigureOut">
              <a:rPr lang="en-US" smtClean="0"/>
              <a:t>2/22/25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274213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CB4E28-85F3-0A41-BADA-700751F69E74}" type="datetimeFigureOut">
              <a:rPr lang="en-US" smtClean="0"/>
              <a:t>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74189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CB4E28-85F3-0A41-BADA-700751F69E74}" type="datetimeFigureOut">
              <a:rPr lang="en-US" smtClean="0"/>
              <a:t>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FDAF8-C4A1-4D4C-BC60-F82009CAE8CA}" type="slidenum">
              <a:rPr lang="en-US" smtClean="0"/>
              <a:t>‹#›</a:t>
            </a:fld>
            <a:endParaRPr lang="en-US"/>
          </a:p>
        </p:txBody>
      </p:sp>
    </p:spTree>
    <p:extLst>
      <p:ext uri="{BB962C8B-B14F-4D97-AF65-F5344CB8AC3E}">
        <p14:creationId xmlns:p14="http://schemas.microsoft.com/office/powerpoint/2010/main" val="4167918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DCB4E28-85F3-0A41-BADA-700751F69E74}" type="datetimeFigureOut">
              <a:rPr lang="en-US" smtClean="0"/>
              <a:t>2/22/25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B7FDAF8-C4A1-4D4C-BC60-F82009CAE8CA}" type="slidenum">
              <a:rPr lang="en-US" smtClean="0"/>
              <a:t>‹#›</a:t>
            </a:fld>
            <a:endParaRPr lang="en-US"/>
          </a:p>
        </p:txBody>
      </p:sp>
    </p:spTree>
    <p:extLst>
      <p:ext uri="{BB962C8B-B14F-4D97-AF65-F5344CB8AC3E}">
        <p14:creationId xmlns:p14="http://schemas.microsoft.com/office/powerpoint/2010/main" val="209855226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2%20timothy%203&amp;version=NIV#fen-NIV-29871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56B24B-AA26-2903-EFA5-811319A4BB8A}"/>
              </a:ext>
            </a:extLst>
          </p:cNvPr>
          <p:cNvPicPr>
            <a:picLocks noChangeAspect="1"/>
          </p:cNvPicPr>
          <p:nvPr/>
        </p:nvPicPr>
        <p:blipFill>
          <a:blip r:embed="rId2"/>
          <a:stretch>
            <a:fillRect/>
          </a:stretch>
        </p:blipFill>
        <p:spPr>
          <a:xfrm>
            <a:off x="-1155930" y="-149663"/>
            <a:ext cx="13347930" cy="7007663"/>
          </a:xfrm>
          <a:prstGeom prst="rect">
            <a:avLst/>
          </a:prstGeom>
        </p:spPr>
      </p:pic>
    </p:spTree>
    <p:extLst>
      <p:ext uri="{BB962C8B-B14F-4D97-AF65-F5344CB8AC3E}">
        <p14:creationId xmlns:p14="http://schemas.microsoft.com/office/powerpoint/2010/main" val="57068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9E38-D252-861E-F97B-7341D1CFE653}"/>
              </a:ext>
            </a:extLst>
          </p:cNvPr>
          <p:cNvSpPr>
            <a:spLocks noGrp="1"/>
          </p:cNvSpPr>
          <p:nvPr>
            <p:ph type="title"/>
          </p:nvPr>
        </p:nvSpPr>
        <p:spPr/>
        <p:txBody>
          <a:bodyPr/>
          <a:lstStyle/>
          <a:p>
            <a:r>
              <a:rPr lang="en-US" dirty="0"/>
              <a:t>Redemption </a:t>
            </a:r>
          </a:p>
        </p:txBody>
      </p:sp>
      <p:sp>
        <p:nvSpPr>
          <p:cNvPr id="3" name="Content Placeholder 2">
            <a:extLst>
              <a:ext uri="{FF2B5EF4-FFF2-40B4-BE49-F238E27FC236}">
                <a16:creationId xmlns:a16="http://schemas.microsoft.com/office/drawing/2014/main" id="{0ECE49DC-0308-FC99-AA0A-E350CF68D39B}"/>
              </a:ext>
            </a:extLst>
          </p:cNvPr>
          <p:cNvSpPr>
            <a:spLocks noGrp="1"/>
          </p:cNvSpPr>
          <p:nvPr>
            <p:ph idx="1"/>
          </p:nvPr>
        </p:nvSpPr>
        <p:spPr/>
        <p:txBody>
          <a:bodyPr>
            <a:normAutofit/>
          </a:bodyPr>
          <a:lstStyle/>
          <a:p>
            <a:r>
              <a:rPr lang="en-US" sz="4000" dirty="0"/>
              <a:t>For many liberal Christians, Jesus is an example to follow, rather than a savior who died for our sins. </a:t>
            </a:r>
          </a:p>
          <a:p>
            <a:r>
              <a:rPr lang="en-US" sz="4000" dirty="0"/>
              <a:t>For evangelicals, Jesus is firstly our savior, secondly an example. </a:t>
            </a:r>
          </a:p>
          <a:p>
            <a:pPr lvl="1"/>
            <a:r>
              <a:rPr lang="en-US" sz="3600" dirty="0"/>
              <a:t>But the way Jesus has saved us makes us self-sacrificial and loving. </a:t>
            </a:r>
          </a:p>
        </p:txBody>
      </p:sp>
    </p:spTree>
    <p:extLst>
      <p:ext uri="{BB962C8B-B14F-4D97-AF65-F5344CB8AC3E}">
        <p14:creationId xmlns:p14="http://schemas.microsoft.com/office/powerpoint/2010/main" val="422199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0194-65AA-F85F-7F6B-F4B37ABE8303}"/>
              </a:ext>
            </a:extLst>
          </p:cNvPr>
          <p:cNvSpPr>
            <a:spLocks noGrp="1"/>
          </p:cNvSpPr>
          <p:nvPr>
            <p:ph type="title"/>
          </p:nvPr>
        </p:nvSpPr>
        <p:spPr/>
        <p:txBody>
          <a:bodyPr/>
          <a:lstStyle/>
          <a:p>
            <a:r>
              <a:rPr lang="en-US" dirty="0"/>
              <a:t>Redemption </a:t>
            </a:r>
          </a:p>
        </p:txBody>
      </p:sp>
      <p:sp>
        <p:nvSpPr>
          <p:cNvPr id="4" name="Content Placeholder 3">
            <a:extLst>
              <a:ext uri="{FF2B5EF4-FFF2-40B4-BE49-F238E27FC236}">
                <a16:creationId xmlns:a16="http://schemas.microsoft.com/office/drawing/2014/main" id="{3127C566-D3C6-6C1F-5BEB-4BB51621EF31}"/>
              </a:ext>
            </a:extLst>
          </p:cNvPr>
          <p:cNvSpPr>
            <a:spLocks noGrp="1"/>
          </p:cNvSpPr>
          <p:nvPr>
            <p:ph sz="half" idx="2"/>
          </p:nvPr>
        </p:nvSpPr>
        <p:spPr>
          <a:xfrm>
            <a:off x="5174673" y="1226130"/>
            <a:ext cx="6179127" cy="5408036"/>
          </a:xfrm>
        </p:spPr>
        <p:txBody>
          <a:bodyPr>
            <a:normAutofit lnSpcReduction="10000"/>
          </a:bodyPr>
          <a:lstStyle/>
          <a:p>
            <a:pPr marL="0" indent="0">
              <a:buNone/>
            </a:pPr>
            <a:r>
              <a:rPr lang="en-US" sz="3600" dirty="0"/>
              <a:t>“…go to the front lines, at home or abroad, in the battles against hunger, malaria, prison rape, obstetric fistula, human trafficking or genocide, and some of the bravest people you meet are evangelical Christians (or conservative Catholics, similar in many ways) who truly live their faith."</a:t>
            </a:r>
          </a:p>
        </p:txBody>
      </p:sp>
      <p:pic>
        <p:nvPicPr>
          <p:cNvPr id="14" name="Content Placeholder 13" descr="A screenshot of a newspaper&#10;&#10;Description automatically generated">
            <a:extLst>
              <a:ext uri="{FF2B5EF4-FFF2-40B4-BE49-F238E27FC236}">
                <a16:creationId xmlns:a16="http://schemas.microsoft.com/office/drawing/2014/main" id="{C7380BE1-C6FA-5289-1C36-86074B19282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4113" y="1669906"/>
            <a:ext cx="4373027" cy="4352400"/>
          </a:xfrm>
        </p:spPr>
      </p:pic>
    </p:spTree>
    <p:extLst>
      <p:ext uri="{BB962C8B-B14F-4D97-AF65-F5344CB8AC3E}">
        <p14:creationId xmlns:p14="http://schemas.microsoft.com/office/powerpoint/2010/main" val="426124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tained glass window with a person holding a staff&#10;&#10;Description automatically generated">
            <a:extLst>
              <a:ext uri="{FF2B5EF4-FFF2-40B4-BE49-F238E27FC236}">
                <a16:creationId xmlns:a16="http://schemas.microsoft.com/office/drawing/2014/main" id="{376F17B0-425A-F069-85F8-82ACE55BE2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773F7-6AB2-BA78-6A6E-A5131E5CDF7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Regeneration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43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CB46-BAE9-3CAC-4A58-E4514577FCE8}"/>
              </a:ext>
            </a:extLst>
          </p:cNvPr>
          <p:cNvSpPr>
            <a:spLocks noGrp="1"/>
          </p:cNvSpPr>
          <p:nvPr>
            <p:ph type="title"/>
          </p:nvPr>
        </p:nvSpPr>
        <p:spPr/>
        <p:txBody>
          <a:bodyPr/>
          <a:lstStyle/>
          <a:p>
            <a:r>
              <a:rPr lang="en-US" dirty="0"/>
              <a:t>Regeneration</a:t>
            </a:r>
          </a:p>
        </p:txBody>
      </p:sp>
      <p:sp>
        <p:nvSpPr>
          <p:cNvPr id="3" name="Content Placeholder 2">
            <a:extLst>
              <a:ext uri="{FF2B5EF4-FFF2-40B4-BE49-F238E27FC236}">
                <a16:creationId xmlns:a16="http://schemas.microsoft.com/office/drawing/2014/main" id="{638EF981-D087-9680-1C5E-7D73E3009D11}"/>
              </a:ext>
            </a:extLst>
          </p:cNvPr>
          <p:cNvSpPr>
            <a:spLocks noGrp="1"/>
          </p:cNvSpPr>
          <p:nvPr>
            <p:ph idx="1"/>
          </p:nvPr>
        </p:nvSpPr>
        <p:spPr/>
        <p:txBody>
          <a:bodyPr>
            <a:noAutofit/>
          </a:bodyPr>
          <a:lstStyle/>
          <a:p>
            <a:pPr marL="0" indent="0" algn="l">
              <a:buNone/>
            </a:pPr>
            <a:r>
              <a:rPr lang="en-HK" sz="4000" b="1" i="0" baseline="30000" dirty="0">
                <a:effectLst/>
                <a:latin typeface="Aptos" panose="020B0004020202020204" pitchFamily="34" charset="0"/>
              </a:rPr>
              <a:t>“7 </a:t>
            </a:r>
            <a:r>
              <a:rPr lang="en-HK" sz="4000" b="0" i="0" dirty="0">
                <a:effectLst/>
                <a:latin typeface="Aptos" panose="020B0004020202020204" pitchFamily="34" charset="0"/>
              </a:rPr>
              <a:t>You should not be surprised at my saying, </a:t>
            </a:r>
            <a:r>
              <a:rPr lang="en-HK" sz="4000" b="0" i="0" dirty="0">
                <a:solidFill>
                  <a:srgbClr val="FFC000"/>
                </a:solidFill>
                <a:effectLst/>
                <a:latin typeface="Aptos" panose="020B0004020202020204" pitchFamily="34" charset="0"/>
              </a:rPr>
              <a:t>‘You</a:t>
            </a:r>
            <a:r>
              <a:rPr lang="en-HK" sz="4000" baseline="30000" dirty="0">
                <a:solidFill>
                  <a:srgbClr val="FFC000"/>
                </a:solidFill>
                <a:latin typeface="Aptos" panose="020B0004020202020204" pitchFamily="34" charset="0"/>
              </a:rPr>
              <a:t> </a:t>
            </a:r>
            <a:r>
              <a:rPr lang="en-HK" sz="4000" b="0" i="0" dirty="0">
                <a:solidFill>
                  <a:srgbClr val="FFC000"/>
                </a:solidFill>
                <a:effectLst/>
                <a:latin typeface="Aptos" panose="020B0004020202020204" pitchFamily="34" charset="0"/>
              </a:rPr>
              <a:t>must be born again.’</a:t>
            </a:r>
            <a:r>
              <a:rPr lang="en-HK" sz="4000" b="0" i="0" dirty="0">
                <a:effectLst/>
                <a:latin typeface="Aptos" panose="020B0004020202020204" pitchFamily="34" charset="0"/>
              </a:rPr>
              <a:t> </a:t>
            </a:r>
            <a:r>
              <a:rPr lang="en-HK" sz="4000" b="1" i="0" baseline="30000" dirty="0">
                <a:effectLst/>
                <a:latin typeface="Aptos" panose="020B0004020202020204" pitchFamily="34" charset="0"/>
              </a:rPr>
              <a:t>8 </a:t>
            </a:r>
            <a:r>
              <a:rPr lang="en-HK" sz="4000" b="0" i="0" dirty="0">
                <a:effectLst/>
                <a:latin typeface="Aptos" panose="020B0004020202020204" pitchFamily="34" charset="0"/>
              </a:rPr>
              <a:t>The wind blows wherever it pleases. You hear its sound, but you cannot tell where it comes from or where it is going. So it is with everyone born of the Spirit” (John 3:7-8).</a:t>
            </a:r>
          </a:p>
          <a:p>
            <a:pPr marL="0" indent="0">
              <a:buNone/>
            </a:pPr>
            <a:br>
              <a:rPr lang="en-HK" sz="4000" dirty="0">
                <a:latin typeface="Aptos" panose="020B0004020202020204" pitchFamily="34" charset="0"/>
              </a:rPr>
            </a:br>
            <a:endParaRPr lang="en-US" sz="4000" dirty="0">
              <a:latin typeface="Aptos" panose="020B0004020202020204" pitchFamily="34" charset="0"/>
            </a:endParaRPr>
          </a:p>
        </p:txBody>
      </p:sp>
    </p:spTree>
    <p:extLst>
      <p:ext uri="{BB962C8B-B14F-4D97-AF65-F5344CB8AC3E}">
        <p14:creationId xmlns:p14="http://schemas.microsoft.com/office/powerpoint/2010/main" val="308519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up of a birthday cake&#10;&#10;Description automatically generated">
            <a:extLst>
              <a:ext uri="{FF2B5EF4-FFF2-40B4-BE49-F238E27FC236}">
                <a16:creationId xmlns:a16="http://schemas.microsoft.com/office/drawing/2014/main" id="{7E430841-CCCD-45B6-5677-A3CD1AAA87CC}"/>
              </a:ext>
            </a:extLst>
          </p:cNvPr>
          <p:cNvPicPr>
            <a:picLocks noChangeAspect="1"/>
          </p:cNvPicPr>
          <p:nvPr/>
        </p:nvPicPr>
        <p:blipFill>
          <a:blip r:embed="rId2">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142863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9FA524-84A7-FFE0-B506-089A4407A75A}"/>
              </a:ext>
            </a:extLst>
          </p:cNvPr>
          <p:cNvSpPr txBox="1"/>
          <p:nvPr/>
        </p:nvSpPr>
        <p:spPr>
          <a:xfrm>
            <a:off x="4551218" y="4343400"/>
            <a:ext cx="184731" cy="369332"/>
          </a:xfrm>
          <a:prstGeom prst="rect">
            <a:avLst/>
          </a:prstGeom>
          <a:noFill/>
        </p:spPr>
        <p:txBody>
          <a:bodyPr wrap="none" rtlCol="0">
            <a:spAutoFit/>
          </a:bodyPr>
          <a:lstStyle/>
          <a:p>
            <a:endParaRPr lang="en-US" dirty="0"/>
          </a:p>
        </p:txBody>
      </p:sp>
      <p:pic>
        <p:nvPicPr>
          <p:cNvPr id="1028" name="Picture 4" descr="I colorized an old picture of fritz kreisler : r/lingling40hrs">
            <a:extLst>
              <a:ext uri="{FF2B5EF4-FFF2-40B4-BE49-F238E27FC236}">
                <a16:creationId xmlns:a16="http://schemas.microsoft.com/office/drawing/2014/main" id="{BA3B7065-07C3-E032-0B7E-4E573EBFE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063" y="0"/>
            <a:ext cx="4587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72E6B-4A61-1461-B8C0-A4CAB04EE1FF}"/>
              </a:ext>
            </a:extLst>
          </p:cNvPr>
          <p:cNvSpPr>
            <a:spLocks noGrp="1"/>
          </p:cNvSpPr>
          <p:nvPr>
            <p:ph type="title"/>
          </p:nvPr>
        </p:nvSpPr>
        <p:spPr>
          <a:xfrm>
            <a:off x="5039359" y="405685"/>
            <a:ext cx="6540926" cy="1152951"/>
          </a:xfrm>
        </p:spPr>
        <p:txBody>
          <a:bodyPr vert="horz" lIns="91440" tIns="45720" rIns="91440" bIns="45720" rtlCol="0" anchor="ctr">
            <a:normAutofit/>
          </a:bodyPr>
          <a:lstStyle/>
          <a:p>
            <a:r>
              <a:rPr lang="en-US" sz="4000" dirty="0"/>
              <a:t>Radical Humility</a:t>
            </a:r>
          </a:p>
        </p:txBody>
      </p:sp>
      <p:sp>
        <p:nvSpPr>
          <p:cNvPr id="4" name="Content Placeholder 3">
            <a:extLst>
              <a:ext uri="{FF2B5EF4-FFF2-40B4-BE49-F238E27FC236}">
                <a16:creationId xmlns:a16="http://schemas.microsoft.com/office/drawing/2014/main" id="{B0099036-8F46-7994-D52F-9AEEDC9756EE}"/>
              </a:ext>
            </a:extLst>
          </p:cNvPr>
          <p:cNvSpPr>
            <a:spLocks noGrp="1"/>
          </p:cNvSpPr>
          <p:nvPr>
            <p:ph sz="half" idx="2"/>
          </p:nvPr>
        </p:nvSpPr>
        <p:spPr>
          <a:xfrm>
            <a:off x="5039360" y="1558635"/>
            <a:ext cx="6540925" cy="4893679"/>
          </a:xfrm>
        </p:spPr>
        <p:txBody>
          <a:bodyPr vert="horz" lIns="91440" tIns="45720" rIns="91440" bIns="45720" rtlCol="0" anchor="ctr">
            <a:normAutofit lnSpcReduction="10000"/>
          </a:bodyPr>
          <a:lstStyle/>
          <a:p>
            <a:pPr marL="0" indent="0">
              <a:lnSpc>
                <a:spcPct val="115000"/>
              </a:lnSpc>
              <a:spcAft>
                <a:spcPts val="800"/>
              </a:spcAft>
              <a:buNone/>
            </a:pPr>
            <a:r>
              <a:rPr lang="en-US" sz="3200" kern="100" dirty="0">
                <a:effectLst/>
                <a:latin typeface="Aptos" panose="020B0004020202020204" pitchFamily="34" charset="0"/>
                <a:ea typeface="PMingLiU" panose="02020500000000000000" pitchFamily="18" charset="-120"/>
                <a:cs typeface="Times New Roman" panose="02020603050405020304" pitchFamily="18" charset="0"/>
              </a:rPr>
              <a:t>“</a:t>
            </a:r>
            <a:r>
              <a:rPr lang="en-US" sz="3200" kern="100" dirty="0">
                <a:solidFill>
                  <a:srgbClr val="FFC000"/>
                </a:solidFill>
                <a:effectLst/>
                <a:latin typeface="Aptos" panose="020B0004020202020204" pitchFamily="34" charset="0"/>
                <a:ea typeface="PMingLiU" panose="02020500000000000000" pitchFamily="18" charset="-120"/>
                <a:cs typeface="Times New Roman" panose="02020603050405020304" pitchFamily="18" charset="0"/>
              </a:rPr>
              <a:t>To magnify the self-revelation</a:t>
            </a:r>
            <a:r>
              <a:rPr lang="en-US" sz="3200" kern="100" dirty="0">
                <a:effectLst/>
                <a:latin typeface="Aptos" panose="020B0004020202020204" pitchFamily="34" charset="0"/>
                <a:ea typeface="PMingLiU" panose="02020500000000000000" pitchFamily="18" charset="-120"/>
                <a:cs typeface="Times New Roman" panose="02020603050405020304" pitchFamily="18" charset="0"/>
              </a:rPr>
              <a:t> of God is to confess our complete ignorance without it.  </a:t>
            </a:r>
            <a:r>
              <a:rPr lang="en-US" sz="3200" kern="100" dirty="0">
                <a:solidFill>
                  <a:srgbClr val="FFC000"/>
                </a:solidFill>
                <a:effectLst/>
                <a:latin typeface="Aptos" panose="020B0004020202020204" pitchFamily="34" charset="0"/>
                <a:ea typeface="PMingLiU" panose="02020500000000000000" pitchFamily="18" charset="-120"/>
                <a:cs typeface="Times New Roman" panose="02020603050405020304" pitchFamily="18" charset="0"/>
              </a:rPr>
              <a:t>To magnify the cross of Christ</a:t>
            </a:r>
            <a:r>
              <a:rPr lang="en-US" sz="3200" kern="100" dirty="0">
                <a:effectLst/>
                <a:latin typeface="Aptos" panose="020B0004020202020204" pitchFamily="34" charset="0"/>
                <a:ea typeface="PMingLiU" panose="02020500000000000000" pitchFamily="18" charset="-120"/>
                <a:cs typeface="Times New Roman" panose="02020603050405020304" pitchFamily="18" charset="0"/>
              </a:rPr>
              <a:t> is to confess our utter lostness without it.  </a:t>
            </a:r>
            <a:r>
              <a:rPr lang="en-US" sz="3200" kern="100" dirty="0">
                <a:solidFill>
                  <a:srgbClr val="FFC000"/>
                </a:solidFill>
                <a:effectLst/>
                <a:latin typeface="Aptos" panose="020B0004020202020204" pitchFamily="34" charset="0"/>
                <a:ea typeface="PMingLiU" panose="02020500000000000000" pitchFamily="18" charset="-120"/>
                <a:cs typeface="Times New Roman" panose="02020603050405020304" pitchFamily="18" charset="0"/>
              </a:rPr>
              <a:t>To magnify the regenerating</a:t>
            </a:r>
            <a:r>
              <a:rPr lang="en-US" sz="3200" kern="100" dirty="0">
                <a:effectLst/>
                <a:latin typeface="Aptos" panose="020B0004020202020204" pitchFamily="34" charset="0"/>
                <a:ea typeface="PMingLiU" panose="02020500000000000000" pitchFamily="18" charset="-120"/>
                <a:cs typeface="Times New Roman" panose="02020603050405020304" pitchFamily="18" charset="0"/>
              </a:rPr>
              <a:t>, indwelling and sanctifying role of the Holy Spirit is to confess our abiding self-centeredness without it.” </a:t>
            </a:r>
            <a:endParaRPr lang="en-HK" sz="3200" kern="100" dirty="0">
              <a:effectLst/>
              <a:latin typeface="Aptos" panose="020B0004020202020204" pitchFamily="34" charset="0"/>
              <a:ea typeface="PMingLiU" panose="02020500000000000000" pitchFamily="18" charset="-120"/>
              <a:cs typeface="Times New Roman" panose="02020603050405020304" pitchFamily="18" charset="0"/>
            </a:endParaRPr>
          </a:p>
        </p:txBody>
      </p:sp>
      <p:pic>
        <p:nvPicPr>
          <p:cNvPr id="2052" name="Picture 4" descr="Evangelical Truth">
            <a:extLst>
              <a:ext uri="{FF2B5EF4-FFF2-40B4-BE49-F238E27FC236}">
                <a16:creationId xmlns:a16="http://schemas.microsoft.com/office/drawing/2014/main" id="{A083D8D8-7D56-0A28-BA23-CDD9ABE92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62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17CD1-388D-CE77-0D3D-351E56C468D0}"/>
              </a:ext>
            </a:extLst>
          </p:cNvPr>
          <p:cNvPicPr>
            <a:picLocks noChangeAspect="1"/>
          </p:cNvPicPr>
          <p:nvPr/>
        </p:nvPicPr>
        <p:blipFill>
          <a:blip r:embed="rId2">
            <a:extLst>
              <a:ext uri="{28A0092B-C50C-407E-A947-70E740481C1C}">
                <a14:useLocalDpi xmlns:a14="http://schemas.microsoft.com/office/drawing/2010/main" val="0"/>
              </a:ext>
            </a:extLst>
          </a:blip>
          <a:srcRect t="11793" b="13221"/>
          <a:stretch/>
        </p:blipFill>
        <p:spPr>
          <a:xfrm>
            <a:off x="20" y="1282"/>
            <a:ext cx="12191980" cy="6856718"/>
          </a:xfrm>
          <a:prstGeom prst="rect">
            <a:avLst/>
          </a:prstGeom>
        </p:spPr>
      </p:pic>
    </p:spTree>
    <p:extLst>
      <p:ext uri="{BB962C8B-B14F-4D97-AF65-F5344CB8AC3E}">
        <p14:creationId xmlns:p14="http://schemas.microsoft.com/office/powerpoint/2010/main" val="392144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6200-BE6C-AC26-A89D-7D12B50E95B2}"/>
              </a:ext>
            </a:extLst>
          </p:cNvPr>
          <p:cNvSpPr>
            <a:spLocks noGrp="1"/>
          </p:cNvSpPr>
          <p:nvPr>
            <p:ph type="title"/>
          </p:nvPr>
        </p:nvSpPr>
        <p:spPr/>
        <p:txBody>
          <a:bodyPr/>
          <a:lstStyle/>
          <a:p>
            <a:r>
              <a:rPr lang="en-US"/>
              <a:t>Who Is an Evangelical? </a:t>
            </a:r>
          </a:p>
        </p:txBody>
      </p:sp>
      <p:sp>
        <p:nvSpPr>
          <p:cNvPr id="3" name="Content Placeholder 2">
            <a:extLst>
              <a:ext uri="{FF2B5EF4-FFF2-40B4-BE49-F238E27FC236}">
                <a16:creationId xmlns:a16="http://schemas.microsoft.com/office/drawing/2014/main" id="{4BE99D56-F157-10AB-3B16-415236555BBA}"/>
              </a:ext>
            </a:extLst>
          </p:cNvPr>
          <p:cNvSpPr>
            <a:spLocks noGrp="1"/>
          </p:cNvSpPr>
          <p:nvPr>
            <p:ph idx="1"/>
          </p:nvPr>
        </p:nvSpPr>
        <p:spPr>
          <a:xfrm>
            <a:off x="838200" y="1809991"/>
            <a:ext cx="10515600" cy="4351338"/>
          </a:xfrm>
        </p:spPr>
        <p:txBody>
          <a:bodyPr>
            <a:normAutofit/>
          </a:bodyPr>
          <a:lstStyle/>
          <a:p>
            <a:pPr marL="0" indent="0">
              <a:buNone/>
            </a:pPr>
            <a:r>
              <a:rPr lang="en-US" sz="3800" b="1" dirty="0"/>
              <a:t>Beliefs of First Importance:</a:t>
            </a:r>
          </a:p>
          <a:p>
            <a:r>
              <a:rPr lang="en-US" sz="3800" b="1" dirty="0"/>
              <a:t>Revelation</a:t>
            </a:r>
            <a:r>
              <a:rPr lang="en-US" sz="3800" dirty="0"/>
              <a:t> – God’s Revealed Word</a:t>
            </a:r>
          </a:p>
          <a:p>
            <a:r>
              <a:rPr lang="en-US" sz="3800" b="1" dirty="0"/>
              <a:t>Redemption</a:t>
            </a:r>
            <a:r>
              <a:rPr lang="en-US" sz="3800" dirty="0"/>
              <a:t> – Son’s Finished Work of the Cross</a:t>
            </a:r>
          </a:p>
          <a:p>
            <a:r>
              <a:rPr lang="en-US" sz="3800" b="1" dirty="0"/>
              <a:t>Regeneration</a:t>
            </a:r>
            <a:r>
              <a:rPr lang="en-US" sz="3800" dirty="0"/>
              <a:t> – Spirit’s Transforming Power </a:t>
            </a:r>
          </a:p>
        </p:txBody>
      </p:sp>
    </p:spTree>
    <p:extLst>
      <p:ext uri="{BB962C8B-B14F-4D97-AF65-F5344CB8AC3E}">
        <p14:creationId xmlns:p14="http://schemas.microsoft.com/office/powerpoint/2010/main" val="229093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n open bible on a table&#10;&#10;Description automatically generated">
            <a:extLst>
              <a:ext uri="{FF2B5EF4-FFF2-40B4-BE49-F238E27FC236}">
                <a16:creationId xmlns:a16="http://schemas.microsoft.com/office/drawing/2014/main" id="{5214900E-F84D-8921-71A9-12E731786D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011" b="12989"/>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768DF-6C75-F1B6-5CBB-6B7CE4BB2E7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Revelation </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56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6A114-8238-800D-F7E3-F24E832104B7}"/>
              </a:ext>
            </a:extLst>
          </p:cNvPr>
          <p:cNvSpPr>
            <a:spLocks noGrp="1"/>
          </p:cNvSpPr>
          <p:nvPr>
            <p:ph idx="1"/>
          </p:nvPr>
        </p:nvSpPr>
        <p:spPr>
          <a:xfrm>
            <a:off x="838200" y="1032933"/>
            <a:ext cx="10515600" cy="5144030"/>
          </a:xfrm>
        </p:spPr>
        <p:txBody>
          <a:bodyPr>
            <a:normAutofit/>
          </a:bodyPr>
          <a:lstStyle/>
          <a:p>
            <a:pPr marL="0" indent="0" algn="ctr">
              <a:buNone/>
            </a:pPr>
            <a:r>
              <a:rPr lang="en-HK" sz="4000" b="0" i="0" dirty="0">
                <a:effectLst/>
                <a:latin typeface="Aptos" panose="020B0004020202020204" pitchFamily="34" charset="0"/>
              </a:rPr>
              <a:t>Now, brothers and sisters, I want to remind you of the gospel I preached to you, which you received and on which you have taken your stand. </a:t>
            </a:r>
            <a:r>
              <a:rPr lang="en-HK" sz="4000" b="1" i="0" baseline="30000" dirty="0">
                <a:effectLst/>
                <a:latin typeface="Aptos" panose="020B0004020202020204" pitchFamily="34" charset="0"/>
              </a:rPr>
              <a:t>2 </a:t>
            </a:r>
            <a:r>
              <a:rPr lang="en-HK" sz="4000" b="0" i="0" dirty="0">
                <a:effectLst/>
                <a:latin typeface="Aptos" panose="020B0004020202020204" pitchFamily="34" charset="0"/>
              </a:rPr>
              <a:t>By this gospel you are saved, if you hold firmly to the word I preached to you. Otherwise, you have believed in vain (1 Cor 15:1-2)</a:t>
            </a:r>
            <a:endParaRPr lang="en-US" sz="4000" dirty="0">
              <a:latin typeface="Aptos" panose="020B0004020202020204" pitchFamily="34" charset="0"/>
            </a:endParaRPr>
          </a:p>
        </p:txBody>
      </p:sp>
    </p:spTree>
    <p:extLst>
      <p:ext uri="{BB962C8B-B14F-4D97-AF65-F5344CB8AC3E}">
        <p14:creationId xmlns:p14="http://schemas.microsoft.com/office/powerpoint/2010/main" val="382463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6A114-8238-800D-F7E3-F24E832104B7}"/>
              </a:ext>
            </a:extLst>
          </p:cNvPr>
          <p:cNvSpPr>
            <a:spLocks noGrp="1"/>
          </p:cNvSpPr>
          <p:nvPr>
            <p:ph idx="1"/>
          </p:nvPr>
        </p:nvSpPr>
        <p:spPr>
          <a:xfrm>
            <a:off x="838200" y="1032933"/>
            <a:ext cx="10515600" cy="5144030"/>
          </a:xfrm>
        </p:spPr>
        <p:txBody>
          <a:bodyPr>
            <a:normAutofit/>
          </a:bodyPr>
          <a:lstStyle/>
          <a:p>
            <a:pPr marL="0" indent="0" algn="ctr">
              <a:buNone/>
            </a:pPr>
            <a:r>
              <a:rPr lang="en-HK" sz="4000" b="1" i="0" baseline="30000" dirty="0">
                <a:effectLst/>
                <a:latin typeface="Aptos" panose="020B0004020202020204" pitchFamily="34" charset="0"/>
              </a:rPr>
              <a:t>16 </a:t>
            </a:r>
            <a:r>
              <a:rPr lang="en-HK" sz="4000" b="0" i="0" dirty="0">
                <a:effectLst/>
                <a:latin typeface="Aptos" panose="020B0004020202020204" pitchFamily="34" charset="0"/>
              </a:rPr>
              <a:t>All Scripture is God-breathed and is useful for </a:t>
            </a:r>
            <a:r>
              <a:rPr lang="en-HK" sz="4000" b="0" i="0" dirty="0">
                <a:solidFill>
                  <a:srgbClr val="FFC000"/>
                </a:solidFill>
                <a:effectLst/>
                <a:latin typeface="Aptos" panose="020B0004020202020204" pitchFamily="34" charset="0"/>
              </a:rPr>
              <a:t>teaching, rebuking, correcting and training </a:t>
            </a:r>
            <a:r>
              <a:rPr lang="en-HK" sz="4000" b="0" i="0" dirty="0">
                <a:effectLst/>
                <a:latin typeface="Aptos" panose="020B0004020202020204" pitchFamily="34" charset="0"/>
              </a:rPr>
              <a:t>in righteousness, </a:t>
            </a:r>
            <a:r>
              <a:rPr lang="en-HK" sz="4000" b="1" i="0" baseline="30000" dirty="0">
                <a:effectLst/>
                <a:latin typeface="Aptos" panose="020B0004020202020204" pitchFamily="34" charset="0"/>
              </a:rPr>
              <a:t>17 </a:t>
            </a:r>
            <a:r>
              <a:rPr lang="en-HK" sz="4000" b="0" i="0" dirty="0">
                <a:effectLst/>
                <a:latin typeface="Aptos" panose="020B0004020202020204" pitchFamily="34" charset="0"/>
              </a:rPr>
              <a:t>so that the servant of God</a:t>
            </a:r>
            <a:r>
              <a:rPr lang="en-HK" sz="4000" b="0" i="0" baseline="30000" dirty="0">
                <a:effectLst/>
                <a:latin typeface="Aptos" panose="020B0004020202020204" pitchFamily="34" charset="0"/>
              </a:rPr>
              <a:t>[</a:t>
            </a:r>
            <a:r>
              <a:rPr lang="en-HK" sz="4000" b="0" i="0" baseline="30000" dirty="0">
                <a:effectLst/>
                <a:latin typeface="Aptos" panose="020B0004020202020204" pitchFamily="34" charset="0"/>
                <a:hlinkClick r:id="rId2" tooltip="See footnote a">
                  <a:extLst>
                    <a:ext uri="{A12FA001-AC4F-418D-AE19-62706E023703}">
                      <ahyp:hlinkClr xmlns:ahyp="http://schemas.microsoft.com/office/drawing/2018/hyperlinkcolor" val="tx"/>
                    </a:ext>
                  </a:extLst>
                </a:hlinkClick>
              </a:rPr>
              <a:t>a</a:t>
            </a:r>
            <a:r>
              <a:rPr lang="en-HK" sz="4000" b="0" i="0" baseline="30000" dirty="0">
                <a:effectLst/>
                <a:latin typeface="Aptos" panose="020B0004020202020204" pitchFamily="34" charset="0"/>
              </a:rPr>
              <a:t>]</a:t>
            </a:r>
            <a:r>
              <a:rPr lang="en-HK" sz="4000" b="0" i="0" dirty="0">
                <a:effectLst/>
                <a:latin typeface="Aptos" panose="020B0004020202020204" pitchFamily="34" charset="0"/>
              </a:rPr>
              <a:t> may be thoroughly equipped for every good work </a:t>
            </a:r>
            <a:r>
              <a:rPr lang="en-HK" sz="4000" dirty="0">
                <a:latin typeface="Aptos" panose="020B0004020202020204" pitchFamily="34" charset="0"/>
              </a:rPr>
              <a:t>(2 Tim 3:16-17).</a:t>
            </a:r>
            <a:endParaRPr lang="en-US" sz="4000" dirty="0">
              <a:latin typeface="Aptos" panose="020B0004020202020204" pitchFamily="34" charset="0"/>
            </a:endParaRPr>
          </a:p>
        </p:txBody>
      </p:sp>
    </p:spTree>
    <p:extLst>
      <p:ext uri="{BB962C8B-B14F-4D97-AF65-F5344CB8AC3E}">
        <p14:creationId xmlns:p14="http://schemas.microsoft.com/office/powerpoint/2010/main" val="269477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ross on a mountain&#10;&#10;Description automatically generated">
            <a:extLst>
              <a:ext uri="{FF2B5EF4-FFF2-40B4-BE49-F238E27FC236}">
                <a16:creationId xmlns:a16="http://schemas.microsoft.com/office/drawing/2014/main" id="{32DC5C7C-C367-33BF-9B43-33B6559434E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4AF8E-156B-6430-43D8-678AA70966C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Redemption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47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6A114-8238-800D-F7E3-F24E832104B7}"/>
              </a:ext>
            </a:extLst>
          </p:cNvPr>
          <p:cNvSpPr>
            <a:spLocks noGrp="1"/>
          </p:cNvSpPr>
          <p:nvPr>
            <p:ph idx="1"/>
          </p:nvPr>
        </p:nvSpPr>
        <p:spPr>
          <a:xfrm>
            <a:off x="838200" y="1032933"/>
            <a:ext cx="10515600" cy="5144030"/>
          </a:xfrm>
        </p:spPr>
        <p:txBody>
          <a:bodyPr>
            <a:normAutofit/>
          </a:bodyPr>
          <a:lstStyle/>
          <a:p>
            <a:pPr marL="0" indent="0" algn="ctr">
              <a:buNone/>
            </a:pPr>
            <a:r>
              <a:rPr lang="en-HK" sz="4000" b="1" i="0" baseline="30000" dirty="0">
                <a:effectLst/>
                <a:latin typeface="Aptos" panose="020B0004020202020204" pitchFamily="34" charset="0"/>
              </a:rPr>
              <a:t>3 </a:t>
            </a:r>
            <a:r>
              <a:rPr lang="en-HK" sz="4000" b="0" i="0" dirty="0">
                <a:effectLst/>
                <a:latin typeface="Aptos" panose="020B0004020202020204" pitchFamily="34" charset="0"/>
              </a:rPr>
              <a:t>For what I received I passed on to you as </a:t>
            </a:r>
            <a:r>
              <a:rPr lang="en-HK" sz="4000" b="0" i="0" dirty="0">
                <a:solidFill>
                  <a:srgbClr val="FFC000"/>
                </a:solidFill>
                <a:effectLst/>
                <a:latin typeface="Aptos" panose="020B0004020202020204" pitchFamily="34" charset="0"/>
              </a:rPr>
              <a:t>of first importance</a:t>
            </a:r>
            <a:r>
              <a:rPr lang="en-HK" sz="4000" b="0" i="0" dirty="0">
                <a:effectLst/>
                <a:latin typeface="Aptos" panose="020B0004020202020204" pitchFamily="34" charset="0"/>
              </a:rPr>
              <a:t>: that </a:t>
            </a:r>
            <a:r>
              <a:rPr lang="en-HK" sz="4000" b="0" i="0" dirty="0">
                <a:solidFill>
                  <a:srgbClr val="FFC000"/>
                </a:solidFill>
                <a:effectLst/>
                <a:latin typeface="Aptos" panose="020B0004020202020204" pitchFamily="34" charset="0"/>
              </a:rPr>
              <a:t>Christ died for our sins </a:t>
            </a:r>
            <a:r>
              <a:rPr lang="en-HK" sz="4000" b="0" i="0" dirty="0">
                <a:effectLst/>
                <a:latin typeface="Aptos" panose="020B0004020202020204" pitchFamily="34" charset="0"/>
              </a:rPr>
              <a:t>according to the Scriptures, </a:t>
            </a:r>
            <a:r>
              <a:rPr lang="en-HK" sz="4000" b="1" i="0" baseline="30000" dirty="0">
                <a:effectLst/>
                <a:latin typeface="Aptos" panose="020B0004020202020204" pitchFamily="34" charset="0"/>
              </a:rPr>
              <a:t>4 </a:t>
            </a:r>
            <a:r>
              <a:rPr lang="en-HK" sz="4000" b="0" i="0" dirty="0">
                <a:effectLst/>
                <a:latin typeface="Aptos" panose="020B0004020202020204" pitchFamily="34" charset="0"/>
              </a:rPr>
              <a:t>that he was buried, that he was raised on the third day </a:t>
            </a:r>
            <a:r>
              <a:rPr lang="en-HK" sz="4000" b="0" i="0" dirty="0">
                <a:solidFill>
                  <a:srgbClr val="FFC000"/>
                </a:solidFill>
                <a:effectLst/>
                <a:latin typeface="Aptos" panose="020B0004020202020204" pitchFamily="34" charset="0"/>
              </a:rPr>
              <a:t>according to the Scriptures </a:t>
            </a:r>
            <a:r>
              <a:rPr lang="en-HK" sz="4000" b="0" i="0" dirty="0">
                <a:effectLst/>
                <a:latin typeface="Aptos" panose="020B0004020202020204" pitchFamily="34" charset="0"/>
              </a:rPr>
              <a:t>(1 Cor 15:3-4).</a:t>
            </a:r>
            <a:endParaRPr lang="en-US" sz="4000" dirty="0">
              <a:latin typeface="Aptos" panose="020B0004020202020204" pitchFamily="34" charset="0"/>
            </a:endParaRPr>
          </a:p>
        </p:txBody>
      </p:sp>
    </p:spTree>
    <p:extLst>
      <p:ext uri="{BB962C8B-B14F-4D97-AF65-F5344CB8AC3E}">
        <p14:creationId xmlns:p14="http://schemas.microsoft.com/office/powerpoint/2010/main" val="104302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261ED-ECA6-744A-F388-68DDA386C1E7}"/>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a:solidFill>
                  <a:schemeClr val="tx1">
                    <a:lumMod val="85000"/>
                    <a:lumOff val="15000"/>
                  </a:schemeClr>
                </a:solidFill>
              </a:rPr>
              <a:t>Cosmic Child Abuse? </a:t>
            </a:r>
          </a:p>
        </p:txBody>
      </p:sp>
      <p:pic>
        <p:nvPicPr>
          <p:cNvPr id="5" name="Content Placeholder 4" descr="A close-up of a statue&#10;&#10;Description automatically generated">
            <a:extLst>
              <a:ext uri="{FF2B5EF4-FFF2-40B4-BE49-F238E27FC236}">
                <a16:creationId xmlns:a16="http://schemas.microsoft.com/office/drawing/2014/main" id="{7AD93CB3-BC7F-3D81-AEA8-F39A40201E0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642" b="22026"/>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945639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413</Words>
  <Application>Microsoft Macintosh PowerPoint</Application>
  <PresentationFormat>Widescreen</PresentationFormat>
  <Paragraphs>23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Who Is an Evangelical? </vt:lpstr>
      <vt:lpstr>Revelation </vt:lpstr>
      <vt:lpstr>PowerPoint Presentation</vt:lpstr>
      <vt:lpstr>PowerPoint Presentation</vt:lpstr>
      <vt:lpstr>Redemption</vt:lpstr>
      <vt:lpstr>PowerPoint Presentation</vt:lpstr>
      <vt:lpstr>Cosmic Child Abuse? </vt:lpstr>
      <vt:lpstr>Redemption </vt:lpstr>
      <vt:lpstr>Redemption </vt:lpstr>
      <vt:lpstr>Regeneration </vt:lpstr>
      <vt:lpstr>Regeneration</vt:lpstr>
      <vt:lpstr>PowerPoint Presentation</vt:lpstr>
      <vt:lpstr>PowerPoint Presentation</vt:lpstr>
      <vt:lpstr>Radical Humility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1</cp:revision>
  <dcterms:created xsi:type="dcterms:W3CDTF">2025-02-21T07:28:40Z</dcterms:created>
  <dcterms:modified xsi:type="dcterms:W3CDTF">2025-02-22T07:45:33Z</dcterms:modified>
</cp:coreProperties>
</file>