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13"/>
    <p:restoredTop sz="94694"/>
  </p:normalViewPr>
  <p:slideViewPr>
    <p:cSldViewPr snapToGrid="0">
      <p:cViewPr varScale="1">
        <p:scale>
          <a:sx n="65" d="100"/>
          <a:sy n="65" d="100"/>
        </p:scale>
        <p:origin x="224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3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9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5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2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9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7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8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F84506F-E6C2-6843-865C-64AF8BC7109D}" type="datetimeFigureOut">
              <a:rPr lang="en-US" smtClean="0"/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F7EAB1D-E539-8A42-AD68-B6088014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11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EAFD-79F8-194E-E928-FAF3C4047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BD46B-BBC1-420F-0E7E-0D541A1DB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3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8F24-AC00-5508-6E3A-D1CBD6E7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Trusting God When It’s Difficult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D1DF-1C1E-4665-5D84-7EEB14D8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“Cast all your anxiety on him because he cares for you” (1 Peter 5:7). </a:t>
            </a:r>
          </a:p>
        </p:txBody>
      </p:sp>
    </p:spTree>
    <p:extLst>
      <p:ext uri="{BB962C8B-B14F-4D97-AF65-F5344CB8AC3E}">
        <p14:creationId xmlns:p14="http://schemas.microsoft.com/office/powerpoint/2010/main" val="384097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painting of a ship in a storm&#10;&#10;Description automatically generated">
            <a:extLst>
              <a:ext uri="{FF2B5EF4-FFF2-40B4-BE49-F238E27FC236}">
                <a16:creationId xmlns:a16="http://schemas.microsoft.com/office/drawing/2014/main" id="{5148B24C-A495-D3B7-986E-BF6E57094C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9099" r="-1" b="156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26AD352-8398-B06B-CF68-AC7D81F47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8661" y="5068958"/>
            <a:ext cx="6194678" cy="636103"/>
          </a:xfrm>
          <a:solidFill>
            <a:schemeClr val="bg1">
              <a:alpha val="43377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“Where is your faith?” (Luke 8:25).</a:t>
            </a:r>
          </a:p>
        </p:txBody>
      </p:sp>
    </p:spTree>
    <p:extLst>
      <p:ext uri="{BB962C8B-B14F-4D97-AF65-F5344CB8AC3E}">
        <p14:creationId xmlns:p14="http://schemas.microsoft.com/office/powerpoint/2010/main" val="428988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8F24-AC00-5508-6E3A-D1CBD6E7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Trusting God When It’s Difficult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D1DF-1C1E-4665-5D84-7EEB14D8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We speak the truth of God’s sovereignty and goodness to ourselves. </a:t>
            </a:r>
          </a:p>
          <a:p>
            <a:r>
              <a:rPr lang="en-US" sz="3600" dirty="0"/>
              <a:t>We confess our unbelief and ask for God’s help</a:t>
            </a:r>
          </a:p>
          <a:p>
            <a:pPr lvl="1"/>
            <a:r>
              <a:rPr lang="en-US" sz="3200" dirty="0"/>
              <a:t>I do believe; help my unbelief (Mark 9:24). </a:t>
            </a:r>
          </a:p>
          <a:p>
            <a:r>
              <a:rPr lang="en-US" sz="3600" dirty="0"/>
              <a:t>We establish a consistent time with the Lord to remind ourselves who he is and to pray. </a:t>
            </a:r>
          </a:p>
          <a:p>
            <a:r>
              <a:rPr lang="en-US" sz="3600" dirty="0"/>
              <a:t>We look for things to be grateful for (1 </a:t>
            </a:r>
            <a:r>
              <a:rPr lang="en-US" sz="3600" dirty="0" err="1"/>
              <a:t>Thess</a:t>
            </a:r>
            <a:r>
              <a:rPr lang="en-US" sz="3600" dirty="0"/>
              <a:t> 5:16-18).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341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ee in a field&#10;&#10;Description automatically generated">
            <a:extLst>
              <a:ext uri="{FF2B5EF4-FFF2-40B4-BE49-F238E27FC236}">
                <a16:creationId xmlns:a16="http://schemas.microsoft.com/office/drawing/2014/main" id="{43C8873B-2E18-38CB-3A13-B0E18ADD6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2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3614-FE16-A786-CD79-60CEC746E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Go and Let God?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D3419-85DD-535F-894A-A54CF1A5D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C000"/>
                </a:solidFill>
              </a:rPr>
              <a:t>Trusting God When Making Decisions</a:t>
            </a:r>
          </a:p>
          <a:p>
            <a:pPr lvl="1"/>
            <a:r>
              <a:rPr lang="en-US" sz="3200" dirty="0"/>
              <a:t>How do the decisions I make fit into God’s plan?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C000"/>
                </a:solidFill>
              </a:rPr>
              <a:t>Trusting God While Striving for Excellence</a:t>
            </a:r>
          </a:p>
          <a:p>
            <a:pPr lvl="1"/>
            <a:r>
              <a:rPr lang="en-US" sz="3200" dirty="0"/>
              <a:t>Is it sinful to strive for excellence? To be ambitious?  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C000"/>
                </a:solidFill>
              </a:rPr>
              <a:t>Trusting God When It’s Difficult </a:t>
            </a:r>
          </a:p>
          <a:p>
            <a:pPr lvl="1"/>
            <a:r>
              <a:rPr lang="en-US" sz="3200" dirty="0"/>
              <a:t>What does it mean to give our worries to God? </a:t>
            </a:r>
          </a:p>
        </p:txBody>
      </p:sp>
    </p:spTree>
    <p:extLst>
      <p:ext uri="{BB962C8B-B14F-4D97-AF65-F5344CB8AC3E}">
        <p14:creationId xmlns:p14="http://schemas.microsoft.com/office/powerpoint/2010/main" val="174823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25B74-13E6-111A-69BC-EED2DF16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1.  Trusting God When Making Decisions</a:t>
            </a:r>
          </a:p>
        </p:txBody>
      </p:sp>
      <p:pic>
        <p:nvPicPr>
          <p:cNvPr id="6" name="Content Placeholder 5" descr="A bird standing on a metal railing&#10;&#10;Description automatically generated">
            <a:extLst>
              <a:ext uri="{FF2B5EF4-FFF2-40B4-BE49-F238E27FC236}">
                <a16:creationId xmlns:a16="http://schemas.microsoft.com/office/drawing/2014/main" id="{3D672F05-7F63-B949-4A25-35DEF1632D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4073" r="10544" b="-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70CDF-06CB-83F3-EDBF-BC7976D0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“Are not two sparrows sold for a penny? Yet not one of them will fall to the ground outside your Father’s care. And even the very hairs of your head are all numbered. So don’t be afraid; you are worth more than many sparrows” (Mathew 10:29-31) </a:t>
            </a:r>
          </a:p>
        </p:txBody>
      </p:sp>
    </p:spTree>
    <p:extLst>
      <p:ext uri="{BB962C8B-B14F-4D97-AF65-F5344CB8AC3E}">
        <p14:creationId xmlns:p14="http://schemas.microsoft.com/office/powerpoint/2010/main" val="113267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D46EC-6CE6-DDA3-0267-D219FB05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1.  Trusting God When Making Decisions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7673E-2896-2238-BF0A-CC3B8FA2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4000" dirty="0"/>
              <a:t>Trust that God is in control</a:t>
            </a:r>
          </a:p>
          <a:p>
            <a:r>
              <a:rPr lang="en-US" sz="4000" dirty="0"/>
              <a:t>Trust that our Father God is good. </a:t>
            </a:r>
          </a:p>
        </p:txBody>
      </p:sp>
      <p:pic>
        <p:nvPicPr>
          <p:cNvPr id="5" name="Picture 4" descr="A close-up of a baby's feet&#10;&#10;Description automatically generated">
            <a:extLst>
              <a:ext uri="{FF2B5EF4-FFF2-40B4-BE49-F238E27FC236}">
                <a16:creationId xmlns:a16="http://schemas.microsoft.com/office/drawing/2014/main" id="{986D3CEF-E67B-6928-B177-AF23909A81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215" r="2" b="228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48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25B74-13E6-111A-69BC-EED2DF16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3599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1.  Trusting God When Making Decisions</a:t>
            </a:r>
          </a:p>
        </p:txBody>
      </p:sp>
      <p:pic>
        <p:nvPicPr>
          <p:cNvPr id="8" name="Content Placeholder 7" descr="A close-up of a book&#10;&#10;Description automatically generated">
            <a:extLst>
              <a:ext uri="{FF2B5EF4-FFF2-40B4-BE49-F238E27FC236}">
                <a16:creationId xmlns:a16="http://schemas.microsoft.com/office/drawing/2014/main" id="{B0F359C1-486F-FBA7-75A9-8447ECF21D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70CDF-06CB-83F3-EDBF-BC7976D0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2283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/>
              <a:t>Trust that God is in control</a:t>
            </a:r>
          </a:p>
          <a:p>
            <a:r>
              <a:rPr lang="en-US" sz="3600" dirty="0"/>
              <a:t>Trust that our Father God is good</a:t>
            </a:r>
          </a:p>
          <a:p>
            <a:r>
              <a:rPr lang="en-US" sz="3600" dirty="0"/>
              <a:t>Trust that God has revealed what we need</a:t>
            </a:r>
          </a:p>
        </p:txBody>
      </p:sp>
    </p:spTree>
    <p:extLst>
      <p:ext uri="{BB962C8B-B14F-4D97-AF65-F5344CB8AC3E}">
        <p14:creationId xmlns:p14="http://schemas.microsoft.com/office/powerpoint/2010/main" val="371193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8F24-AC00-5508-6E3A-D1CBD6E7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Trusting Go While Striving for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D1DF-1C1E-4665-5D84-7EEB14D8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dirty="0">
                <a:solidFill>
                  <a:srgbClr val="FFC000"/>
                </a:solidFill>
              </a:rPr>
              <a:t>Whatever you do, work at it with all your heart, as working for the Lord</a:t>
            </a:r>
            <a:r>
              <a:rPr lang="en-US" sz="3600" dirty="0"/>
              <a:t>, not for human masters, since you know that you will receive an inheritance from the Lord as a reward. </a:t>
            </a:r>
            <a:r>
              <a:rPr lang="en-US" sz="3600" dirty="0">
                <a:solidFill>
                  <a:srgbClr val="FFC000"/>
                </a:solidFill>
              </a:rPr>
              <a:t>It is the Lord Christ you are serving</a:t>
            </a:r>
            <a:r>
              <a:rPr lang="en-US" sz="3600" dirty="0"/>
              <a:t>” (Col 3:23-24)</a:t>
            </a:r>
          </a:p>
        </p:txBody>
      </p:sp>
    </p:spTree>
    <p:extLst>
      <p:ext uri="{BB962C8B-B14F-4D97-AF65-F5344CB8AC3E}">
        <p14:creationId xmlns:p14="http://schemas.microsoft.com/office/powerpoint/2010/main" val="52171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The Depressed Lawyer – Why are so many lawyers so unhappy? (16-07) |  MINNESOTA JUDICIAL TRAINING &amp; EDUCATION BLOG">
            <a:extLst>
              <a:ext uri="{FF2B5EF4-FFF2-40B4-BE49-F238E27FC236}">
                <a16:creationId xmlns:a16="http://schemas.microsoft.com/office/drawing/2014/main" id="{D5C24283-5308-BF6B-3F61-F6D16780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6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What is the role of Christian professionals in Africa in defending the  dignity of the family?">
            <a:extLst>
              <a:ext uri="{FF2B5EF4-FFF2-40B4-BE49-F238E27FC236}">
                <a16:creationId xmlns:a16="http://schemas.microsoft.com/office/drawing/2014/main" id="{75E4C610-3460-E105-B01C-89A6AB27C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1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8F24-AC00-5508-6E3A-D1CBD6E7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Trusting Go While Striving for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3D1DF-1C1E-4665-5D84-7EEB14D8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Daniel - </a:t>
            </a:r>
          </a:p>
          <a:p>
            <a:r>
              <a:rPr lang="en-US" sz="3600" dirty="0"/>
              <a:t>Knew where to draw the line (ch.1)</a:t>
            </a:r>
          </a:p>
          <a:p>
            <a:r>
              <a:rPr lang="en-US" sz="3600" dirty="0"/>
              <a:t>Surrounded himself with other faithful people (ch.2-3)</a:t>
            </a:r>
          </a:p>
          <a:p>
            <a:r>
              <a:rPr lang="en-US" sz="3600" dirty="0"/>
              <a:t>Prioritized praying (ch.6)</a:t>
            </a:r>
          </a:p>
          <a:p>
            <a:r>
              <a:rPr lang="en-US" sz="3600" dirty="0"/>
              <a:t>Studied the scriptures (9:2).</a:t>
            </a:r>
          </a:p>
          <a:p>
            <a:r>
              <a:rPr lang="en-US" sz="3600" dirty="0"/>
              <a:t>He was persecute throughout</a:t>
            </a:r>
          </a:p>
        </p:txBody>
      </p:sp>
    </p:spTree>
    <p:extLst>
      <p:ext uri="{BB962C8B-B14F-4D97-AF65-F5344CB8AC3E}">
        <p14:creationId xmlns:p14="http://schemas.microsoft.com/office/powerpoint/2010/main" val="141541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382</Words>
  <Application>Microsoft Macintosh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PowerPoint Presentation</vt:lpstr>
      <vt:lpstr>Let Go and Let God? </vt:lpstr>
      <vt:lpstr>1.  Trusting God When Making Decisions</vt:lpstr>
      <vt:lpstr>1.  Trusting God When Making Decisions</vt:lpstr>
      <vt:lpstr>1.  Trusting God When Making Decisions</vt:lpstr>
      <vt:lpstr>2.  Trusting Go While Striving for Excellence</vt:lpstr>
      <vt:lpstr>PowerPoint Presentation</vt:lpstr>
      <vt:lpstr>PowerPoint Presentation</vt:lpstr>
      <vt:lpstr>2.  Trusting Go While Striving for Excellence</vt:lpstr>
      <vt:lpstr>3. Trusting God When It’s Difficult </vt:lpstr>
      <vt:lpstr>PowerPoint Presentation</vt:lpstr>
      <vt:lpstr>3. Trusting God When It’s Difficult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3</cp:revision>
  <dcterms:created xsi:type="dcterms:W3CDTF">2025-02-28T06:42:43Z</dcterms:created>
  <dcterms:modified xsi:type="dcterms:W3CDTF">2025-03-01T06:14:39Z</dcterms:modified>
</cp:coreProperties>
</file>