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F25F2A-8A19-4D44-8944-F2316E2D97C8}" v="8" dt="2025-07-05T05:26:41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50"/>
    <p:restoredTop sz="94694"/>
  </p:normalViewPr>
  <p:slideViewPr>
    <p:cSldViewPr snapToGrid="0">
      <p:cViewPr>
        <p:scale>
          <a:sx n="106" d="100"/>
          <a:sy n="106" d="100"/>
        </p:scale>
        <p:origin x="44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ewoo Han" userId="c66310b4-e29b-4cca-902b-4b1852bcfbda" providerId="ADAL" clId="{7DE73E0A-3BC3-704C-9654-C77F13C612FF}"/>
    <pc:docChg chg="addSld modSld sldOrd">
      <pc:chgData name="Heewoo Han" userId="c66310b4-e29b-4cca-902b-4b1852bcfbda" providerId="ADAL" clId="{7DE73E0A-3BC3-704C-9654-C77F13C612FF}" dt="2025-07-05T13:27:34.154" v="5" actId="207"/>
      <pc:docMkLst>
        <pc:docMk/>
      </pc:docMkLst>
      <pc:sldChg chg="modSp add ord">
        <pc:chgData name="Heewoo Han" userId="c66310b4-e29b-4cca-902b-4b1852bcfbda" providerId="ADAL" clId="{7DE73E0A-3BC3-704C-9654-C77F13C612FF}" dt="2025-07-05T13:27:34.154" v="5" actId="207"/>
        <pc:sldMkLst>
          <pc:docMk/>
          <pc:sldMk cId="1076790783" sldId="267"/>
        </pc:sldMkLst>
        <pc:spChg chg="mod">
          <ac:chgData name="Heewoo Han" userId="c66310b4-e29b-4cca-902b-4b1852bcfbda" providerId="ADAL" clId="{7DE73E0A-3BC3-704C-9654-C77F13C612FF}" dt="2025-07-05T13:26:50.473" v="2" actId="20577"/>
          <ac:spMkLst>
            <pc:docMk/>
            <pc:sldMk cId="1076790783" sldId="267"/>
            <ac:spMk id="2" creationId="{66077000-F33C-71BF-34EC-1E6D77132CD1}"/>
          </ac:spMkLst>
        </pc:spChg>
        <pc:spChg chg="mod">
          <ac:chgData name="Heewoo Han" userId="c66310b4-e29b-4cca-902b-4b1852bcfbda" providerId="ADAL" clId="{7DE73E0A-3BC3-704C-9654-C77F13C612FF}" dt="2025-07-05T13:27:34.154" v="5" actId="207"/>
          <ac:spMkLst>
            <pc:docMk/>
            <pc:sldMk cId="1076790783" sldId="267"/>
            <ac:spMk id="3" creationId="{B0E810EF-3666-E856-F856-BA3E508106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3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9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4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5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2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9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7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0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5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7B19AC1-9A77-CD40-88E2-9FF2CB2227BF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FF0FA86-F3A3-A149-A6E3-8A0A15017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60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2BD86-14F8-D96F-52EC-2B6D0E8CC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Psalm of Praise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28C07-8E8D-3E41-7CCE-F23542E1F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Psalm 33</a:t>
            </a:r>
          </a:p>
        </p:txBody>
      </p:sp>
    </p:spTree>
    <p:extLst>
      <p:ext uri="{BB962C8B-B14F-4D97-AF65-F5344CB8AC3E}">
        <p14:creationId xmlns:p14="http://schemas.microsoft.com/office/powerpoint/2010/main" val="202383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40E86-7C71-A4DB-30A9-123D2CAF8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BEAC-3F0E-C216-D67B-14B4AA01B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We Praise in Hope (v.20-22)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D878F-3965-FE6D-77A4-3F6600540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HK" sz="3600" dirty="0">
                <a:solidFill>
                  <a:srgbClr val="FFC000"/>
                </a:solidFill>
              </a:rPr>
              <a:t>We wait in hope </a:t>
            </a:r>
            <a:r>
              <a:rPr lang="en-HK" sz="3600" dirty="0"/>
              <a:t>for the </a:t>
            </a:r>
            <a:r>
              <a:rPr lang="en-HK" sz="3600" cap="small" dirty="0"/>
              <a:t>Lord</a:t>
            </a:r>
            <a:r>
              <a:rPr lang="en-HK" sz="3600" dirty="0"/>
              <a:t>;</a:t>
            </a:r>
            <a:br>
              <a:rPr lang="en-HK" sz="4400" dirty="0"/>
            </a:br>
            <a:r>
              <a:rPr lang="en-HK" sz="3600" dirty="0"/>
              <a:t>    he is our help and our shield.</a:t>
            </a:r>
            <a:br>
              <a:rPr lang="en-HK" sz="4400" dirty="0"/>
            </a:br>
            <a:r>
              <a:rPr lang="en-HK" sz="3600" b="1" baseline="30000" dirty="0"/>
              <a:t>21 </a:t>
            </a:r>
            <a:r>
              <a:rPr lang="en-HK" sz="3600" dirty="0"/>
              <a:t>In him our hearts rejoice,</a:t>
            </a:r>
            <a:br>
              <a:rPr lang="en-HK" sz="4400" dirty="0"/>
            </a:br>
            <a:r>
              <a:rPr lang="en-HK" sz="3600" dirty="0"/>
              <a:t>  </a:t>
            </a:r>
            <a:r>
              <a:rPr lang="en-HK" sz="3600" dirty="0">
                <a:solidFill>
                  <a:srgbClr val="FFC000"/>
                </a:solidFill>
              </a:rPr>
              <a:t>  for we trust in his holy name.</a:t>
            </a:r>
            <a:br>
              <a:rPr lang="en-HK" sz="4400" dirty="0">
                <a:solidFill>
                  <a:srgbClr val="FFC000"/>
                </a:solidFill>
              </a:rPr>
            </a:br>
            <a:r>
              <a:rPr lang="en-HK" sz="3600" b="1" baseline="30000" dirty="0"/>
              <a:t>22 </a:t>
            </a:r>
            <a:r>
              <a:rPr lang="en-HK" sz="3600" dirty="0"/>
              <a:t>May your unfailing love be with us, </a:t>
            </a:r>
            <a:r>
              <a:rPr lang="en-HK" sz="3600" cap="small" dirty="0"/>
              <a:t>Lord</a:t>
            </a:r>
            <a:r>
              <a:rPr lang="en-HK" sz="3600" dirty="0"/>
              <a:t>,</a:t>
            </a:r>
            <a:br>
              <a:rPr lang="en-HK" sz="4400" dirty="0"/>
            </a:br>
            <a:r>
              <a:rPr lang="en-HK" sz="3600" dirty="0"/>
              <a:t>    even as we put our hope in you.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366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7000-F33C-71BF-34EC-1E6D77132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810EF-3666-E856-F856-BA3E50810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HK" sz="3600" dirty="0"/>
              <a:t>Sing joyfully to the </a:t>
            </a:r>
            <a:r>
              <a:rPr lang="en-HK" sz="3600" cap="small" dirty="0"/>
              <a:t>Lord</a:t>
            </a:r>
            <a:r>
              <a:rPr lang="en-HK" sz="3600" dirty="0"/>
              <a:t>, </a:t>
            </a:r>
            <a:r>
              <a:rPr lang="en-HK" sz="3600" dirty="0">
                <a:solidFill>
                  <a:srgbClr val="FFC000"/>
                </a:solidFill>
              </a:rPr>
              <a:t>you righteous</a:t>
            </a:r>
            <a:r>
              <a:rPr lang="en-HK" sz="3600" dirty="0"/>
              <a:t>;</a:t>
            </a:r>
            <a:br>
              <a:rPr lang="en-HK" sz="3600" dirty="0"/>
            </a:br>
            <a:r>
              <a:rPr lang="en-HK" sz="3600" dirty="0"/>
              <a:t>    it is fitting for </a:t>
            </a:r>
            <a:r>
              <a:rPr lang="en-HK" sz="3600" dirty="0">
                <a:solidFill>
                  <a:srgbClr val="FFC000"/>
                </a:solidFill>
              </a:rPr>
              <a:t>the upright</a:t>
            </a:r>
            <a:r>
              <a:rPr lang="en-HK" sz="3600" dirty="0"/>
              <a:t> to praise him.</a:t>
            </a:r>
            <a:br>
              <a:rPr lang="en-HK" sz="3600" dirty="0"/>
            </a:br>
            <a:r>
              <a:rPr lang="en-HK" sz="3600" b="1" baseline="30000" dirty="0"/>
              <a:t>2 </a:t>
            </a:r>
            <a:r>
              <a:rPr lang="en-HK" sz="3600" dirty="0"/>
              <a:t>Praise the </a:t>
            </a:r>
            <a:r>
              <a:rPr lang="en-HK" sz="3600" cap="small" dirty="0"/>
              <a:t>Lord</a:t>
            </a:r>
            <a:r>
              <a:rPr lang="en-HK" sz="3600" dirty="0"/>
              <a:t> with the harp;</a:t>
            </a:r>
            <a:br>
              <a:rPr lang="en-HK" sz="3600" dirty="0"/>
            </a:br>
            <a:r>
              <a:rPr lang="en-HK" sz="3600" dirty="0"/>
              <a:t>    make music to him on the ten-stringed lyre.</a:t>
            </a:r>
            <a:br>
              <a:rPr lang="en-HK" sz="3600" dirty="0"/>
            </a:br>
            <a:r>
              <a:rPr lang="en-HK" sz="3600" b="1" baseline="30000" dirty="0"/>
              <a:t>3 </a:t>
            </a:r>
            <a:r>
              <a:rPr lang="en-HK" sz="3600" dirty="0"/>
              <a:t>Sing to him a new song;</a:t>
            </a:r>
            <a:br>
              <a:rPr lang="en-HK" sz="3600" dirty="0"/>
            </a:br>
            <a:r>
              <a:rPr lang="en-HK" sz="3600" dirty="0"/>
              <a:t>    play </a:t>
            </a:r>
            <a:r>
              <a:rPr lang="en-HK" sz="3600" dirty="0" err="1"/>
              <a:t>skillfully</a:t>
            </a:r>
            <a:r>
              <a:rPr lang="en-HK" sz="3600" dirty="0"/>
              <a:t>, and shout for joy.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679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wooden flute on a transparent stand&#10;&#10;AI-generated content may be incorrect.">
            <a:extLst>
              <a:ext uri="{FF2B5EF4-FFF2-40B4-BE49-F238E27FC236}">
                <a16:creationId xmlns:a16="http://schemas.microsoft.com/office/drawing/2014/main" id="{6D45B6E5-88E9-FEA0-0817-EE617AECBC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6822" b="8924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5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n open bible on a tree stump&#10;&#10;AI-generated content may be incorrect.">
            <a:extLst>
              <a:ext uri="{FF2B5EF4-FFF2-40B4-BE49-F238E27FC236}">
                <a16:creationId xmlns:a16="http://schemas.microsoft.com/office/drawing/2014/main" id="{DBF965DF-688B-09C1-5415-705BB841BA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23814" b="1200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6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7000-F33C-71BF-34EC-1E6D77132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Sing to Him a New Song (v.1-3)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810EF-3666-E856-F856-BA3E50810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HK" sz="3600" dirty="0"/>
              <a:t>Sing joyfully to the </a:t>
            </a:r>
            <a:r>
              <a:rPr lang="en-HK" sz="3600" cap="small" dirty="0">
                <a:solidFill>
                  <a:srgbClr val="FFC000"/>
                </a:solidFill>
              </a:rPr>
              <a:t>Lord</a:t>
            </a:r>
            <a:r>
              <a:rPr lang="en-HK" sz="3600" dirty="0"/>
              <a:t>, you righteous;</a:t>
            </a:r>
            <a:br>
              <a:rPr lang="en-HK" sz="3600" dirty="0"/>
            </a:br>
            <a:r>
              <a:rPr lang="en-HK" sz="3600" dirty="0"/>
              <a:t>    it is fitting for the upright to praise him.</a:t>
            </a:r>
            <a:br>
              <a:rPr lang="en-HK" sz="3600" dirty="0"/>
            </a:br>
            <a:r>
              <a:rPr lang="en-HK" sz="3600" b="1" baseline="30000" dirty="0"/>
              <a:t>2 </a:t>
            </a:r>
            <a:r>
              <a:rPr lang="en-HK" sz="3600" dirty="0"/>
              <a:t>Praise the </a:t>
            </a:r>
            <a:r>
              <a:rPr lang="en-HK" sz="3600" cap="small" dirty="0">
                <a:solidFill>
                  <a:srgbClr val="FFC000"/>
                </a:solidFill>
              </a:rPr>
              <a:t>Lord</a:t>
            </a:r>
            <a:r>
              <a:rPr lang="en-HK" sz="3600" dirty="0">
                <a:solidFill>
                  <a:srgbClr val="FFC000"/>
                </a:solidFill>
              </a:rPr>
              <a:t> </a:t>
            </a:r>
            <a:r>
              <a:rPr lang="en-HK" sz="3600" dirty="0"/>
              <a:t>with the harp;</a:t>
            </a:r>
            <a:br>
              <a:rPr lang="en-HK" sz="3600" dirty="0"/>
            </a:br>
            <a:r>
              <a:rPr lang="en-HK" sz="3600" dirty="0"/>
              <a:t>    make music to him on the ten-stringed lyre.</a:t>
            </a:r>
            <a:br>
              <a:rPr lang="en-HK" sz="3600" dirty="0"/>
            </a:br>
            <a:r>
              <a:rPr lang="en-HK" sz="3600" b="1" baseline="30000" dirty="0"/>
              <a:t>3 </a:t>
            </a:r>
            <a:r>
              <a:rPr lang="en-HK" sz="3600" dirty="0"/>
              <a:t>Sing to him a new song;</a:t>
            </a:r>
            <a:br>
              <a:rPr lang="en-HK" sz="3600" dirty="0"/>
            </a:br>
            <a:r>
              <a:rPr lang="en-HK" sz="3600" dirty="0"/>
              <a:t>    play </a:t>
            </a:r>
            <a:r>
              <a:rPr lang="en-HK" sz="3600" dirty="0" err="1"/>
              <a:t>skillfully</a:t>
            </a:r>
            <a:r>
              <a:rPr lang="en-HK" sz="3600" dirty="0"/>
              <a:t>, and shout for joy.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959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group of small statues&#10;&#10;AI-generated content may be incorrect.">
            <a:extLst>
              <a:ext uri="{FF2B5EF4-FFF2-40B4-BE49-F238E27FC236}">
                <a16:creationId xmlns:a16="http://schemas.microsoft.com/office/drawing/2014/main" id="{31FDA882-7471-52AE-9D04-E7243F8ED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9552" b="823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8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8ACF9-D0D2-4268-4266-D799FCB92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04CEA-AC95-36D7-B443-F29D21F9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Reasons to Sing (v.4-19)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49E3B-3FD3-10B0-3A73-07BCD71BC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Character (v.4-5)</a:t>
            </a:r>
          </a:p>
          <a:p>
            <a:r>
              <a:rPr lang="en-US" sz="3600" dirty="0"/>
              <a:t>Power (v.6-9)</a:t>
            </a:r>
          </a:p>
          <a:p>
            <a:r>
              <a:rPr lang="en-US" sz="3600" dirty="0"/>
              <a:t>Sovereignty (v.10-15)</a:t>
            </a:r>
          </a:p>
          <a:p>
            <a:r>
              <a:rPr lang="en-US" sz="3600" dirty="0"/>
              <a:t>Our God  (v.16-19)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979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Jesus Calms the Storm (Mark 4:35-41) – B. C. Newton">
            <a:extLst>
              <a:ext uri="{FF2B5EF4-FFF2-40B4-BE49-F238E27FC236}">
                <a16:creationId xmlns:a16="http://schemas.microsoft.com/office/drawing/2014/main" id="{163DB880-F677-2282-8DE5-7B58E5AEC2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"/>
          <a:stretch>
            <a:fillRect/>
          </a:stretch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082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6388F-F49E-2196-758E-3450F148B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3B44E-F79C-AF24-9F2E-5001D910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Reasons to Sing (v.4-19)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B34C1-618C-B952-E293-6DF29F2AF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Character (v.4-5)</a:t>
            </a:r>
          </a:p>
          <a:p>
            <a:r>
              <a:rPr lang="en-US" sz="3600" dirty="0"/>
              <a:t>Power (v.6-9)</a:t>
            </a:r>
          </a:p>
          <a:p>
            <a:r>
              <a:rPr lang="en-US" sz="3600" dirty="0"/>
              <a:t>Sovereignty (v.10-15)</a:t>
            </a:r>
          </a:p>
          <a:p>
            <a:pPr lvl="1"/>
            <a:r>
              <a:rPr lang="en-US" sz="3200" dirty="0"/>
              <a:t>He sees everything </a:t>
            </a:r>
          </a:p>
          <a:p>
            <a:r>
              <a:rPr lang="en-US" sz="3600" dirty="0"/>
              <a:t>Our God  (v.16-19)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3535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Pharaoh and His Army Drowning in the Red Sea">
            <a:extLst>
              <a:ext uri="{FF2B5EF4-FFF2-40B4-BE49-F238E27FC236}">
                <a16:creationId xmlns:a16="http://schemas.microsoft.com/office/drawing/2014/main" id="{B6085B89-452B-46D4-A144-E3E5928DD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0" b="-2"/>
          <a:stretch>
            <a:fillRect/>
          </a:stretch>
        </p:blipFill>
        <p:spPr bwMode="auto">
          <a:xfrm>
            <a:off x="196850" y="173518"/>
            <a:ext cx="11798300" cy="651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774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281</Words>
  <Application>Microsoft Macintosh PowerPoint</Application>
  <PresentationFormat>Widescreen</PresentationFormat>
  <Paragraphs>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Psalm of Praise</vt:lpstr>
      <vt:lpstr>PowerPoint Presentation</vt:lpstr>
      <vt:lpstr>PowerPoint Presentation</vt:lpstr>
      <vt:lpstr>1.  Sing to Him a New Song (v.1-3) </vt:lpstr>
      <vt:lpstr>PowerPoint Presentation</vt:lpstr>
      <vt:lpstr>2.  Reasons to Sing (v.4-19) </vt:lpstr>
      <vt:lpstr>PowerPoint Presentation</vt:lpstr>
      <vt:lpstr>2.  Reasons to Sing (v.4-19) </vt:lpstr>
      <vt:lpstr>PowerPoint Presentation</vt:lpstr>
      <vt:lpstr>3.  We Praise in Hope (v.20-22)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of Praise</dc:title>
  <dc:creator>Heewoo Han</dc:creator>
  <cp:lastModifiedBy>Rhoda Chan</cp:lastModifiedBy>
  <cp:revision>3</cp:revision>
  <dcterms:created xsi:type="dcterms:W3CDTF">2025-07-05T05:13:23Z</dcterms:created>
  <dcterms:modified xsi:type="dcterms:W3CDTF">2025-07-10T13:24:52Z</dcterms:modified>
</cp:coreProperties>
</file>