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172"/>
    <p:restoredTop sz="94706"/>
  </p:normalViewPr>
  <p:slideViewPr>
    <p:cSldViewPr snapToGrid="0" snapToObjects="1">
      <p:cViewPr varScale="1">
        <p:scale>
          <a:sx n="54" d="100"/>
          <a:sy n="54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8856-67AD-B549-8475-A0C9613A9021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B2FF-956F-3C4D-90C4-B4479C2BB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9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b%2019&amp;version=NIV#fen-NIV-13318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b+14&amp;version=NIV#fen-NIV-13196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4E45-3CD7-8201-99DD-85F5C5280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1D9BF-882F-3B62-5A4A-1A664DF0C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6E6BE0E-0175-1689-80C7-3A109950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D0ED38-DC3C-19CE-73C9-9DC913A3A97D}"/>
              </a:ext>
            </a:extLst>
          </p:cNvPr>
          <p:cNvSpPr txBox="1"/>
          <p:nvPr/>
        </p:nvSpPr>
        <p:spPr>
          <a:xfrm>
            <a:off x="648931" y="557784"/>
            <a:ext cx="3505494" cy="5666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</a:rPr>
              <a:t>“I’m not sure whether, in the end, faith in afterlife/reincarnation stories is a feature or a bug of human cognition, but if it’s a bug, it’s one for which I have sympathy.....  And what a special delight it would be to see Dena and my children again after I’m gone.”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59BE9A1-30A4-C805-FE81-B90BA5DC7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546336"/>
            <a:ext cx="6019331" cy="37620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764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020B-3D9F-48A0-1F00-597C6F71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E56778-CEE9-BD80-7EB7-BCFB39074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128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E7C4030-37A8-5F3B-921E-6481CA43C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C3691859-9BA3-FF8C-E4ED-9E5B58085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641E-8D43-CC27-5C45-A51A0F18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Why Joni Eareckson Tada Wants a Glorified Body | The Cripplegate">
            <a:extLst>
              <a:ext uri="{FF2B5EF4-FFF2-40B4-BE49-F238E27FC236}">
                <a16:creationId xmlns:a16="http://schemas.microsoft.com/office/drawing/2014/main" id="{AFFB70F2-EFC6-35DE-21D1-751A3177B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09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F325-2305-7D5E-A644-DB4A8687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654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Joni Eareckson Tada Wants a Glorified Body | The Cripplegate">
            <a:extLst>
              <a:ext uri="{FF2B5EF4-FFF2-40B4-BE49-F238E27FC236}">
                <a16:creationId xmlns:a16="http://schemas.microsoft.com/office/drawing/2014/main" id="{AFFB70F2-EFC6-35DE-21D1-751A3177B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09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F325-2305-7D5E-A644-DB4A8687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457200"/>
            <a:ext cx="6172200" cy="572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If possible, somewhere, sometime before the party gets going, sometime before the guests are called to the banquet table at the Wedding Feast of the Lamb, the first thing I plan to do on resurrection legs is to drop on grateful, glorified knees. I will quietly kneel at the feet of Jesus.”</a:t>
            </a:r>
          </a:p>
        </p:txBody>
      </p:sp>
    </p:spTree>
    <p:extLst>
      <p:ext uri="{BB962C8B-B14F-4D97-AF65-F5344CB8AC3E}">
        <p14:creationId xmlns:p14="http://schemas.microsoft.com/office/powerpoint/2010/main" val="168472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E7C4030-37A8-5F3B-921E-6481CA43C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5DB0-82E1-FE1D-4B2F-5D714BF5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433137"/>
            <a:ext cx="11020926" cy="6160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“Though I cry, ‘Violence!’ I get no response;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though I call for help, there is no justice.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He has blocked my way so I cannot pass;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he has shrouded my paths in darkness.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He has stripped me of my </a:t>
            </a:r>
            <a:r>
              <a:rPr lang="en-HK" sz="3600" dirty="0" err="1">
                <a:latin typeface="Arial" panose="020B0604020202020204" pitchFamily="34" charset="0"/>
                <a:cs typeface="Arial" panose="020B0604020202020204" pitchFamily="34" charset="0"/>
              </a:rPr>
              <a:t>honor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and removed the crown from my head.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He tears me down on every side till I am gone;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he uproots my hope like a tree.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His anger burns against me;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he counts me among his enemies.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His troops advance in force;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they build a siege ramp against me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  <a:t>    and encamp around my tent.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1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5DB0-82E1-FE1D-4B2F-5D714BF5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216568"/>
            <a:ext cx="11020926" cy="642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“He has alienated my family from me;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my acquaintances are completely estranged from me.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My relatives have gone away;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my closest friends have forgotten me.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My guests and my female servants count me a foreigner;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they look on me as on a stranger.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I summon my servant, but he does not answer,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though I beg him with my own mouth.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My breath is offensive to my wife;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I am loathsome to my own family.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Even the little boys scorn me;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when I appear, they ridicule me.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All my intimate friends detest me;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those I love have turned against me.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I am nothing but skin and bones;</a:t>
            </a:r>
            <a:br>
              <a:rPr lang="en-H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dirty="0">
                <a:latin typeface="Arial" panose="020B0604020202020204" pitchFamily="34" charset="0"/>
                <a:cs typeface="Arial" panose="020B0604020202020204" pitchFamily="34" charset="0"/>
              </a:rPr>
              <a:t>    I have escaped only by the skin of my teeth.</a:t>
            </a:r>
            <a:r>
              <a:rPr lang="en-HK" baseline="30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HK" baseline="30000" dirty="0">
                <a:latin typeface="Arial" panose="020B0604020202020204" pitchFamily="34" charset="0"/>
                <a:cs typeface="Arial" panose="020B0604020202020204" pitchFamily="34" charset="0"/>
                <a:hlinkClick r:id="rId2" tooltip="See footnote a"/>
              </a:rPr>
              <a:t>a</a:t>
            </a:r>
            <a:r>
              <a:rPr lang="en-HK" baseline="30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2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0312-5991-130F-BAA1-5CFE4136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56643D1F-8B97-5B53-DD56-1C9C7A868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348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CB53-E8E5-4C6F-2F16-62E34A06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779"/>
            <a:ext cx="10515600" cy="5118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 After this, Job opened his mouth and cursed the day of his birth. 2 He said:</a:t>
            </a:r>
          </a:p>
          <a:p>
            <a:pPr marL="0" indent="0" algn="ctr">
              <a:buNone/>
            </a:pP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3 “May the day of my birth perish,</a:t>
            </a:r>
            <a:b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    and the night that said, ‘A boy is conceived!’</a:t>
            </a:r>
          </a:p>
          <a:p>
            <a:pPr marL="0" indent="0" algn="ctr">
              <a:buNone/>
            </a:pP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3:1-3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CB53-E8E5-4C6F-2F16-62E34A06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779"/>
            <a:ext cx="10515600" cy="5118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Oh, how I wish that God would speak, that he would open his lips against you and disclose to you the secrets of wisdom, for true wisdom has two sides. Know this: God has even forgotten some of your sin.</a:t>
            </a:r>
          </a:p>
          <a:p>
            <a:pPr marL="0" indent="0" algn="ctr">
              <a:buNone/>
            </a:pPr>
            <a:r>
              <a:rPr lang="en-HK" sz="4800" dirty="0">
                <a:latin typeface="Arial" panose="020B0604020202020204" pitchFamily="34" charset="0"/>
                <a:cs typeface="Arial" panose="020B0604020202020204" pitchFamily="34" charset="0"/>
              </a:rPr>
              <a:t>11:5-6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7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outdoor, sky, mountain&#10;&#10;Description automatically generated">
            <a:extLst>
              <a:ext uri="{FF2B5EF4-FFF2-40B4-BE49-F238E27FC236}">
                <a16:creationId xmlns:a16="http://schemas.microsoft.com/office/drawing/2014/main" id="{04E15011-9C04-371E-6129-DCCF1B1BB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CB53-E8E5-4C6F-2F16-62E34A06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617245"/>
            <a:ext cx="11337757" cy="562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14:13 </a:t>
            </a: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“If only you would hide me in the grave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   and conceal me till your anger has passed!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If only you would set me a time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   and then remember me!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If someone dies, will they live again?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   All the days of my hard service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   I will wait for my renewal</a:t>
            </a:r>
            <a:r>
              <a:rPr lang="en-HK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HK" sz="4000" baseline="30000" dirty="0">
                <a:latin typeface="Arial" panose="020B0604020202020204" pitchFamily="34" charset="0"/>
                <a:cs typeface="Arial" panose="020B0604020202020204" pitchFamily="34" charset="0"/>
                <a:hlinkClick r:id="rId2" tooltip="See footnote b"/>
              </a:rPr>
              <a:t>b</a:t>
            </a:r>
            <a:r>
              <a:rPr lang="en-HK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to come.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You will call and I will answer you;</a:t>
            </a:r>
            <a:br>
              <a:rPr lang="en-HK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sz="4000" dirty="0">
                <a:latin typeface="Arial" panose="020B0604020202020204" pitchFamily="34" charset="0"/>
                <a:cs typeface="Arial" panose="020B0604020202020204" pitchFamily="34" charset="0"/>
              </a:rPr>
              <a:t>    you will long for the creature your hands have made.</a:t>
            </a:r>
            <a:endParaRPr lang="en-H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9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A34B-CBBB-4121-8C42-375F34DF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arthropod, chocolate, crab, cake&#10;&#10;Description automatically generated">
            <a:extLst>
              <a:ext uri="{FF2B5EF4-FFF2-40B4-BE49-F238E27FC236}">
                <a16:creationId xmlns:a16="http://schemas.microsoft.com/office/drawing/2014/main" id="{34641E80-0EFE-4F5B-812F-167D0E10B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198" y="-36095"/>
            <a:ext cx="4039603" cy="7213577"/>
          </a:xfrm>
        </p:spPr>
      </p:pic>
    </p:spTree>
    <p:extLst>
      <p:ext uri="{BB962C8B-B14F-4D97-AF65-F5344CB8AC3E}">
        <p14:creationId xmlns:p14="http://schemas.microsoft.com/office/powerpoint/2010/main" val="249865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608</Words>
  <Application>Microsoft Macintosh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Rhoda Chan</cp:lastModifiedBy>
  <cp:revision>5</cp:revision>
  <dcterms:created xsi:type="dcterms:W3CDTF">2022-05-20T05:00:37Z</dcterms:created>
  <dcterms:modified xsi:type="dcterms:W3CDTF">2022-05-23T05:41:45Z</dcterms:modified>
</cp:coreProperties>
</file>