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61" r:id="rId5"/>
    <p:sldId id="264" r:id="rId6"/>
    <p:sldId id="259" r:id="rId7"/>
    <p:sldId id="269" r:id="rId8"/>
    <p:sldId id="260" r:id="rId9"/>
    <p:sldId id="262" r:id="rId10"/>
    <p:sldId id="263" r:id="rId11"/>
    <p:sldId id="273" r:id="rId12"/>
    <p:sldId id="270" r:id="rId13"/>
    <p:sldId id="266" r:id="rId14"/>
    <p:sldId id="265" r:id="rId15"/>
    <p:sldId id="268"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719"/>
  </p:normalViewPr>
  <p:slideViewPr>
    <p:cSldViewPr snapToGrid="0" snapToObjects="1">
      <p:cViewPr varScale="1">
        <p:scale>
          <a:sx n="152" d="100"/>
          <a:sy n="152" d="100"/>
        </p:scale>
        <p:origin x="8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BA058-D77B-2847-9901-C9C80C94D0A1}" type="datetimeFigureOut">
              <a:rPr lang="en-US" smtClean="0"/>
              <a:t>6/18/22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D78F9-111E-BC40-9D84-2F8101564477}" type="slidenum">
              <a:rPr lang="en-US" smtClean="0"/>
              <a:t>‹#›</a:t>
            </a:fld>
            <a:endParaRPr lang="en-US"/>
          </a:p>
        </p:txBody>
      </p:sp>
    </p:spTree>
    <p:extLst>
      <p:ext uri="{BB962C8B-B14F-4D97-AF65-F5344CB8AC3E}">
        <p14:creationId xmlns:p14="http://schemas.microsoft.com/office/powerpoint/2010/main" val="3766258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D78F9-111E-BC40-9D84-2F8101564477}" type="slidenum">
              <a:rPr lang="en-US" smtClean="0"/>
              <a:t>3</a:t>
            </a:fld>
            <a:endParaRPr lang="en-US"/>
          </a:p>
        </p:txBody>
      </p:sp>
    </p:spTree>
    <p:extLst>
      <p:ext uri="{BB962C8B-B14F-4D97-AF65-F5344CB8AC3E}">
        <p14:creationId xmlns:p14="http://schemas.microsoft.com/office/powerpoint/2010/main" val="413602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D78F9-111E-BC40-9D84-2F8101564477}" type="slidenum">
              <a:rPr lang="en-US" smtClean="0"/>
              <a:t>5</a:t>
            </a:fld>
            <a:endParaRPr lang="en-US"/>
          </a:p>
        </p:txBody>
      </p:sp>
    </p:spTree>
    <p:extLst>
      <p:ext uri="{BB962C8B-B14F-4D97-AF65-F5344CB8AC3E}">
        <p14:creationId xmlns:p14="http://schemas.microsoft.com/office/powerpoint/2010/main" val="365053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1A23-32DC-864B-A1B7-67DD87F6FA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768A85-10C2-474B-B3B6-E58286B65C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FD953B-51D1-EF4B-A40E-743523318B4E}"/>
              </a:ext>
            </a:extLst>
          </p:cNvPr>
          <p:cNvSpPr>
            <a:spLocks noGrp="1"/>
          </p:cNvSpPr>
          <p:nvPr>
            <p:ph type="dt" sz="half" idx="10"/>
          </p:nvPr>
        </p:nvSpPr>
        <p:spPr/>
        <p:txBody>
          <a:bodyPr/>
          <a:lstStyle/>
          <a:p>
            <a:fld id="{8E111955-5165-B84C-B1DE-A5BB3088250B}" type="datetimeFigureOut">
              <a:rPr lang="en-US" smtClean="0"/>
              <a:t>6/18/22</a:t>
            </a:fld>
            <a:endParaRPr lang="en-US"/>
          </a:p>
        </p:txBody>
      </p:sp>
      <p:sp>
        <p:nvSpPr>
          <p:cNvPr id="5" name="Footer Placeholder 4">
            <a:extLst>
              <a:ext uri="{FF2B5EF4-FFF2-40B4-BE49-F238E27FC236}">
                <a16:creationId xmlns:a16="http://schemas.microsoft.com/office/drawing/2014/main" id="{8BC67C33-C175-A94C-9860-0FAB4D1DF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EB07B-E30B-1145-94E3-A4AE63E111E5}"/>
              </a:ext>
            </a:extLst>
          </p:cNvPr>
          <p:cNvSpPr>
            <a:spLocks noGrp="1"/>
          </p:cNvSpPr>
          <p:nvPr>
            <p:ph type="sldNum" sz="quarter" idx="12"/>
          </p:nvPr>
        </p:nvSpPr>
        <p:spPr/>
        <p:txBody>
          <a:bodyPr/>
          <a:lstStyle/>
          <a:p>
            <a:fld id="{5DF62541-1EC0-C94F-8B61-DE5888C1F418}" type="slidenum">
              <a:rPr lang="en-US" smtClean="0"/>
              <a:t>‹#›</a:t>
            </a:fld>
            <a:endParaRPr lang="en-US"/>
          </a:p>
        </p:txBody>
      </p:sp>
    </p:spTree>
    <p:extLst>
      <p:ext uri="{BB962C8B-B14F-4D97-AF65-F5344CB8AC3E}">
        <p14:creationId xmlns:p14="http://schemas.microsoft.com/office/powerpoint/2010/main" val="254240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19E35-3B32-764A-8163-60E5514A2B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5B293D-66F3-7249-BC9B-E1A0E1CF82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A963F-16F0-974D-9E98-53649F02188D}"/>
              </a:ext>
            </a:extLst>
          </p:cNvPr>
          <p:cNvSpPr>
            <a:spLocks noGrp="1"/>
          </p:cNvSpPr>
          <p:nvPr>
            <p:ph type="dt" sz="half" idx="10"/>
          </p:nvPr>
        </p:nvSpPr>
        <p:spPr/>
        <p:txBody>
          <a:bodyPr/>
          <a:lstStyle/>
          <a:p>
            <a:fld id="{8E111955-5165-B84C-B1DE-A5BB3088250B}" type="datetimeFigureOut">
              <a:rPr lang="en-US" smtClean="0"/>
              <a:t>6/18/22</a:t>
            </a:fld>
            <a:endParaRPr lang="en-US"/>
          </a:p>
        </p:txBody>
      </p:sp>
      <p:sp>
        <p:nvSpPr>
          <p:cNvPr id="5" name="Footer Placeholder 4">
            <a:extLst>
              <a:ext uri="{FF2B5EF4-FFF2-40B4-BE49-F238E27FC236}">
                <a16:creationId xmlns:a16="http://schemas.microsoft.com/office/drawing/2014/main" id="{DCD70188-592B-2940-991B-3096C0542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B926C-F624-B34E-BBBB-F29899E155CC}"/>
              </a:ext>
            </a:extLst>
          </p:cNvPr>
          <p:cNvSpPr>
            <a:spLocks noGrp="1"/>
          </p:cNvSpPr>
          <p:nvPr>
            <p:ph type="sldNum" sz="quarter" idx="12"/>
          </p:nvPr>
        </p:nvSpPr>
        <p:spPr/>
        <p:txBody>
          <a:bodyPr/>
          <a:lstStyle/>
          <a:p>
            <a:fld id="{5DF62541-1EC0-C94F-8B61-DE5888C1F418}" type="slidenum">
              <a:rPr lang="en-US" smtClean="0"/>
              <a:t>‹#›</a:t>
            </a:fld>
            <a:endParaRPr lang="en-US"/>
          </a:p>
        </p:txBody>
      </p:sp>
    </p:spTree>
    <p:extLst>
      <p:ext uri="{BB962C8B-B14F-4D97-AF65-F5344CB8AC3E}">
        <p14:creationId xmlns:p14="http://schemas.microsoft.com/office/powerpoint/2010/main" val="299899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FE2C8B-A0E5-2F4E-88A2-5F08AE823E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62A213-4849-A54A-97DD-85BBD9689D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728D1-09DF-CD4F-82E9-779E5FF4B52F}"/>
              </a:ext>
            </a:extLst>
          </p:cNvPr>
          <p:cNvSpPr>
            <a:spLocks noGrp="1"/>
          </p:cNvSpPr>
          <p:nvPr>
            <p:ph type="dt" sz="half" idx="10"/>
          </p:nvPr>
        </p:nvSpPr>
        <p:spPr/>
        <p:txBody>
          <a:bodyPr/>
          <a:lstStyle/>
          <a:p>
            <a:fld id="{8E111955-5165-B84C-B1DE-A5BB3088250B}" type="datetimeFigureOut">
              <a:rPr lang="en-US" smtClean="0"/>
              <a:t>6/18/22</a:t>
            </a:fld>
            <a:endParaRPr lang="en-US"/>
          </a:p>
        </p:txBody>
      </p:sp>
      <p:sp>
        <p:nvSpPr>
          <p:cNvPr id="5" name="Footer Placeholder 4">
            <a:extLst>
              <a:ext uri="{FF2B5EF4-FFF2-40B4-BE49-F238E27FC236}">
                <a16:creationId xmlns:a16="http://schemas.microsoft.com/office/drawing/2014/main" id="{BFB2A44C-55B9-324E-B16F-56E2657E03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ECF4F-1590-C04A-8DD5-235891E3A6D0}"/>
              </a:ext>
            </a:extLst>
          </p:cNvPr>
          <p:cNvSpPr>
            <a:spLocks noGrp="1"/>
          </p:cNvSpPr>
          <p:nvPr>
            <p:ph type="sldNum" sz="quarter" idx="12"/>
          </p:nvPr>
        </p:nvSpPr>
        <p:spPr/>
        <p:txBody>
          <a:bodyPr/>
          <a:lstStyle/>
          <a:p>
            <a:fld id="{5DF62541-1EC0-C94F-8B61-DE5888C1F418}" type="slidenum">
              <a:rPr lang="en-US" smtClean="0"/>
              <a:t>‹#›</a:t>
            </a:fld>
            <a:endParaRPr lang="en-US"/>
          </a:p>
        </p:txBody>
      </p:sp>
    </p:spTree>
    <p:extLst>
      <p:ext uri="{BB962C8B-B14F-4D97-AF65-F5344CB8AC3E}">
        <p14:creationId xmlns:p14="http://schemas.microsoft.com/office/powerpoint/2010/main" val="234301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C9627-77B6-5E43-A32C-2F24A1F352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BEE69D-C5C9-AC45-B6B1-D3EC4A482D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BFE83-8696-5349-A9E4-D7AE1887209D}"/>
              </a:ext>
            </a:extLst>
          </p:cNvPr>
          <p:cNvSpPr>
            <a:spLocks noGrp="1"/>
          </p:cNvSpPr>
          <p:nvPr>
            <p:ph type="dt" sz="half" idx="10"/>
          </p:nvPr>
        </p:nvSpPr>
        <p:spPr/>
        <p:txBody>
          <a:bodyPr/>
          <a:lstStyle/>
          <a:p>
            <a:fld id="{8E111955-5165-B84C-B1DE-A5BB3088250B}" type="datetimeFigureOut">
              <a:rPr lang="en-US" smtClean="0"/>
              <a:t>6/18/22</a:t>
            </a:fld>
            <a:endParaRPr lang="en-US"/>
          </a:p>
        </p:txBody>
      </p:sp>
      <p:sp>
        <p:nvSpPr>
          <p:cNvPr id="5" name="Footer Placeholder 4">
            <a:extLst>
              <a:ext uri="{FF2B5EF4-FFF2-40B4-BE49-F238E27FC236}">
                <a16:creationId xmlns:a16="http://schemas.microsoft.com/office/drawing/2014/main" id="{C89A0086-A129-D548-BEAB-160408F21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DF8B-1BAC-7643-8023-D842D12120F1}"/>
              </a:ext>
            </a:extLst>
          </p:cNvPr>
          <p:cNvSpPr>
            <a:spLocks noGrp="1"/>
          </p:cNvSpPr>
          <p:nvPr>
            <p:ph type="sldNum" sz="quarter" idx="12"/>
          </p:nvPr>
        </p:nvSpPr>
        <p:spPr/>
        <p:txBody>
          <a:bodyPr/>
          <a:lstStyle/>
          <a:p>
            <a:fld id="{5DF62541-1EC0-C94F-8B61-DE5888C1F418}" type="slidenum">
              <a:rPr lang="en-US" smtClean="0"/>
              <a:t>‹#›</a:t>
            </a:fld>
            <a:endParaRPr lang="en-US"/>
          </a:p>
        </p:txBody>
      </p:sp>
    </p:spTree>
    <p:extLst>
      <p:ext uri="{BB962C8B-B14F-4D97-AF65-F5344CB8AC3E}">
        <p14:creationId xmlns:p14="http://schemas.microsoft.com/office/powerpoint/2010/main" val="211145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197E-6D40-224E-8734-D310213A6F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1F081E-3425-D24E-AA36-8A64A30E55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69613D-A26F-EF4C-8959-8392604D3DBA}"/>
              </a:ext>
            </a:extLst>
          </p:cNvPr>
          <p:cNvSpPr>
            <a:spLocks noGrp="1"/>
          </p:cNvSpPr>
          <p:nvPr>
            <p:ph type="dt" sz="half" idx="10"/>
          </p:nvPr>
        </p:nvSpPr>
        <p:spPr/>
        <p:txBody>
          <a:bodyPr/>
          <a:lstStyle/>
          <a:p>
            <a:fld id="{8E111955-5165-B84C-B1DE-A5BB3088250B}" type="datetimeFigureOut">
              <a:rPr lang="en-US" smtClean="0"/>
              <a:t>6/18/22</a:t>
            </a:fld>
            <a:endParaRPr lang="en-US"/>
          </a:p>
        </p:txBody>
      </p:sp>
      <p:sp>
        <p:nvSpPr>
          <p:cNvPr id="5" name="Footer Placeholder 4">
            <a:extLst>
              <a:ext uri="{FF2B5EF4-FFF2-40B4-BE49-F238E27FC236}">
                <a16:creationId xmlns:a16="http://schemas.microsoft.com/office/drawing/2014/main" id="{B9DEED7F-0F41-C246-ADAD-10F03E4A3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DF1D9-71D0-C24D-B82A-9BEC24F80E1D}"/>
              </a:ext>
            </a:extLst>
          </p:cNvPr>
          <p:cNvSpPr>
            <a:spLocks noGrp="1"/>
          </p:cNvSpPr>
          <p:nvPr>
            <p:ph type="sldNum" sz="quarter" idx="12"/>
          </p:nvPr>
        </p:nvSpPr>
        <p:spPr/>
        <p:txBody>
          <a:bodyPr/>
          <a:lstStyle/>
          <a:p>
            <a:fld id="{5DF62541-1EC0-C94F-8B61-DE5888C1F418}" type="slidenum">
              <a:rPr lang="en-US" smtClean="0"/>
              <a:t>‹#›</a:t>
            </a:fld>
            <a:endParaRPr lang="en-US"/>
          </a:p>
        </p:txBody>
      </p:sp>
    </p:spTree>
    <p:extLst>
      <p:ext uri="{BB962C8B-B14F-4D97-AF65-F5344CB8AC3E}">
        <p14:creationId xmlns:p14="http://schemas.microsoft.com/office/powerpoint/2010/main" val="138083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82FEA-7050-FD4D-9F42-3998F89F7B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D7F965-1257-4A42-89CB-2CE123B539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0E031-E7B9-F24E-BC1B-D44AD0E83A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7865A6-B994-E741-9FC2-0079F1A074D3}"/>
              </a:ext>
            </a:extLst>
          </p:cNvPr>
          <p:cNvSpPr>
            <a:spLocks noGrp="1"/>
          </p:cNvSpPr>
          <p:nvPr>
            <p:ph type="dt" sz="half" idx="10"/>
          </p:nvPr>
        </p:nvSpPr>
        <p:spPr/>
        <p:txBody>
          <a:bodyPr/>
          <a:lstStyle/>
          <a:p>
            <a:fld id="{8E111955-5165-B84C-B1DE-A5BB3088250B}" type="datetimeFigureOut">
              <a:rPr lang="en-US" smtClean="0"/>
              <a:t>6/18/22</a:t>
            </a:fld>
            <a:endParaRPr lang="en-US"/>
          </a:p>
        </p:txBody>
      </p:sp>
      <p:sp>
        <p:nvSpPr>
          <p:cNvPr id="6" name="Footer Placeholder 5">
            <a:extLst>
              <a:ext uri="{FF2B5EF4-FFF2-40B4-BE49-F238E27FC236}">
                <a16:creationId xmlns:a16="http://schemas.microsoft.com/office/drawing/2014/main" id="{0A6B4153-5135-0044-81A2-AF4C2A62F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10021-AA15-FB47-9312-52682D75B076}"/>
              </a:ext>
            </a:extLst>
          </p:cNvPr>
          <p:cNvSpPr>
            <a:spLocks noGrp="1"/>
          </p:cNvSpPr>
          <p:nvPr>
            <p:ph type="sldNum" sz="quarter" idx="12"/>
          </p:nvPr>
        </p:nvSpPr>
        <p:spPr/>
        <p:txBody>
          <a:bodyPr/>
          <a:lstStyle/>
          <a:p>
            <a:fld id="{5DF62541-1EC0-C94F-8B61-DE5888C1F418}" type="slidenum">
              <a:rPr lang="en-US" smtClean="0"/>
              <a:t>‹#›</a:t>
            </a:fld>
            <a:endParaRPr lang="en-US"/>
          </a:p>
        </p:txBody>
      </p:sp>
    </p:spTree>
    <p:extLst>
      <p:ext uri="{BB962C8B-B14F-4D97-AF65-F5344CB8AC3E}">
        <p14:creationId xmlns:p14="http://schemas.microsoft.com/office/powerpoint/2010/main" val="319974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EA1A-5039-6E45-B4C1-0D5D4E9866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4BE9B-8BC2-2C46-A736-D01D02000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37010E-E7E3-0F42-8995-6647FC660A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1F25D7-FCE8-F24B-AE5E-AF5AD32C0E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BCEF51-F41B-0941-B085-5914B03C0F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C42D70-CEF2-2843-B456-88E38EEE5FBB}"/>
              </a:ext>
            </a:extLst>
          </p:cNvPr>
          <p:cNvSpPr>
            <a:spLocks noGrp="1"/>
          </p:cNvSpPr>
          <p:nvPr>
            <p:ph type="dt" sz="half" idx="10"/>
          </p:nvPr>
        </p:nvSpPr>
        <p:spPr/>
        <p:txBody>
          <a:bodyPr/>
          <a:lstStyle/>
          <a:p>
            <a:fld id="{8E111955-5165-B84C-B1DE-A5BB3088250B}" type="datetimeFigureOut">
              <a:rPr lang="en-US" smtClean="0"/>
              <a:t>6/18/22</a:t>
            </a:fld>
            <a:endParaRPr lang="en-US"/>
          </a:p>
        </p:txBody>
      </p:sp>
      <p:sp>
        <p:nvSpPr>
          <p:cNvPr id="8" name="Footer Placeholder 7">
            <a:extLst>
              <a:ext uri="{FF2B5EF4-FFF2-40B4-BE49-F238E27FC236}">
                <a16:creationId xmlns:a16="http://schemas.microsoft.com/office/drawing/2014/main" id="{1FAE6617-D313-5B43-894A-6E069B6A71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D3966-6D6C-2D4E-9A81-030711923547}"/>
              </a:ext>
            </a:extLst>
          </p:cNvPr>
          <p:cNvSpPr>
            <a:spLocks noGrp="1"/>
          </p:cNvSpPr>
          <p:nvPr>
            <p:ph type="sldNum" sz="quarter" idx="12"/>
          </p:nvPr>
        </p:nvSpPr>
        <p:spPr/>
        <p:txBody>
          <a:bodyPr/>
          <a:lstStyle/>
          <a:p>
            <a:fld id="{5DF62541-1EC0-C94F-8B61-DE5888C1F418}" type="slidenum">
              <a:rPr lang="en-US" smtClean="0"/>
              <a:t>‹#›</a:t>
            </a:fld>
            <a:endParaRPr lang="en-US"/>
          </a:p>
        </p:txBody>
      </p:sp>
    </p:spTree>
    <p:extLst>
      <p:ext uri="{BB962C8B-B14F-4D97-AF65-F5344CB8AC3E}">
        <p14:creationId xmlns:p14="http://schemas.microsoft.com/office/powerpoint/2010/main" val="388123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A8E3-4413-BC4E-B8A4-F6D9A3CD93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D1C67A-6CA1-224A-9C56-F4C676E4773D}"/>
              </a:ext>
            </a:extLst>
          </p:cNvPr>
          <p:cNvSpPr>
            <a:spLocks noGrp="1"/>
          </p:cNvSpPr>
          <p:nvPr>
            <p:ph type="dt" sz="half" idx="10"/>
          </p:nvPr>
        </p:nvSpPr>
        <p:spPr/>
        <p:txBody>
          <a:bodyPr/>
          <a:lstStyle/>
          <a:p>
            <a:fld id="{8E111955-5165-B84C-B1DE-A5BB3088250B}" type="datetimeFigureOut">
              <a:rPr lang="en-US" smtClean="0"/>
              <a:t>6/18/22</a:t>
            </a:fld>
            <a:endParaRPr lang="en-US"/>
          </a:p>
        </p:txBody>
      </p:sp>
      <p:sp>
        <p:nvSpPr>
          <p:cNvPr id="4" name="Footer Placeholder 3">
            <a:extLst>
              <a:ext uri="{FF2B5EF4-FFF2-40B4-BE49-F238E27FC236}">
                <a16:creationId xmlns:a16="http://schemas.microsoft.com/office/drawing/2014/main" id="{4D07B3D6-60B5-534A-83B5-EB4174956D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7F2D97-67EB-5D46-A350-E95DF0157A2B}"/>
              </a:ext>
            </a:extLst>
          </p:cNvPr>
          <p:cNvSpPr>
            <a:spLocks noGrp="1"/>
          </p:cNvSpPr>
          <p:nvPr>
            <p:ph type="sldNum" sz="quarter" idx="12"/>
          </p:nvPr>
        </p:nvSpPr>
        <p:spPr/>
        <p:txBody>
          <a:bodyPr/>
          <a:lstStyle/>
          <a:p>
            <a:fld id="{5DF62541-1EC0-C94F-8B61-DE5888C1F418}" type="slidenum">
              <a:rPr lang="en-US" smtClean="0"/>
              <a:t>‹#›</a:t>
            </a:fld>
            <a:endParaRPr lang="en-US"/>
          </a:p>
        </p:txBody>
      </p:sp>
    </p:spTree>
    <p:extLst>
      <p:ext uri="{BB962C8B-B14F-4D97-AF65-F5344CB8AC3E}">
        <p14:creationId xmlns:p14="http://schemas.microsoft.com/office/powerpoint/2010/main" val="1792890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96119-3BC0-384D-B817-765DD9EA8545}"/>
              </a:ext>
            </a:extLst>
          </p:cNvPr>
          <p:cNvSpPr>
            <a:spLocks noGrp="1"/>
          </p:cNvSpPr>
          <p:nvPr>
            <p:ph type="dt" sz="half" idx="10"/>
          </p:nvPr>
        </p:nvSpPr>
        <p:spPr/>
        <p:txBody>
          <a:bodyPr/>
          <a:lstStyle/>
          <a:p>
            <a:fld id="{8E111955-5165-B84C-B1DE-A5BB3088250B}" type="datetimeFigureOut">
              <a:rPr lang="en-US" smtClean="0"/>
              <a:t>6/18/22</a:t>
            </a:fld>
            <a:endParaRPr lang="en-US"/>
          </a:p>
        </p:txBody>
      </p:sp>
      <p:sp>
        <p:nvSpPr>
          <p:cNvPr id="3" name="Footer Placeholder 2">
            <a:extLst>
              <a:ext uri="{FF2B5EF4-FFF2-40B4-BE49-F238E27FC236}">
                <a16:creationId xmlns:a16="http://schemas.microsoft.com/office/drawing/2014/main" id="{8017F785-5A20-2D4B-9BB3-4AA85073D5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4511E1-FD7A-2B4F-BA52-D8E74A1165FF}"/>
              </a:ext>
            </a:extLst>
          </p:cNvPr>
          <p:cNvSpPr>
            <a:spLocks noGrp="1"/>
          </p:cNvSpPr>
          <p:nvPr>
            <p:ph type="sldNum" sz="quarter" idx="12"/>
          </p:nvPr>
        </p:nvSpPr>
        <p:spPr/>
        <p:txBody>
          <a:bodyPr/>
          <a:lstStyle/>
          <a:p>
            <a:fld id="{5DF62541-1EC0-C94F-8B61-DE5888C1F418}" type="slidenum">
              <a:rPr lang="en-US" smtClean="0"/>
              <a:t>‹#›</a:t>
            </a:fld>
            <a:endParaRPr lang="en-US"/>
          </a:p>
        </p:txBody>
      </p:sp>
    </p:spTree>
    <p:extLst>
      <p:ext uri="{BB962C8B-B14F-4D97-AF65-F5344CB8AC3E}">
        <p14:creationId xmlns:p14="http://schemas.microsoft.com/office/powerpoint/2010/main" val="162665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9AB8-FDF3-0048-9D67-29A8E14012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146B29-1C44-224A-B4FB-B9241A05B1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798DA-A9C1-AD45-8404-64BF0C03E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DB2D5C-8483-6C46-8C40-0697E643AF35}"/>
              </a:ext>
            </a:extLst>
          </p:cNvPr>
          <p:cNvSpPr>
            <a:spLocks noGrp="1"/>
          </p:cNvSpPr>
          <p:nvPr>
            <p:ph type="dt" sz="half" idx="10"/>
          </p:nvPr>
        </p:nvSpPr>
        <p:spPr/>
        <p:txBody>
          <a:bodyPr/>
          <a:lstStyle/>
          <a:p>
            <a:fld id="{8E111955-5165-B84C-B1DE-A5BB3088250B}" type="datetimeFigureOut">
              <a:rPr lang="en-US" smtClean="0"/>
              <a:t>6/18/22</a:t>
            </a:fld>
            <a:endParaRPr lang="en-US"/>
          </a:p>
        </p:txBody>
      </p:sp>
      <p:sp>
        <p:nvSpPr>
          <p:cNvPr id="6" name="Footer Placeholder 5">
            <a:extLst>
              <a:ext uri="{FF2B5EF4-FFF2-40B4-BE49-F238E27FC236}">
                <a16:creationId xmlns:a16="http://schemas.microsoft.com/office/drawing/2014/main" id="{72B0D46C-C12F-DD46-8133-771E5B7A0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7FFC5-C1C6-2F43-A27D-975904AE5CA7}"/>
              </a:ext>
            </a:extLst>
          </p:cNvPr>
          <p:cNvSpPr>
            <a:spLocks noGrp="1"/>
          </p:cNvSpPr>
          <p:nvPr>
            <p:ph type="sldNum" sz="quarter" idx="12"/>
          </p:nvPr>
        </p:nvSpPr>
        <p:spPr/>
        <p:txBody>
          <a:bodyPr/>
          <a:lstStyle/>
          <a:p>
            <a:fld id="{5DF62541-1EC0-C94F-8B61-DE5888C1F418}" type="slidenum">
              <a:rPr lang="en-US" smtClean="0"/>
              <a:t>‹#›</a:t>
            </a:fld>
            <a:endParaRPr lang="en-US"/>
          </a:p>
        </p:txBody>
      </p:sp>
    </p:spTree>
    <p:extLst>
      <p:ext uri="{BB962C8B-B14F-4D97-AF65-F5344CB8AC3E}">
        <p14:creationId xmlns:p14="http://schemas.microsoft.com/office/powerpoint/2010/main" val="354140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31AF3-F6B0-1948-86DA-3D1C88D73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C2E82B-78FF-8A4A-B816-CC031585B8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23D99F-4B0D-9D4D-A82D-7D91EEFF0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D1E2C-30AF-F84D-8617-40E3410FD360}"/>
              </a:ext>
            </a:extLst>
          </p:cNvPr>
          <p:cNvSpPr>
            <a:spLocks noGrp="1"/>
          </p:cNvSpPr>
          <p:nvPr>
            <p:ph type="dt" sz="half" idx="10"/>
          </p:nvPr>
        </p:nvSpPr>
        <p:spPr/>
        <p:txBody>
          <a:bodyPr/>
          <a:lstStyle/>
          <a:p>
            <a:fld id="{8E111955-5165-B84C-B1DE-A5BB3088250B}" type="datetimeFigureOut">
              <a:rPr lang="en-US" smtClean="0"/>
              <a:t>6/18/22</a:t>
            </a:fld>
            <a:endParaRPr lang="en-US"/>
          </a:p>
        </p:txBody>
      </p:sp>
      <p:sp>
        <p:nvSpPr>
          <p:cNvPr id="6" name="Footer Placeholder 5">
            <a:extLst>
              <a:ext uri="{FF2B5EF4-FFF2-40B4-BE49-F238E27FC236}">
                <a16:creationId xmlns:a16="http://schemas.microsoft.com/office/drawing/2014/main" id="{C1E0A168-C0FA-5543-831E-7B2B96982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0DC63-68BA-3B4A-9C08-E702DF64592B}"/>
              </a:ext>
            </a:extLst>
          </p:cNvPr>
          <p:cNvSpPr>
            <a:spLocks noGrp="1"/>
          </p:cNvSpPr>
          <p:nvPr>
            <p:ph type="sldNum" sz="quarter" idx="12"/>
          </p:nvPr>
        </p:nvSpPr>
        <p:spPr/>
        <p:txBody>
          <a:bodyPr/>
          <a:lstStyle/>
          <a:p>
            <a:fld id="{5DF62541-1EC0-C94F-8B61-DE5888C1F418}" type="slidenum">
              <a:rPr lang="en-US" smtClean="0"/>
              <a:t>‹#›</a:t>
            </a:fld>
            <a:endParaRPr lang="en-US"/>
          </a:p>
        </p:txBody>
      </p:sp>
    </p:spTree>
    <p:extLst>
      <p:ext uri="{BB962C8B-B14F-4D97-AF65-F5344CB8AC3E}">
        <p14:creationId xmlns:p14="http://schemas.microsoft.com/office/powerpoint/2010/main" val="393130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341894-2616-3D43-8CF1-0102C02B33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3F83E1-2896-5E43-8294-4D1650C9D7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CFFCE-E2A7-8C4E-AD05-C09BACAF7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11955-5165-B84C-B1DE-A5BB3088250B}" type="datetimeFigureOut">
              <a:rPr lang="en-US" smtClean="0"/>
              <a:t>6/18/22</a:t>
            </a:fld>
            <a:endParaRPr lang="en-US"/>
          </a:p>
        </p:txBody>
      </p:sp>
      <p:sp>
        <p:nvSpPr>
          <p:cNvPr id="5" name="Footer Placeholder 4">
            <a:extLst>
              <a:ext uri="{FF2B5EF4-FFF2-40B4-BE49-F238E27FC236}">
                <a16:creationId xmlns:a16="http://schemas.microsoft.com/office/drawing/2014/main" id="{FFFF46C9-1B45-9940-83A2-9CE12A0A2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A46E0-D960-8044-8BB8-BEAE2D5790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62541-1EC0-C94F-8B61-DE5888C1F418}" type="slidenum">
              <a:rPr lang="en-US" smtClean="0"/>
              <a:t>‹#›</a:t>
            </a:fld>
            <a:endParaRPr lang="en-US"/>
          </a:p>
        </p:txBody>
      </p:sp>
    </p:spTree>
    <p:extLst>
      <p:ext uri="{BB962C8B-B14F-4D97-AF65-F5344CB8AC3E}">
        <p14:creationId xmlns:p14="http://schemas.microsoft.com/office/powerpoint/2010/main" val="4041806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0820-7AD8-654F-AA1E-57E96A13A92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E5B23CF-CCEC-A14D-AD91-270D50162F8B}"/>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D23FFD2D-C228-9D48-8F47-4F7BFBC3872D}"/>
              </a:ext>
            </a:extLst>
          </p:cNvPr>
          <p:cNvSpPr/>
          <p:nvPr/>
        </p:nvSpPr>
        <p:spPr>
          <a:xfrm>
            <a:off x="0" y="0"/>
            <a:ext cx="12192000" cy="6858000"/>
          </a:xfrm>
          <a:prstGeom prst="rect">
            <a:avLst/>
          </a:prstGeom>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01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9CFE7-E50F-914A-9687-9B2F04B28352}"/>
              </a:ext>
            </a:extLst>
          </p:cNvPr>
          <p:cNvSpPr>
            <a:spLocks noGrp="1"/>
          </p:cNvSpPr>
          <p:nvPr>
            <p:ph idx="1"/>
          </p:nvPr>
        </p:nvSpPr>
        <p:spPr>
          <a:xfrm>
            <a:off x="838200" y="1116420"/>
            <a:ext cx="10515600" cy="5060544"/>
          </a:xfrm>
        </p:spPr>
        <p:txBody>
          <a:bodyPr>
            <a:normAutofit/>
          </a:bodyPr>
          <a:lstStyle/>
          <a:p>
            <a:pPr marL="0" indent="0">
              <a:buNone/>
            </a:pPr>
            <a:r>
              <a:rPr lang="en-US" b="1" dirty="0">
                <a:latin typeface="Avenir Book" panose="02000503020000020003" pitchFamily="2" charset="0"/>
              </a:rPr>
              <a:t>In verse 12</a:t>
            </a:r>
            <a:r>
              <a:rPr lang="en-US" dirty="0">
                <a:latin typeface="Avenir Book" panose="02000503020000020003" pitchFamily="2" charset="0"/>
              </a:rPr>
              <a:t>, the blacksmith takes a tool and works with it in the coals, he shapes an idol with hammers, he forges it with might of his arm…</a:t>
            </a:r>
          </a:p>
          <a:p>
            <a:pPr marL="0" indent="0">
              <a:buNone/>
            </a:pPr>
            <a:r>
              <a:rPr lang="en-US" b="1" dirty="0">
                <a:latin typeface="Avenir Book" panose="02000503020000020003" pitchFamily="2" charset="0"/>
              </a:rPr>
              <a:t>In verse 13</a:t>
            </a:r>
            <a:r>
              <a:rPr lang="en-US" dirty="0">
                <a:latin typeface="Avenir Book" panose="02000503020000020003" pitchFamily="2" charset="0"/>
              </a:rPr>
              <a:t>, the carpenter measures with a line and makes an outline with a marker;… He shapes it in human form, human </a:t>
            </a:r>
            <a:r>
              <a:rPr lang="en-US" dirty="0" err="1">
                <a:latin typeface="Avenir Book" panose="02000503020000020003" pitchFamily="2" charset="0"/>
              </a:rPr>
              <a:t>fom</a:t>
            </a:r>
            <a:r>
              <a:rPr lang="en-US" dirty="0">
                <a:latin typeface="Avenir Book" panose="02000503020000020003" pitchFamily="2" charset="0"/>
              </a:rPr>
              <a:t> in all its glory, that it may dwell in a shrine.</a:t>
            </a:r>
          </a:p>
          <a:p>
            <a:pPr marL="0" indent="0">
              <a:buNone/>
            </a:pPr>
            <a:r>
              <a:rPr lang="en-US" b="1" dirty="0">
                <a:latin typeface="Avenir Book" panose="02000503020000020003" pitchFamily="2" charset="0"/>
              </a:rPr>
              <a:t>In verse 14</a:t>
            </a:r>
            <a:r>
              <a:rPr lang="en-US" dirty="0">
                <a:latin typeface="Avenir Book" panose="02000503020000020003" pitchFamily="2" charset="0"/>
              </a:rPr>
              <a:t>, he cut down cedars…he let it grow among the trees</a:t>
            </a:r>
          </a:p>
          <a:p>
            <a:pPr marL="0" indent="0">
              <a:buNone/>
            </a:pPr>
            <a:r>
              <a:rPr lang="en-US" b="1" dirty="0">
                <a:latin typeface="Avenir Book" panose="02000503020000020003" pitchFamily="2" charset="0"/>
              </a:rPr>
              <a:t>In verse 15</a:t>
            </a:r>
            <a:r>
              <a:rPr lang="en-US" dirty="0">
                <a:latin typeface="Avenir Book" panose="02000503020000020003" pitchFamily="2" charset="0"/>
              </a:rPr>
              <a:t>, it used for fuel for burning…he kindles a fire and bakes bread. But he also fashions a god and worships it; he makes an idol and bows down to it.</a:t>
            </a:r>
          </a:p>
          <a:p>
            <a:pPr marL="0" indent="0">
              <a:buNone/>
            </a:pPr>
            <a:r>
              <a:rPr lang="en-US" b="1" dirty="0">
                <a:latin typeface="Avenir Book" panose="02000503020000020003" pitchFamily="2" charset="0"/>
              </a:rPr>
              <a:t>In verse 17</a:t>
            </a:r>
            <a:r>
              <a:rPr lang="en-US" dirty="0">
                <a:latin typeface="Avenir Book" panose="02000503020000020003" pitchFamily="2" charset="0"/>
              </a:rPr>
              <a:t>, he prays to it and says, “save me! You are my god”</a:t>
            </a:r>
          </a:p>
        </p:txBody>
      </p:sp>
    </p:spTree>
    <p:extLst>
      <p:ext uri="{BB962C8B-B14F-4D97-AF65-F5344CB8AC3E}">
        <p14:creationId xmlns:p14="http://schemas.microsoft.com/office/powerpoint/2010/main" val="20792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C1B3-C520-8547-9017-7B7C120EC10F}"/>
              </a:ext>
            </a:extLst>
          </p:cNvPr>
          <p:cNvSpPr>
            <a:spLocks noGrp="1"/>
          </p:cNvSpPr>
          <p:nvPr>
            <p:ph type="title"/>
          </p:nvPr>
        </p:nvSpPr>
        <p:spPr>
          <a:xfrm>
            <a:off x="838200" y="1008283"/>
            <a:ext cx="10515600" cy="1325563"/>
          </a:xfrm>
        </p:spPr>
        <p:txBody>
          <a:bodyPr>
            <a:normAutofit/>
          </a:bodyPr>
          <a:lstStyle/>
          <a:p>
            <a:pPr algn="ctr"/>
            <a:r>
              <a:rPr lang="en-US" sz="5400" b="1" dirty="0">
                <a:latin typeface="Avenir Book" panose="02000503020000020003" pitchFamily="2" charset="0"/>
              </a:rPr>
              <a:t>False Image of God</a:t>
            </a:r>
          </a:p>
        </p:txBody>
      </p:sp>
      <p:sp>
        <p:nvSpPr>
          <p:cNvPr id="3" name="Content Placeholder 2">
            <a:extLst>
              <a:ext uri="{FF2B5EF4-FFF2-40B4-BE49-F238E27FC236}">
                <a16:creationId xmlns:a16="http://schemas.microsoft.com/office/drawing/2014/main" id="{EE517C70-437E-0E4B-A482-662D4E2EC48D}"/>
              </a:ext>
            </a:extLst>
          </p:cNvPr>
          <p:cNvSpPr>
            <a:spLocks noGrp="1"/>
          </p:cNvSpPr>
          <p:nvPr>
            <p:ph idx="1"/>
          </p:nvPr>
        </p:nvSpPr>
        <p:spPr>
          <a:xfrm>
            <a:off x="838200" y="2539371"/>
            <a:ext cx="10515600" cy="2872601"/>
          </a:xfrm>
        </p:spPr>
        <p:txBody>
          <a:bodyPr>
            <a:normAutofit fontScale="92500" lnSpcReduction="20000"/>
          </a:bodyPr>
          <a:lstStyle/>
          <a:p>
            <a:pPr marL="0" indent="0" algn="ctr">
              <a:lnSpc>
                <a:spcPct val="100000"/>
              </a:lnSpc>
              <a:buNone/>
            </a:pPr>
            <a:r>
              <a:rPr lang="en-US" sz="3600" dirty="0">
                <a:latin typeface="Avenir Book" panose="02000503020000020003" pitchFamily="2" charset="0"/>
              </a:rPr>
              <a:t>you shall not bow down </a:t>
            </a:r>
            <a:r>
              <a:rPr lang="en-US" sz="2600" i="1" dirty="0">
                <a:latin typeface="Avenir Book" panose="02000503020000020003" pitchFamily="2" charset="0"/>
              </a:rPr>
              <a:t>(Deut. 5:9)</a:t>
            </a:r>
          </a:p>
          <a:p>
            <a:pPr marL="0" indent="0" algn="ctr">
              <a:lnSpc>
                <a:spcPct val="100000"/>
              </a:lnSpc>
              <a:buNone/>
            </a:pPr>
            <a:r>
              <a:rPr lang="en-US" sz="3600" dirty="0">
                <a:latin typeface="Avenir Book" panose="02000503020000020003" pitchFamily="2" charset="0"/>
              </a:rPr>
              <a:t>all who make idols are </a:t>
            </a:r>
            <a:r>
              <a:rPr lang="en-US" sz="3600" b="1" dirty="0">
                <a:latin typeface="Avenir Book" panose="02000503020000020003" pitchFamily="2" charset="0"/>
              </a:rPr>
              <a:t>nothing </a:t>
            </a:r>
            <a:r>
              <a:rPr lang="en-US" sz="2600" i="1" dirty="0">
                <a:latin typeface="Avenir Book" panose="02000503020000020003" pitchFamily="2" charset="0"/>
              </a:rPr>
              <a:t>(Isaiah 44:9)</a:t>
            </a:r>
          </a:p>
          <a:p>
            <a:pPr marL="0" indent="0" algn="ctr">
              <a:lnSpc>
                <a:spcPct val="100000"/>
              </a:lnSpc>
              <a:buNone/>
            </a:pPr>
            <a:r>
              <a:rPr lang="en-US" sz="3600" dirty="0">
                <a:latin typeface="Avenir Book" panose="02000503020000020003" pitchFamily="2" charset="0"/>
              </a:rPr>
              <a:t>the things they treasure are </a:t>
            </a:r>
            <a:r>
              <a:rPr lang="en-US" sz="3600" b="1" dirty="0">
                <a:latin typeface="Avenir Book" panose="02000503020000020003" pitchFamily="2" charset="0"/>
              </a:rPr>
              <a:t>worthless</a:t>
            </a:r>
          </a:p>
          <a:p>
            <a:pPr marL="0" indent="0" algn="ctr">
              <a:lnSpc>
                <a:spcPct val="100000"/>
              </a:lnSpc>
              <a:buNone/>
            </a:pPr>
            <a:r>
              <a:rPr lang="en-US" sz="3600" dirty="0">
                <a:latin typeface="Avenir Book" panose="02000503020000020003" pitchFamily="2" charset="0"/>
              </a:rPr>
              <a:t>those who would speak up for them are </a:t>
            </a:r>
            <a:r>
              <a:rPr lang="en-US" sz="3600" b="1" dirty="0">
                <a:latin typeface="Avenir Book" panose="02000503020000020003" pitchFamily="2" charset="0"/>
              </a:rPr>
              <a:t>blind</a:t>
            </a:r>
            <a:endParaRPr lang="en-US" sz="3600" dirty="0">
              <a:latin typeface="Avenir Book" panose="02000503020000020003" pitchFamily="2" charset="0"/>
            </a:endParaRPr>
          </a:p>
          <a:p>
            <a:pPr marL="0" indent="0" algn="ctr">
              <a:lnSpc>
                <a:spcPct val="100000"/>
              </a:lnSpc>
              <a:buNone/>
            </a:pPr>
            <a:r>
              <a:rPr lang="en-US" sz="3600" dirty="0">
                <a:latin typeface="Avenir Book" panose="02000503020000020003" pitchFamily="2" charset="0"/>
              </a:rPr>
              <a:t> they are </a:t>
            </a:r>
            <a:r>
              <a:rPr lang="en-US" sz="3600" b="1" dirty="0">
                <a:latin typeface="Avenir Book" panose="02000503020000020003" pitchFamily="2" charset="0"/>
              </a:rPr>
              <a:t>ignorant</a:t>
            </a:r>
            <a:r>
              <a:rPr lang="en-US" sz="3600" dirty="0">
                <a:latin typeface="Avenir Book" panose="02000503020000020003" pitchFamily="2" charset="0"/>
              </a:rPr>
              <a:t>, to their own shame </a:t>
            </a:r>
          </a:p>
        </p:txBody>
      </p:sp>
    </p:spTree>
    <p:extLst>
      <p:ext uri="{BB962C8B-B14F-4D97-AF65-F5344CB8AC3E}">
        <p14:creationId xmlns:p14="http://schemas.microsoft.com/office/powerpoint/2010/main" val="284071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8021BD-3E07-FE41-9E91-57443F514EA6}"/>
              </a:ext>
            </a:extLst>
          </p:cNvPr>
          <p:cNvSpPr/>
          <p:nvPr/>
        </p:nvSpPr>
        <p:spPr>
          <a:xfrm>
            <a:off x="0" y="0"/>
            <a:ext cx="12192000" cy="6858000"/>
          </a:xfrm>
          <a:prstGeom prst="rect">
            <a:avLst/>
          </a:prstGeom>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6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C1B3-C520-8547-9017-7B7C120EC10F}"/>
              </a:ext>
            </a:extLst>
          </p:cNvPr>
          <p:cNvSpPr>
            <a:spLocks noGrp="1"/>
          </p:cNvSpPr>
          <p:nvPr>
            <p:ph type="title"/>
          </p:nvPr>
        </p:nvSpPr>
        <p:spPr>
          <a:xfrm>
            <a:off x="838200" y="1125241"/>
            <a:ext cx="10515600" cy="1325563"/>
          </a:xfrm>
        </p:spPr>
        <p:txBody>
          <a:bodyPr>
            <a:normAutofit/>
          </a:bodyPr>
          <a:lstStyle/>
          <a:p>
            <a:pPr algn="ctr"/>
            <a:r>
              <a:rPr lang="en-US" sz="6000" b="1" dirty="0">
                <a:latin typeface="Avenir Book" panose="02000503020000020003" pitchFamily="2" charset="0"/>
              </a:rPr>
              <a:t>Return to God</a:t>
            </a:r>
          </a:p>
        </p:txBody>
      </p:sp>
      <p:sp>
        <p:nvSpPr>
          <p:cNvPr id="3" name="Content Placeholder 2">
            <a:extLst>
              <a:ext uri="{FF2B5EF4-FFF2-40B4-BE49-F238E27FC236}">
                <a16:creationId xmlns:a16="http://schemas.microsoft.com/office/drawing/2014/main" id="{FF19C412-9C76-344E-85DC-A3CB8B44DF21}"/>
              </a:ext>
            </a:extLst>
          </p:cNvPr>
          <p:cNvSpPr>
            <a:spLocks noGrp="1"/>
          </p:cNvSpPr>
          <p:nvPr>
            <p:ph idx="1"/>
          </p:nvPr>
        </p:nvSpPr>
        <p:spPr>
          <a:xfrm>
            <a:off x="838200" y="2817627"/>
            <a:ext cx="10515600" cy="2915131"/>
          </a:xfrm>
        </p:spPr>
        <p:txBody>
          <a:bodyPr>
            <a:normAutofit/>
          </a:bodyPr>
          <a:lstStyle/>
          <a:p>
            <a:pPr marL="0" indent="0" algn="ctr">
              <a:lnSpc>
                <a:spcPct val="100000"/>
              </a:lnSpc>
              <a:buNone/>
            </a:pPr>
            <a:r>
              <a:rPr lang="en-US" sz="3600" dirty="0">
                <a:latin typeface="Avenir Book" panose="02000503020000020003" pitchFamily="2" charset="0"/>
              </a:rPr>
              <a:t>Showing love to a thousand generations </a:t>
            </a:r>
            <a:r>
              <a:rPr lang="en-US" sz="2400" i="1" dirty="0">
                <a:latin typeface="Avenir Book" panose="02000503020000020003" pitchFamily="2" charset="0"/>
              </a:rPr>
              <a:t>(Deut.5:10)</a:t>
            </a:r>
          </a:p>
          <a:p>
            <a:pPr marL="0" indent="0" algn="ctr">
              <a:lnSpc>
                <a:spcPct val="100000"/>
              </a:lnSpc>
              <a:buNone/>
            </a:pPr>
            <a:r>
              <a:rPr lang="en-US" sz="3600" dirty="0">
                <a:latin typeface="Avenir Book" panose="02000503020000020003" pitchFamily="2" charset="0"/>
              </a:rPr>
              <a:t>I will not forget you</a:t>
            </a:r>
          </a:p>
          <a:p>
            <a:pPr marL="0" indent="0" algn="ctr">
              <a:lnSpc>
                <a:spcPct val="100000"/>
              </a:lnSpc>
              <a:buNone/>
            </a:pPr>
            <a:r>
              <a:rPr lang="en-US" sz="3600" dirty="0">
                <a:latin typeface="Avenir Book" panose="02000503020000020003" pitchFamily="2" charset="0"/>
              </a:rPr>
              <a:t>I have swept away your offenses</a:t>
            </a:r>
          </a:p>
          <a:p>
            <a:pPr marL="0" indent="0" algn="ctr">
              <a:lnSpc>
                <a:spcPct val="100000"/>
              </a:lnSpc>
              <a:buNone/>
            </a:pPr>
            <a:r>
              <a:rPr lang="en-US" sz="3600" dirty="0">
                <a:latin typeface="Avenir Book" panose="02000503020000020003" pitchFamily="2" charset="0"/>
              </a:rPr>
              <a:t>I have redeemed you</a:t>
            </a:r>
          </a:p>
        </p:txBody>
      </p:sp>
    </p:spTree>
    <p:extLst>
      <p:ext uri="{BB962C8B-B14F-4D97-AF65-F5344CB8AC3E}">
        <p14:creationId xmlns:p14="http://schemas.microsoft.com/office/powerpoint/2010/main" val="218798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3271E3-5867-5447-86E6-8D68641B48C4}"/>
              </a:ext>
            </a:extLst>
          </p:cNvPr>
          <p:cNvSpPr/>
          <p:nvPr/>
        </p:nvSpPr>
        <p:spPr>
          <a:xfrm>
            <a:off x="0" y="0"/>
            <a:ext cx="12192000" cy="6858000"/>
          </a:xfrm>
          <a:prstGeom prst="rect">
            <a:avLst/>
          </a:prstGeom>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descr="A picture containing person&#10;&#10;Description automatically generated">
            <a:extLst>
              <a:ext uri="{FF2B5EF4-FFF2-40B4-BE49-F238E27FC236}">
                <a16:creationId xmlns:a16="http://schemas.microsoft.com/office/drawing/2014/main" id="{4D7ECA7F-3E72-FD49-A42D-2B88567E8E42}"/>
              </a:ext>
            </a:extLst>
          </p:cNvPr>
          <p:cNvPicPr>
            <a:picLocks noChangeAspect="1"/>
          </p:cNvPicPr>
          <p:nvPr/>
        </p:nvPicPr>
        <p:blipFill rotWithShape="1">
          <a:blip r:embed="rId2"/>
          <a:srcRect t="4245" b="10991"/>
          <a:stretch/>
        </p:blipFill>
        <p:spPr>
          <a:xfrm>
            <a:off x="4343401" y="0"/>
            <a:ext cx="3929062" cy="6858000"/>
          </a:xfrm>
          <a:prstGeom prst="rect">
            <a:avLst/>
          </a:prstGeom>
        </p:spPr>
      </p:pic>
    </p:spTree>
    <p:extLst>
      <p:ext uri="{BB962C8B-B14F-4D97-AF65-F5344CB8AC3E}">
        <p14:creationId xmlns:p14="http://schemas.microsoft.com/office/powerpoint/2010/main" val="687560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8021BD-3E07-FE41-9E91-57443F514EA6}"/>
              </a:ext>
            </a:extLst>
          </p:cNvPr>
          <p:cNvSpPr/>
          <p:nvPr/>
        </p:nvSpPr>
        <p:spPr>
          <a:xfrm>
            <a:off x="0" y="0"/>
            <a:ext cx="12192000" cy="6858000"/>
          </a:xfrm>
          <a:prstGeom prst="rect">
            <a:avLst/>
          </a:prstGeom>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36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19C412-9C76-344E-85DC-A3CB8B44DF21}"/>
              </a:ext>
            </a:extLst>
          </p:cNvPr>
          <p:cNvSpPr>
            <a:spLocks noGrp="1"/>
          </p:cNvSpPr>
          <p:nvPr>
            <p:ph idx="1"/>
          </p:nvPr>
        </p:nvSpPr>
        <p:spPr>
          <a:xfrm>
            <a:off x="838200" y="1124126"/>
            <a:ext cx="10515600" cy="4588778"/>
          </a:xfrm>
        </p:spPr>
        <p:txBody>
          <a:bodyPr>
            <a:normAutofit/>
          </a:bodyPr>
          <a:lstStyle/>
          <a:p>
            <a:pPr marL="0" indent="0" algn="ctr">
              <a:lnSpc>
                <a:spcPct val="150000"/>
              </a:lnSpc>
              <a:buNone/>
            </a:pPr>
            <a:r>
              <a:rPr lang="en-US" dirty="0">
                <a:latin typeface="Avenir Book" panose="02000503020000020003" pitchFamily="2" charset="0"/>
              </a:rPr>
              <a:t>“yet a time is coming and has now come when the true worshippers will worship the Father in the Spirit and in truth,    for they are the kind of worshippers the Father seeks. </a:t>
            </a:r>
          </a:p>
          <a:p>
            <a:pPr marL="0" indent="0" algn="ctr">
              <a:lnSpc>
                <a:spcPct val="150000"/>
              </a:lnSpc>
              <a:buNone/>
            </a:pPr>
            <a:r>
              <a:rPr lang="en-US" b="1" dirty="0">
                <a:latin typeface="Avenir Book" panose="02000503020000020003" pitchFamily="2" charset="0"/>
              </a:rPr>
              <a:t>God is spirit and his worshipers must worship                              in the Spirit and in truth</a:t>
            </a:r>
            <a:r>
              <a:rPr lang="en-US" dirty="0">
                <a:latin typeface="Avenir Book" panose="02000503020000020003" pitchFamily="2" charset="0"/>
              </a:rPr>
              <a:t>.”</a:t>
            </a:r>
          </a:p>
          <a:p>
            <a:pPr marL="0" indent="0" algn="ctr">
              <a:lnSpc>
                <a:spcPct val="150000"/>
              </a:lnSpc>
              <a:buNone/>
            </a:pPr>
            <a:r>
              <a:rPr lang="en-US" dirty="0">
                <a:latin typeface="Avenir Book" panose="02000503020000020003" pitchFamily="2" charset="0"/>
              </a:rPr>
              <a:t>John 4:23-24 (NIV)</a:t>
            </a:r>
          </a:p>
        </p:txBody>
      </p:sp>
    </p:spTree>
    <p:extLst>
      <p:ext uri="{BB962C8B-B14F-4D97-AF65-F5344CB8AC3E}">
        <p14:creationId xmlns:p14="http://schemas.microsoft.com/office/powerpoint/2010/main" val="1578651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8021BD-3E07-FE41-9E91-57443F514EA6}"/>
              </a:ext>
            </a:extLst>
          </p:cNvPr>
          <p:cNvSpPr/>
          <p:nvPr/>
        </p:nvSpPr>
        <p:spPr>
          <a:xfrm>
            <a:off x="0" y="0"/>
            <a:ext cx="12192000" cy="6858000"/>
          </a:xfrm>
          <a:prstGeom prst="rect">
            <a:avLst/>
          </a:prstGeom>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22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C23E85E-2B3D-2149-B70F-4FD8236D20FB}"/>
              </a:ext>
            </a:extLst>
          </p:cNvPr>
          <p:cNvPicPr>
            <a:picLocks noChangeAspect="1"/>
          </p:cNvPicPr>
          <p:nvPr/>
        </p:nvPicPr>
        <p:blipFill>
          <a:blip r:embed="rId2"/>
          <a:stretch>
            <a:fillRect/>
          </a:stretch>
        </p:blipFill>
        <p:spPr>
          <a:xfrm>
            <a:off x="12700" y="0"/>
            <a:ext cx="12166600" cy="6858000"/>
          </a:xfrm>
          <a:prstGeom prst="rect">
            <a:avLst/>
          </a:prstGeom>
        </p:spPr>
      </p:pic>
    </p:spTree>
    <p:extLst>
      <p:ext uri="{BB962C8B-B14F-4D97-AF65-F5344CB8AC3E}">
        <p14:creationId xmlns:p14="http://schemas.microsoft.com/office/powerpoint/2010/main" val="419368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67A2306F-491E-A246-9931-B09DEEE0A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88951" cy="685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63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C1B3-C520-8547-9017-7B7C120EC10F}"/>
              </a:ext>
            </a:extLst>
          </p:cNvPr>
          <p:cNvSpPr>
            <a:spLocks noGrp="1"/>
          </p:cNvSpPr>
          <p:nvPr>
            <p:ph type="title"/>
          </p:nvPr>
        </p:nvSpPr>
        <p:spPr>
          <a:xfrm>
            <a:off x="838200" y="2103437"/>
            <a:ext cx="10515600" cy="1325563"/>
          </a:xfrm>
        </p:spPr>
        <p:txBody>
          <a:bodyPr>
            <a:normAutofit/>
          </a:bodyPr>
          <a:lstStyle/>
          <a:p>
            <a:pPr algn="ctr"/>
            <a:r>
              <a:rPr lang="en-US" sz="5400" b="1" dirty="0">
                <a:latin typeface="Avenir Book" panose="02000503020000020003" pitchFamily="2" charset="0"/>
              </a:rPr>
              <a:t>One True God</a:t>
            </a:r>
          </a:p>
        </p:txBody>
      </p:sp>
    </p:spTree>
    <p:extLst>
      <p:ext uri="{BB962C8B-B14F-4D97-AF65-F5344CB8AC3E}">
        <p14:creationId xmlns:p14="http://schemas.microsoft.com/office/powerpoint/2010/main" val="20261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The Golden Calf | Bible Story">
            <a:extLst>
              <a:ext uri="{FF2B5EF4-FFF2-40B4-BE49-F238E27FC236}">
                <a16:creationId xmlns:a16="http://schemas.microsoft.com/office/drawing/2014/main" id="{6557B305-D7AD-AB4C-8B26-2B75D4C93B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11" r="7485"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1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788A-6DDB-B14D-ADD9-13162A258EAC}"/>
              </a:ext>
            </a:extLst>
          </p:cNvPr>
          <p:cNvSpPr>
            <a:spLocks noGrp="1"/>
          </p:cNvSpPr>
          <p:nvPr>
            <p:ph type="title"/>
          </p:nvPr>
        </p:nvSpPr>
        <p:spPr/>
        <p:txBody>
          <a:bodyPr/>
          <a:lstStyle/>
          <a:p>
            <a:pPr algn="ctr"/>
            <a:r>
              <a:rPr lang="en-US" dirty="0">
                <a:latin typeface="Avenir Book" panose="02000503020000020003" pitchFamily="2" charset="0"/>
              </a:rPr>
              <a:t>Isaiah 44:6-8 (NIV)</a:t>
            </a:r>
          </a:p>
        </p:txBody>
      </p:sp>
      <p:sp>
        <p:nvSpPr>
          <p:cNvPr id="3" name="Content Placeholder 2">
            <a:extLst>
              <a:ext uri="{FF2B5EF4-FFF2-40B4-BE49-F238E27FC236}">
                <a16:creationId xmlns:a16="http://schemas.microsoft.com/office/drawing/2014/main" id="{ABF9CFE7-E50F-914A-9687-9B2F04B28352}"/>
              </a:ext>
            </a:extLst>
          </p:cNvPr>
          <p:cNvSpPr>
            <a:spLocks noGrp="1"/>
          </p:cNvSpPr>
          <p:nvPr>
            <p:ph idx="1"/>
          </p:nvPr>
        </p:nvSpPr>
        <p:spPr>
          <a:xfrm>
            <a:off x="838200" y="1690688"/>
            <a:ext cx="10515600" cy="4486275"/>
          </a:xfrm>
        </p:spPr>
        <p:txBody>
          <a:bodyPr>
            <a:normAutofit/>
          </a:bodyPr>
          <a:lstStyle/>
          <a:p>
            <a:pPr marL="0" indent="0" algn="ctr">
              <a:lnSpc>
                <a:spcPct val="100000"/>
              </a:lnSpc>
              <a:buNone/>
            </a:pPr>
            <a:r>
              <a:rPr lang="en-US" dirty="0">
                <a:latin typeface="Avenir Book" panose="02000503020000020003" pitchFamily="2" charset="0"/>
              </a:rPr>
              <a:t>“This is what the Lord says – Israel’s King and Redeemer, the LORD Almighty: I am the first and and I am the last; apart from me there is no God. Who then is like me? Let Him proclaim it. Let him declare and lay out before me what has happened since I established my ancient people, and what is yet to come- yes, let them foretell what will come. Do not tremble, do not be afraid. Did I not proclaim this and foretell it long ago? You are my witnesses. Is there any God besides me? No, there is no other Rock; I know not one”</a:t>
            </a:r>
          </a:p>
          <a:p>
            <a:pPr marL="0" indent="0" algn="ctr">
              <a:lnSpc>
                <a:spcPct val="100000"/>
              </a:lnSpc>
              <a:buNone/>
            </a:pPr>
            <a:endParaRPr lang="en-US" dirty="0">
              <a:latin typeface="Avenir Book" panose="02000503020000020003" pitchFamily="2" charset="0"/>
            </a:endParaRPr>
          </a:p>
        </p:txBody>
      </p:sp>
    </p:spTree>
    <p:extLst>
      <p:ext uri="{BB962C8B-B14F-4D97-AF65-F5344CB8AC3E}">
        <p14:creationId xmlns:p14="http://schemas.microsoft.com/office/powerpoint/2010/main" val="154436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C1B3-C520-8547-9017-7B7C120EC10F}"/>
              </a:ext>
            </a:extLst>
          </p:cNvPr>
          <p:cNvSpPr>
            <a:spLocks noGrp="1"/>
          </p:cNvSpPr>
          <p:nvPr>
            <p:ph type="title"/>
          </p:nvPr>
        </p:nvSpPr>
        <p:spPr>
          <a:xfrm>
            <a:off x="838200" y="1189037"/>
            <a:ext cx="10515600" cy="1325563"/>
          </a:xfrm>
        </p:spPr>
        <p:txBody>
          <a:bodyPr>
            <a:normAutofit/>
          </a:bodyPr>
          <a:lstStyle/>
          <a:p>
            <a:pPr algn="ctr"/>
            <a:r>
              <a:rPr lang="en-US" sz="5400" b="1" dirty="0">
                <a:latin typeface="Avenir Book" panose="02000503020000020003" pitchFamily="2" charset="0"/>
              </a:rPr>
              <a:t>One True God</a:t>
            </a:r>
          </a:p>
        </p:txBody>
      </p:sp>
      <p:sp>
        <p:nvSpPr>
          <p:cNvPr id="3" name="Content Placeholder 2">
            <a:extLst>
              <a:ext uri="{FF2B5EF4-FFF2-40B4-BE49-F238E27FC236}">
                <a16:creationId xmlns:a16="http://schemas.microsoft.com/office/drawing/2014/main" id="{4D90714E-F889-BE4A-9E1A-2CE62773965B}"/>
              </a:ext>
            </a:extLst>
          </p:cNvPr>
          <p:cNvSpPr>
            <a:spLocks noGrp="1"/>
          </p:cNvSpPr>
          <p:nvPr>
            <p:ph idx="1"/>
          </p:nvPr>
        </p:nvSpPr>
        <p:spPr>
          <a:xfrm>
            <a:off x="838200" y="2651147"/>
            <a:ext cx="10515600" cy="2824620"/>
          </a:xfrm>
        </p:spPr>
        <p:txBody>
          <a:bodyPr>
            <a:normAutofit/>
          </a:bodyPr>
          <a:lstStyle/>
          <a:p>
            <a:pPr marL="0" indent="0" algn="ctr">
              <a:lnSpc>
                <a:spcPct val="100000"/>
              </a:lnSpc>
              <a:buNone/>
            </a:pPr>
            <a:r>
              <a:rPr lang="en-US" sz="3600" dirty="0">
                <a:latin typeface="Avenir Book" panose="02000503020000020003" pitchFamily="2" charset="0"/>
              </a:rPr>
              <a:t>Israel’s King and Redeemer </a:t>
            </a:r>
            <a:r>
              <a:rPr lang="en-US" sz="2400" i="1" dirty="0">
                <a:latin typeface="Avenir Book" panose="02000503020000020003" pitchFamily="2" charset="0"/>
              </a:rPr>
              <a:t>(Isaiah 44:6-8)</a:t>
            </a:r>
          </a:p>
          <a:p>
            <a:pPr marL="0" indent="0" algn="ctr">
              <a:lnSpc>
                <a:spcPct val="100000"/>
              </a:lnSpc>
              <a:buNone/>
            </a:pPr>
            <a:r>
              <a:rPr lang="en-US" sz="3600" dirty="0">
                <a:latin typeface="Avenir Book" panose="02000503020000020003" pitchFamily="2" charset="0"/>
              </a:rPr>
              <a:t>I am the first and I am the last</a:t>
            </a:r>
          </a:p>
          <a:p>
            <a:pPr marL="0" indent="0" algn="ctr">
              <a:lnSpc>
                <a:spcPct val="100000"/>
              </a:lnSpc>
              <a:buNone/>
            </a:pPr>
            <a:r>
              <a:rPr lang="en-US" sz="3600" dirty="0">
                <a:latin typeface="Avenir Book" panose="02000503020000020003" pitchFamily="2" charset="0"/>
              </a:rPr>
              <a:t>There is no other Rock</a:t>
            </a:r>
          </a:p>
          <a:p>
            <a:pPr marL="0" indent="0" algn="ctr">
              <a:lnSpc>
                <a:spcPct val="100000"/>
              </a:lnSpc>
              <a:buNone/>
            </a:pPr>
            <a:r>
              <a:rPr lang="en-US" sz="3600" dirty="0">
                <a:latin typeface="Avenir Book" panose="02000503020000020003" pitchFamily="2" charset="0"/>
              </a:rPr>
              <a:t>Apart from me there is no God</a:t>
            </a:r>
          </a:p>
        </p:txBody>
      </p:sp>
    </p:spTree>
    <p:extLst>
      <p:ext uri="{BB962C8B-B14F-4D97-AF65-F5344CB8AC3E}">
        <p14:creationId xmlns:p14="http://schemas.microsoft.com/office/powerpoint/2010/main" val="4310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8021BD-3E07-FE41-9E91-57443F514EA6}"/>
              </a:ext>
            </a:extLst>
          </p:cNvPr>
          <p:cNvSpPr/>
          <p:nvPr/>
        </p:nvSpPr>
        <p:spPr>
          <a:xfrm>
            <a:off x="0" y="0"/>
            <a:ext cx="12192000" cy="6858000"/>
          </a:xfrm>
          <a:prstGeom prst="rect">
            <a:avLst/>
          </a:prstGeom>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96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C1B3-C520-8547-9017-7B7C120EC10F}"/>
              </a:ext>
            </a:extLst>
          </p:cNvPr>
          <p:cNvSpPr>
            <a:spLocks noGrp="1"/>
          </p:cNvSpPr>
          <p:nvPr>
            <p:ph type="title"/>
          </p:nvPr>
        </p:nvSpPr>
        <p:spPr>
          <a:xfrm>
            <a:off x="838200" y="2224687"/>
            <a:ext cx="10515600" cy="1325563"/>
          </a:xfrm>
        </p:spPr>
        <p:txBody>
          <a:bodyPr>
            <a:normAutofit/>
          </a:bodyPr>
          <a:lstStyle/>
          <a:p>
            <a:pPr algn="ctr"/>
            <a:r>
              <a:rPr lang="en-US" sz="5400" b="1" dirty="0">
                <a:latin typeface="Avenir Book" panose="02000503020000020003" pitchFamily="2" charset="0"/>
              </a:rPr>
              <a:t>False Image of God</a:t>
            </a:r>
          </a:p>
        </p:txBody>
      </p:sp>
    </p:spTree>
    <p:extLst>
      <p:ext uri="{BB962C8B-B14F-4D97-AF65-F5344CB8AC3E}">
        <p14:creationId xmlns:p14="http://schemas.microsoft.com/office/powerpoint/2010/main" val="1096865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452</Words>
  <Application>Microsoft Macintosh PowerPoint</Application>
  <PresentationFormat>Widescreen</PresentationFormat>
  <Paragraphs>30</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Avenir Book</vt:lpstr>
      <vt:lpstr>Calibri</vt:lpstr>
      <vt:lpstr>Calibri Light</vt:lpstr>
      <vt:lpstr>Office Theme</vt:lpstr>
      <vt:lpstr>PowerPoint Presentation</vt:lpstr>
      <vt:lpstr>PowerPoint Presentation</vt:lpstr>
      <vt:lpstr>PowerPoint Presentation</vt:lpstr>
      <vt:lpstr>One True God</vt:lpstr>
      <vt:lpstr>PowerPoint Presentation</vt:lpstr>
      <vt:lpstr>Isaiah 44:6-8 (NIV)</vt:lpstr>
      <vt:lpstr>One True God</vt:lpstr>
      <vt:lpstr>PowerPoint Presentation</vt:lpstr>
      <vt:lpstr>False Image of God</vt:lpstr>
      <vt:lpstr>PowerPoint Presentation</vt:lpstr>
      <vt:lpstr>False Image of God</vt:lpstr>
      <vt:lpstr>PowerPoint Presentation</vt:lpstr>
      <vt:lpstr>Return to God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 Pinero</dc:creator>
  <cp:lastModifiedBy>Ariel Pinero</cp:lastModifiedBy>
  <cp:revision>10</cp:revision>
  <dcterms:created xsi:type="dcterms:W3CDTF">2022-06-16T00:27:59Z</dcterms:created>
  <dcterms:modified xsi:type="dcterms:W3CDTF">2022-06-18T03:45:06Z</dcterms:modified>
</cp:coreProperties>
</file>