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257" r:id="rId3"/>
    <p:sldId id="259" r:id="rId4"/>
    <p:sldId id="260" r:id="rId5"/>
    <p:sldId id="261" r:id="rId6"/>
    <p:sldId id="277" r:id="rId7"/>
    <p:sldId id="263" r:id="rId8"/>
    <p:sldId id="267" r:id="rId9"/>
    <p:sldId id="258" r:id="rId10"/>
    <p:sldId id="264" r:id="rId11"/>
    <p:sldId id="265" r:id="rId12"/>
    <p:sldId id="278" r:id="rId13"/>
    <p:sldId id="269" r:id="rId14"/>
    <p:sldId id="270" r:id="rId15"/>
    <p:sldId id="272" r:id="rId16"/>
    <p:sldId id="274" r:id="rId17"/>
    <p:sldId id="275" r:id="rId18"/>
    <p:sldId id="273"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271"/>
    <p:restoredTop sz="94635"/>
  </p:normalViewPr>
  <p:slideViewPr>
    <p:cSldViewPr snapToGrid="0" snapToObjects="1">
      <p:cViewPr varScale="1">
        <p:scale>
          <a:sx n="10" d="100"/>
          <a:sy n="10" d="100"/>
        </p:scale>
        <p:origin x="200" y="2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C51952-FC57-D043-8308-E08B95E5A6E6}" type="datetimeFigureOut">
              <a:rPr lang="en-US" smtClean="0"/>
              <a:t>6/12/22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62D9F-4E73-4642-BB4F-0684A2E2D46E}" type="slidenum">
              <a:rPr lang="en-US" smtClean="0"/>
              <a:t>‹#›</a:t>
            </a:fld>
            <a:endParaRPr lang="en-US"/>
          </a:p>
        </p:txBody>
      </p:sp>
    </p:spTree>
    <p:extLst>
      <p:ext uri="{BB962C8B-B14F-4D97-AF65-F5344CB8AC3E}">
        <p14:creationId xmlns:p14="http://schemas.microsoft.com/office/powerpoint/2010/main" val="1465879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F72E065-3CBF-834D-8293-BBB43BA2ABFF}" type="datetimeFigureOut">
              <a:rPr lang="en-US" smtClean="0"/>
              <a:t>6/12/22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920BA-A1C0-5B4B-89AA-B15018CCF35D}" type="slidenum">
              <a:rPr lang="en-US" smtClean="0"/>
              <a:t>‹#›</a:t>
            </a:fld>
            <a:endParaRPr lang="en-US"/>
          </a:p>
        </p:txBody>
      </p:sp>
    </p:spTree>
    <p:extLst>
      <p:ext uri="{BB962C8B-B14F-4D97-AF65-F5344CB8AC3E}">
        <p14:creationId xmlns:p14="http://schemas.microsoft.com/office/powerpoint/2010/main" val="264079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F72E065-3CBF-834D-8293-BBB43BA2ABFF}" type="datetimeFigureOut">
              <a:rPr lang="en-US" smtClean="0"/>
              <a:t>6/12/22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920BA-A1C0-5B4B-89AA-B15018CCF35D}" type="slidenum">
              <a:rPr lang="en-US" smtClean="0"/>
              <a:t>‹#›</a:t>
            </a:fld>
            <a:endParaRPr lang="en-US"/>
          </a:p>
        </p:txBody>
      </p:sp>
    </p:spTree>
    <p:extLst>
      <p:ext uri="{BB962C8B-B14F-4D97-AF65-F5344CB8AC3E}">
        <p14:creationId xmlns:p14="http://schemas.microsoft.com/office/powerpoint/2010/main" val="463825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F72E065-3CBF-834D-8293-BBB43BA2ABFF}" type="datetimeFigureOut">
              <a:rPr lang="en-US" smtClean="0"/>
              <a:t>6/12/22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920BA-A1C0-5B4B-89AA-B15018CCF35D}" type="slidenum">
              <a:rPr lang="en-US" smtClean="0"/>
              <a:t>‹#›</a:t>
            </a:fld>
            <a:endParaRPr lang="en-US"/>
          </a:p>
        </p:txBody>
      </p:sp>
    </p:spTree>
    <p:extLst>
      <p:ext uri="{BB962C8B-B14F-4D97-AF65-F5344CB8AC3E}">
        <p14:creationId xmlns:p14="http://schemas.microsoft.com/office/powerpoint/2010/main" val="2743679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F72E065-3CBF-834D-8293-BBB43BA2ABFF}" type="datetimeFigureOut">
              <a:rPr lang="en-US" smtClean="0"/>
              <a:t>6/12/22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920BA-A1C0-5B4B-89AA-B15018CCF35D}" type="slidenum">
              <a:rPr lang="en-US" smtClean="0"/>
              <a:t>‹#›</a:t>
            </a:fld>
            <a:endParaRPr lang="en-US"/>
          </a:p>
        </p:txBody>
      </p:sp>
    </p:spTree>
    <p:extLst>
      <p:ext uri="{BB962C8B-B14F-4D97-AF65-F5344CB8AC3E}">
        <p14:creationId xmlns:p14="http://schemas.microsoft.com/office/powerpoint/2010/main" val="3323637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9F72E065-3CBF-834D-8293-BBB43BA2ABFF}" type="datetimeFigureOut">
              <a:rPr lang="en-US" smtClean="0"/>
              <a:t>6/12/22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D920BA-A1C0-5B4B-89AA-B15018CCF35D}" type="slidenum">
              <a:rPr lang="en-US" smtClean="0"/>
              <a:t>‹#›</a:t>
            </a:fld>
            <a:endParaRPr lang="en-US"/>
          </a:p>
        </p:txBody>
      </p:sp>
    </p:spTree>
    <p:extLst>
      <p:ext uri="{BB962C8B-B14F-4D97-AF65-F5344CB8AC3E}">
        <p14:creationId xmlns:p14="http://schemas.microsoft.com/office/powerpoint/2010/main" val="1207589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9F72E065-3CBF-834D-8293-BBB43BA2ABFF}" type="datetimeFigureOut">
              <a:rPr lang="en-US" smtClean="0"/>
              <a:t>6/12/22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920BA-A1C0-5B4B-89AA-B15018CCF35D}" type="slidenum">
              <a:rPr lang="en-US" smtClean="0"/>
              <a:t>‹#›</a:t>
            </a:fld>
            <a:endParaRPr lang="en-US"/>
          </a:p>
        </p:txBody>
      </p:sp>
    </p:spTree>
    <p:extLst>
      <p:ext uri="{BB962C8B-B14F-4D97-AF65-F5344CB8AC3E}">
        <p14:creationId xmlns:p14="http://schemas.microsoft.com/office/powerpoint/2010/main" val="2771324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9F72E065-3CBF-834D-8293-BBB43BA2ABFF}" type="datetimeFigureOut">
              <a:rPr lang="en-US" smtClean="0"/>
              <a:t>6/12/22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D920BA-A1C0-5B4B-89AA-B15018CCF35D}" type="slidenum">
              <a:rPr lang="en-US" smtClean="0"/>
              <a:t>‹#›</a:t>
            </a:fld>
            <a:endParaRPr lang="en-US"/>
          </a:p>
        </p:txBody>
      </p:sp>
    </p:spTree>
    <p:extLst>
      <p:ext uri="{BB962C8B-B14F-4D97-AF65-F5344CB8AC3E}">
        <p14:creationId xmlns:p14="http://schemas.microsoft.com/office/powerpoint/2010/main" val="100850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9F72E065-3CBF-834D-8293-BBB43BA2ABFF}" type="datetimeFigureOut">
              <a:rPr lang="en-US" smtClean="0"/>
              <a:t>6/12/22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D920BA-A1C0-5B4B-89AA-B15018CCF35D}" type="slidenum">
              <a:rPr lang="en-US" smtClean="0"/>
              <a:t>‹#›</a:t>
            </a:fld>
            <a:endParaRPr lang="en-US"/>
          </a:p>
        </p:txBody>
      </p:sp>
    </p:spTree>
    <p:extLst>
      <p:ext uri="{BB962C8B-B14F-4D97-AF65-F5344CB8AC3E}">
        <p14:creationId xmlns:p14="http://schemas.microsoft.com/office/powerpoint/2010/main" val="1559726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72E065-3CBF-834D-8293-BBB43BA2ABFF}" type="datetimeFigureOut">
              <a:rPr lang="en-US" smtClean="0"/>
              <a:t>6/12/22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D920BA-A1C0-5B4B-89AA-B15018CCF35D}" type="slidenum">
              <a:rPr lang="en-US" smtClean="0"/>
              <a:t>‹#›</a:t>
            </a:fld>
            <a:endParaRPr lang="en-US"/>
          </a:p>
        </p:txBody>
      </p:sp>
    </p:spTree>
    <p:extLst>
      <p:ext uri="{BB962C8B-B14F-4D97-AF65-F5344CB8AC3E}">
        <p14:creationId xmlns:p14="http://schemas.microsoft.com/office/powerpoint/2010/main" val="2327250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F72E065-3CBF-834D-8293-BBB43BA2ABFF}" type="datetimeFigureOut">
              <a:rPr lang="en-US" smtClean="0"/>
              <a:t>6/12/22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920BA-A1C0-5B4B-89AA-B15018CCF35D}" type="slidenum">
              <a:rPr lang="en-US" smtClean="0"/>
              <a:t>‹#›</a:t>
            </a:fld>
            <a:endParaRPr lang="en-US"/>
          </a:p>
        </p:txBody>
      </p:sp>
    </p:spTree>
    <p:extLst>
      <p:ext uri="{BB962C8B-B14F-4D97-AF65-F5344CB8AC3E}">
        <p14:creationId xmlns:p14="http://schemas.microsoft.com/office/powerpoint/2010/main" val="397114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9F72E065-3CBF-834D-8293-BBB43BA2ABFF}" type="datetimeFigureOut">
              <a:rPr lang="en-US" smtClean="0"/>
              <a:t>6/12/22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D920BA-A1C0-5B4B-89AA-B15018CCF35D}" type="slidenum">
              <a:rPr lang="en-US" smtClean="0"/>
              <a:t>‹#›</a:t>
            </a:fld>
            <a:endParaRPr lang="en-US"/>
          </a:p>
        </p:txBody>
      </p:sp>
    </p:spTree>
    <p:extLst>
      <p:ext uri="{BB962C8B-B14F-4D97-AF65-F5344CB8AC3E}">
        <p14:creationId xmlns:p14="http://schemas.microsoft.com/office/powerpoint/2010/main" val="27080790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72E065-3CBF-834D-8293-BBB43BA2ABFF}" type="datetimeFigureOut">
              <a:rPr lang="en-US" smtClean="0"/>
              <a:t>6/12/22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D920BA-A1C0-5B4B-89AA-B15018CCF35D}" type="slidenum">
              <a:rPr lang="en-US" smtClean="0"/>
              <a:t>‹#›</a:t>
            </a:fld>
            <a:endParaRPr lang="en-US"/>
          </a:p>
        </p:txBody>
      </p:sp>
    </p:spTree>
    <p:extLst>
      <p:ext uri="{BB962C8B-B14F-4D97-AF65-F5344CB8AC3E}">
        <p14:creationId xmlns:p14="http://schemas.microsoft.com/office/powerpoint/2010/main" val="323084521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2102FC-921D-9993-F169-F3E2BB9D589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7C21A642-34B8-A28F-2C5A-9C0B7868699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26372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Jeremy Lin: Kobe Bryant Takes Notice of Linsanity After Knicks Star's  Dominance | Bleacher Report | Latest News, Videos and Highlights">
            <a:extLst>
              <a:ext uri="{FF2B5EF4-FFF2-40B4-BE49-F238E27FC236}">
                <a16:creationId xmlns:a16="http://schemas.microsoft.com/office/drawing/2014/main" xmlns="" id="{FE062C2C-9A96-D77C-C29C-0AE06C13B33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574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734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8EA48B-2E18-3E90-AEF3-22DA1F8982DA}"/>
              </a:ext>
            </a:extLst>
          </p:cNvPr>
          <p:cNvSpPr>
            <a:spLocks noGrp="1"/>
          </p:cNvSpPr>
          <p:nvPr>
            <p:ph type="title"/>
          </p:nvPr>
        </p:nvSpPr>
        <p:spPr/>
        <p:txBody>
          <a:bodyPr/>
          <a:lstStyle/>
          <a:p>
            <a:endParaRPr lang="en-US"/>
          </a:p>
        </p:txBody>
      </p:sp>
      <p:pic>
        <p:nvPicPr>
          <p:cNvPr id="2050" name="Picture 2" descr="Secrets&quot; The Ten Plagues of Egypt (TV Episode 2017) - IMDb">
            <a:extLst>
              <a:ext uri="{FF2B5EF4-FFF2-40B4-BE49-F238E27FC236}">
                <a16:creationId xmlns:a16="http://schemas.microsoft.com/office/drawing/2014/main" xmlns="" id="{DCE929F1-FAA7-C379-7947-E4670D54E0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8516" y="18222"/>
            <a:ext cx="10274968" cy="6821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451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text, sky, sunset&#10;&#10;Description automatically generated">
            <a:extLst>
              <a:ext uri="{FF2B5EF4-FFF2-40B4-BE49-F238E27FC236}">
                <a16:creationId xmlns:a16="http://schemas.microsoft.com/office/drawing/2014/main" xmlns="" id="{2BE9310A-27F2-F389-1FE0-5394F19566AA}"/>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865124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478D184-3A73-8ECF-4F0A-EAD5B563E19E}"/>
              </a:ext>
            </a:extLst>
          </p:cNvPr>
          <p:cNvSpPr>
            <a:spLocks noGrp="1"/>
          </p:cNvSpPr>
          <p:nvPr>
            <p:ph type="title"/>
          </p:nvPr>
        </p:nvSpPr>
        <p:spPr>
          <a:xfrm>
            <a:off x="686834" y="1153572"/>
            <a:ext cx="3200400" cy="4461163"/>
          </a:xfrm>
        </p:spPr>
        <p:txBody>
          <a:bodyPr>
            <a:normAutofit/>
          </a:bodyPr>
          <a:lstStyle/>
          <a:p>
            <a:r>
              <a:rPr lang="en-US">
                <a:solidFill>
                  <a:srgbClr val="FFFFFF"/>
                </a:solidFill>
              </a:rPr>
              <a:t>2.  Grounds of the Commands</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9C2D443A-280A-4EDB-E39B-5B864C65E16B}"/>
              </a:ext>
            </a:extLst>
          </p:cNvPr>
          <p:cNvSpPr>
            <a:spLocks noGrp="1"/>
          </p:cNvSpPr>
          <p:nvPr>
            <p:ph idx="1"/>
          </p:nvPr>
        </p:nvSpPr>
        <p:spPr>
          <a:xfrm>
            <a:off x="4447308" y="591344"/>
            <a:ext cx="6906491" cy="5585619"/>
          </a:xfrm>
        </p:spPr>
        <p:txBody>
          <a:bodyPr anchor="ctr">
            <a:normAutofit/>
          </a:bodyPr>
          <a:lstStyle/>
          <a:p>
            <a:pPr marL="0" indent="0">
              <a:buNone/>
            </a:pPr>
            <a:r>
              <a:rPr lang="en-US" sz="6600" dirty="0"/>
              <a:t> Grace not works</a:t>
            </a:r>
          </a:p>
        </p:txBody>
      </p:sp>
    </p:spTree>
    <p:extLst>
      <p:ext uri="{BB962C8B-B14F-4D97-AF65-F5344CB8AC3E}">
        <p14:creationId xmlns:p14="http://schemas.microsoft.com/office/powerpoint/2010/main" val="406408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478D184-3A73-8ECF-4F0A-EAD5B563E19E}"/>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3. Test of Loyalty</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9C2D443A-280A-4EDB-E39B-5B864C65E16B}"/>
              </a:ext>
            </a:extLst>
          </p:cNvPr>
          <p:cNvSpPr>
            <a:spLocks noGrp="1"/>
          </p:cNvSpPr>
          <p:nvPr>
            <p:ph idx="1"/>
          </p:nvPr>
        </p:nvSpPr>
        <p:spPr>
          <a:xfrm>
            <a:off x="4447308" y="591344"/>
            <a:ext cx="6906491" cy="5585619"/>
          </a:xfrm>
        </p:spPr>
        <p:txBody>
          <a:bodyPr anchor="ctr">
            <a:normAutofit/>
          </a:bodyPr>
          <a:lstStyle/>
          <a:p>
            <a:pPr marL="0" indent="0" algn="ctr">
              <a:buNone/>
            </a:pPr>
            <a:r>
              <a:rPr lang="en-US" sz="6000" dirty="0"/>
              <a:t>“You shall have no other gods before me.”</a:t>
            </a:r>
          </a:p>
        </p:txBody>
      </p:sp>
    </p:spTree>
    <p:extLst>
      <p:ext uri="{BB962C8B-B14F-4D97-AF65-F5344CB8AC3E}">
        <p14:creationId xmlns:p14="http://schemas.microsoft.com/office/powerpoint/2010/main" val="3739037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478D184-3A73-8ECF-4F0A-EAD5B563E19E}"/>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3. Test of Loyalty</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9C2D443A-280A-4EDB-E39B-5B864C65E16B}"/>
              </a:ext>
            </a:extLst>
          </p:cNvPr>
          <p:cNvSpPr>
            <a:spLocks noGrp="1"/>
          </p:cNvSpPr>
          <p:nvPr>
            <p:ph idx="1"/>
          </p:nvPr>
        </p:nvSpPr>
        <p:spPr>
          <a:xfrm>
            <a:off x="4447308" y="591344"/>
            <a:ext cx="6906491" cy="5585619"/>
          </a:xfrm>
        </p:spPr>
        <p:txBody>
          <a:bodyPr anchor="t">
            <a:normAutofit/>
          </a:bodyPr>
          <a:lstStyle/>
          <a:p>
            <a:r>
              <a:rPr lang="en-US" sz="4800" dirty="0"/>
              <a:t> “You shall have no other gods before me.”</a:t>
            </a:r>
          </a:p>
          <a:p>
            <a:r>
              <a:rPr lang="en-US" sz="4800" dirty="0"/>
              <a:t> Whose voice do you listen to?</a:t>
            </a:r>
          </a:p>
          <a:p>
            <a:r>
              <a:rPr lang="en-US" sz="4800" dirty="0"/>
              <a:t> What is your God </a:t>
            </a:r>
            <a:r>
              <a:rPr lang="en-US" sz="4800" i="1" dirty="0"/>
              <a:t>and…?</a:t>
            </a:r>
            <a:endParaRPr lang="en-US" sz="4800" dirty="0"/>
          </a:p>
        </p:txBody>
      </p:sp>
    </p:spTree>
    <p:extLst>
      <p:ext uri="{BB962C8B-B14F-4D97-AF65-F5344CB8AC3E}">
        <p14:creationId xmlns:p14="http://schemas.microsoft.com/office/powerpoint/2010/main" val="4181838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F169EDA-BA1D-64B2-D4AE-105D8610883F}"/>
              </a:ext>
            </a:extLst>
          </p:cNvPr>
          <p:cNvSpPr>
            <a:spLocks noGrp="1"/>
          </p:cNvSpPr>
          <p:nvPr>
            <p:ph idx="1"/>
          </p:nvPr>
        </p:nvSpPr>
        <p:spPr>
          <a:xfrm>
            <a:off x="838200" y="577516"/>
            <a:ext cx="10515600" cy="5599447"/>
          </a:xfrm>
        </p:spPr>
        <p:txBody>
          <a:bodyPr>
            <a:normAutofit/>
          </a:bodyPr>
          <a:lstStyle/>
          <a:p>
            <a:pPr marL="0" indent="0" algn="ctr">
              <a:buNone/>
            </a:pPr>
            <a:r>
              <a:rPr lang="en-GB" sz="5400" dirty="0"/>
              <a:t>“No one can serve two masters, for either he will hate the one and love the other, or he will be devoted to the one and despise the other.”</a:t>
            </a:r>
          </a:p>
          <a:p>
            <a:pPr marL="0" indent="0" algn="ctr">
              <a:buNone/>
            </a:pPr>
            <a:r>
              <a:rPr lang="en-GB" sz="5400" dirty="0"/>
              <a:t>- Matthew 6:24</a:t>
            </a:r>
            <a:endParaRPr lang="en-US" sz="7200" dirty="0"/>
          </a:p>
        </p:txBody>
      </p:sp>
    </p:spTree>
    <p:extLst>
      <p:ext uri="{BB962C8B-B14F-4D97-AF65-F5344CB8AC3E}">
        <p14:creationId xmlns:p14="http://schemas.microsoft.com/office/powerpoint/2010/main" val="38603431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sitting on the ground&#10;&#10;Description automatically generated with low confidence">
            <a:extLst>
              <a:ext uri="{FF2B5EF4-FFF2-40B4-BE49-F238E27FC236}">
                <a16:creationId xmlns:a16="http://schemas.microsoft.com/office/drawing/2014/main" xmlns="" id="{7039DCAC-1850-089E-449C-6993DAA5A5D6}"/>
              </a:ext>
            </a:extLst>
          </p:cNvPr>
          <p:cNvPicPr>
            <a:picLocks noGrp="1" noChangeAspect="1"/>
          </p:cNvPicPr>
          <p:nvPr>
            <p:ph sz="half" idx="1"/>
          </p:nvPr>
        </p:nvPicPr>
        <p:blipFill>
          <a:blip r:embed="rId2"/>
          <a:stretch>
            <a:fillRect/>
          </a:stretch>
        </p:blipFill>
        <p:spPr>
          <a:xfrm>
            <a:off x="838200" y="469817"/>
            <a:ext cx="3748616" cy="5622925"/>
          </a:xfrm>
        </p:spPr>
      </p:pic>
      <p:sp>
        <p:nvSpPr>
          <p:cNvPr id="4" name="Content Placeholder 3">
            <a:extLst>
              <a:ext uri="{FF2B5EF4-FFF2-40B4-BE49-F238E27FC236}">
                <a16:creationId xmlns:a16="http://schemas.microsoft.com/office/drawing/2014/main" xmlns="" id="{7DD57846-3AAD-037B-6008-A1B4D66FBDA3}"/>
              </a:ext>
            </a:extLst>
          </p:cNvPr>
          <p:cNvSpPr>
            <a:spLocks noGrp="1"/>
          </p:cNvSpPr>
          <p:nvPr>
            <p:ph sz="half" idx="2"/>
          </p:nvPr>
        </p:nvSpPr>
        <p:spPr>
          <a:xfrm>
            <a:off x="5101389" y="553452"/>
            <a:ext cx="6252411" cy="5895473"/>
          </a:xfrm>
        </p:spPr>
        <p:txBody>
          <a:bodyPr>
            <a:normAutofit fontScale="92500"/>
          </a:bodyPr>
          <a:lstStyle/>
          <a:p>
            <a:pPr marL="0" indent="0">
              <a:buNone/>
            </a:pPr>
            <a:r>
              <a:rPr lang="en-GB" sz="4000" dirty="0"/>
              <a:t>“We may think dual allegiance is desirable, but Jesus assures us it is not even possible. We are created for single-minded allegiance. We are designed for it. We are made in the image of one God, to bear the image of one God. We cannot conform to both the image of God and the image of an idol” (Jen Wilkin, </a:t>
            </a:r>
            <a:r>
              <a:rPr lang="en-GB" sz="4000" i="1" dirty="0"/>
              <a:t>Ten Words</a:t>
            </a:r>
            <a:r>
              <a:rPr lang="en-GB" sz="4000" dirty="0"/>
              <a:t>).</a:t>
            </a:r>
            <a:endParaRPr lang="en-HK" sz="4000" dirty="0"/>
          </a:p>
        </p:txBody>
      </p:sp>
    </p:spTree>
    <p:extLst>
      <p:ext uri="{BB962C8B-B14F-4D97-AF65-F5344CB8AC3E}">
        <p14:creationId xmlns:p14="http://schemas.microsoft.com/office/powerpoint/2010/main" val="4276947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B86E12-7249-7FFB-FA2B-CC8C169A6ED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7BD12CF-FD9C-2042-5A08-C8FDD869A19D}"/>
              </a:ext>
            </a:extLst>
          </p:cNvPr>
          <p:cNvSpPr>
            <a:spLocks noGrp="1"/>
          </p:cNvSpPr>
          <p:nvPr>
            <p:ph idx="1"/>
          </p:nvPr>
        </p:nvSpPr>
        <p:spPr/>
        <p:txBody>
          <a:bodyPr>
            <a:normAutofit/>
          </a:bodyPr>
          <a:lstStyle/>
          <a:p>
            <a:r>
              <a:rPr lang="en-US" sz="6000" dirty="0"/>
              <a:t> You?  (second person, singular)</a:t>
            </a:r>
          </a:p>
        </p:txBody>
      </p:sp>
    </p:spTree>
    <p:extLst>
      <p:ext uri="{BB962C8B-B14F-4D97-AF65-F5344CB8AC3E}">
        <p14:creationId xmlns:p14="http://schemas.microsoft.com/office/powerpoint/2010/main" val="2719049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562E7B-3A0C-79F7-0998-736A8AEEA3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6799A537-9D7E-7D45-7F3D-2C622A581643}"/>
              </a:ext>
            </a:extLst>
          </p:cNvPr>
          <p:cNvSpPr>
            <a:spLocks noGrp="1"/>
          </p:cNvSpPr>
          <p:nvPr>
            <p:ph idx="1"/>
          </p:nvPr>
        </p:nvSpPr>
        <p:spPr/>
        <p:txBody>
          <a:bodyPr/>
          <a:lstStyle/>
          <a:p>
            <a:endParaRPr lang="en-US"/>
          </a:p>
        </p:txBody>
      </p:sp>
      <p:pic>
        <p:nvPicPr>
          <p:cNvPr id="1026" name="Picture 2" descr="Provincial government wants you to hold it in - The Fulcrum">
            <a:extLst>
              <a:ext uri="{FF2B5EF4-FFF2-40B4-BE49-F238E27FC236}">
                <a16:creationId xmlns:a16="http://schemas.microsoft.com/office/drawing/2014/main" xmlns="" id="{0EE71B07-184E-B6BC-89D7-D5EDED548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340" y="-40980"/>
            <a:ext cx="10367319" cy="6898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654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D219B3-3A06-C12E-23FD-2F466A0A71B9}"/>
              </a:ext>
            </a:extLst>
          </p:cNvPr>
          <p:cNvSpPr>
            <a:spLocks noGrp="1"/>
          </p:cNvSpPr>
          <p:nvPr>
            <p:ph type="title"/>
          </p:nvPr>
        </p:nvSpPr>
        <p:spPr/>
        <p:txBody>
          <a:bodyPr/>
          <a:lstStyle/>
          <a:p>
            <a:endParaRPr lang="en-US"/>
          </a:p>
        </p:txBody>
      </p:sp>
      <p:pic>
        <p:nvPicPr>
          <p:cNvPr id="5" name="Content Placeholder 4" descr="A picture containing wall, person, sculpture&#10;&#10;Description automatically generated">
            <a:extLst>
              <a:ext uri="{FF2B5EF4-FFF2-40B4-BE49-F238E27FC236}">
                <a16:creationId xmlns:a16="http://schemas.microsoft.com/office/drawing/2014/main" xmlns="" id="{6CD644B1-0627-04E5-3E5A-A903218E7E59}"/>
              </a:ext>
            </a:extLst>
          </p:cNvPr>
          <p:cNvPicPr>
            <a:picLocks noGrp="1" noChangeAspect="1"/>
          </p:cNvPicPr>
          <p:nvPr>
            <p:ph idx="1"/>
          </p:nvPr>
        </p:nvPicPr>
        <p:blipFill>
          <a:blip r:embed="rId2"/>
          <a:stretch>
            <a:fillRect/>
          </a:stretch>
        </p:blipFill>
        <p:spPr>
          <a:xfrm>
            <a:off x="0" y="0"/>
            <a:ext cx="12192000" cy="8110330"/>
          </a:xfrm>
        </p:spPr>
      </p:pic>
    </p:spTree>
    <p:extLst>
      <p:ext uri="{BB962C8B-B14F-4D97-AF65-F5344CB8AC3E}">
        <p14:creationId xmlns:p14="http://schemas.microsoft.com/office/powerpoint/2010/main" val="1381006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3E842D4-9B2B-617C-5AB8-A2DB3294FE9D}"/>
              </a:ext>
            </a:extLst>
          </p:cNvPr>
          <p:cNvSpPr>
            <a:spLocks noGrp="1"/>
          </p:cNvSpPr>
          <p:nvPr>
            <p:ph type="title"/>
          </p:nvPr>
        </p:nvSpPr>
        <p:spPr>
          <a:xfrm>
            <a:off x="686834" y="1153572"/>
            <a:ext cx="3200400" cy="4461163"/>
          </a:xfrm>
        </p:spPr>
        <p:txBody>
          <a:bodyPr>
            <a:normAutofit/>
          </a:bodyPr>
          <a:lstStyle/>
          <a:p>
            <a:r>
              <a:rPr lang="en-US">
                <a:solidFill>
                  <a:srgbClr val="FFFFFF"/>
                </a:solidFill>
              </a:rPr>
              <a:t>1.  The Purpose of the Commands</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3AF56EB0-A587-6B4C-CECD-A835B8013EFC}"/>
              </a:ext>
            </a:extLst>
          </p:cNvPr>
          <p:cNvSpPr>
            <a:spLocks noGrp="1"/>
          </p:cNvSpPr>
          <p:nvPr>
            <p:ph idx="1"/>
          </p:nvPr>
        </p:nvSpPr>
        <p:spPr>
          <a:xfrm>
            <a:off x="4447308" y="591344"/>
            <a:ext cx="6906491" cy="5585619"/>
          </a:xfrm>
        </p:spPr>
        <p:txBody>
          <a:bodyPr anchor="ctr">
            <a:normAutofit/>
          </a:bodyPr>
          <a:lstStyle/>
          <a:p>
            <a:pPr marL="0" indent="0">
              <a:buNone/>
            </a:pPr>
            <a:r>
              <a:rPr lang="en-GB" sz="4400" dirty="0"/>
              <a:t>“Observe them carefully for this will show your wisdom and understanding to the nations, who will hear about all these decrees and say, ‘Surely this great nation is a wise and understanding people’” (4:6)</a:t>
            </a:r>
            <a:endParaRPr lang="en-US" sz="4400" dirty="0"/>
          </a:p>
        </p:txBody>
      </p:sp>
    </p:spTree>
    <p:extLst>
      <p:ext uri="{BB962C8B-B14F-4D97-AF65-F5344CB8AC3E}">
        <p14:creationId xmlns:p14="http://schemas.microsoft.com/office/powerpoint/2010/main" val="740108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93E842D4-9B2B-617C-5AB8-A2DB3294FE9D}"/>
              </a:ext>
            </a:extLst>
          </p:cNvPr>
          <p:cNvSpPr>
            <a:spLocks noGrp="1"/>
          </p:cNvSpPr>
          <p:nvPr>
            <p:ph type="title"/>
          </p:nvPr>
        </p:nvSpPr>
        <p:spPr>
          <a:xfrm>
            <a:off x="686834" y="1153572"/>
            <a:ext cx="3200400" cy="4461163"/>
          </a:xfrm>
        </p:spPr>
        <p:txBody>
          <a:bodyPr>
            <a:normAutofit/>
          </a:bodyPr>
          <a:lstStyle/>
          <a:p>
            <a:r>
              <a:rPr lang="en-US">
                <a:solidFill>
                  <a:srgbClr val="FFFFFF"/>
                </a:solidFill>
              </a:rPr>
              <a:t>1.  The Purpose of the Commands</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3AF56EB0-A587-6B4C-CECD-A835B8013EFC}"/>
              </a:ext>
            </a:extLst>
          </p:cNvPr>
          <p:cNvSpPr>
            <a:spLocks noGrp="1"/>
          </p:cNvSpPr>
          <p:nvPr>
            <p:ph idx="1"/>
          </p:nvPr>
        </p:nvSpPr>
        <p:spPr>
          <a:xfrm>
            <a:off x="4447308" y="591344"/>
            <a:ext cx="6906491" cy="5585619"/>
          </a:xfrm>
        </p:spPr>
        <p:txBody>
          <a:bodyPr anchor="ctr">
            <a:normAutofit/>
          </a:bodyPr>
          <a:lstStyle/>
          <a:p>
            <a:pPr marL="0" indent="0">
              <a:buNone/>
            </a:pPr>
            <a:r>
              <a:rPr lang="en-GB" sz="4400" dirty="0"/>
              <a:t>“what other nation is so great as to have their gods near them the way the LORD our God is near us whenever we pray to him?”</a:t>
            </a:r>
            <a:r>
              <a:rPr lang="en-HK" sz="4400" dirty="0"/>
              <a:t> (v.7)</a:t>
            </a:r>
            <a:endParaRPr lang="en-US" sz="4400" dirty="0"/>
          </a:p>
        </p:txBody>
      </p:sp>
    </p:spTree>
    <p:extLst>
      <p:ext uri="{BB962C8B-B14F-4D97-AF65-F5344CB8AC3E}">
        <p14:creationId xmlns:p14="http://schemas.microsoft.com/office/powerpoint/2010/main" val="3645742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847493"/>
            <a:ext cx="5181600" cy="5329470"/>
          </a:xfrm>
        </p:spPr>
        <p:txBody>
          <a:bodyPr>
            <a:noAutofit/>
          </a:bodyPr>
          <a:lstStyle/>
          <a:p>
            <a:pPr marL="514350" indent="-514350">
              <a:buFont typeface="+mj-lt"/>
              <a:buAutoNum type="arabicPeriod"/>
            </a:pPr>
            <a:r>
              <a:rPr lang="en-US" sz="4000" dirty="0" smtClean="0"/>
              <a:t>You shall have no gods before me</a:t>
            </a:r>
          </a:p>
          <a:p>
            <a:pPr marL="514350" indent="-514350">
              <a:buFont typeface="+mj-lt"/>
              <a:buAutoNum type="arabicPeriod"/>
            </a:pPr>
            <a:r>
              <a:rPr lang="en-US" sz="4000" dirty="0" smtClean="0"/>
              <a:t>You shall not make an idol</a:t>
            </a:r>
          </a:p>
          <a:p>
            <a:pPr marL="514350" indent="-514350">
              <a:buFont typeface="+mj-lt"/>
              <a:buAutoNum type="arabicPeriod"/>
            </a:pPr>
            <a:r>
              <a:rPr lang="en-US" sz="4000" dirty="0" smtClean="0"/>
              <a:t>You shall not misuse the name of the LORD</a:t>
            </a:r>
          </a:p>
          <a:p>
            <a:pPr marL="514350" indent="-514350">
              <a:buFont typeface="+mj-lt"/>
              <a:buAutoNum type="arabicPeriod"/>
            </a:pPr>
            <a:r>
              <a:rPr lang="en-US" sz="4000" dirty="0" smtClean="0"/>
              <a:t>Keep </a:t>
            </a:r>
            <a:r>
              <a:rPr lang="en-US" sz="4000" dirty="0"/>
              <a:t>S</a:t>
            </a:r>
            <a:r>
              <a:rPr lang="en-US" sz="4000" dirty="0" smtClean="0"/>
              <a:t>abbath holy</a:t>
            </a:r>
          </a:p>
        </p:txBody>
      </p:sp>
      <p:sp>
        <p:nvSpPr>
          <p:cNvPr id="4" name="Content Placeholder 3"/>
          <p:cNvSpPr>
            <a:spLocks noGrp="1"/>
          </p:cNvSpPr>
          <p:nvPr>
            <p:ph sz="half" idx="2"/>
          </p:nvPr>
        </p:nvSpPr>
        <p:spPr>
          <a:xfrm>
            <a:off x="6172200" y="847493"/>
            <a:ext cx="5181600" cy="5329470"/>
          </a:xfrm>
        </p:spPr>
        <p:txBody>
          <a:bodyPr>
            <a:normAutofit/>
          </a:bodyPr>
          <a:lstStyle/>
          <a:p>
            <a:pPr marL="742950" indent="-742950">
              <a:lnSpc>
                <a:spcPct val="100000"/>
              </a:lnSpc>
              <a:spcBef>
                <a:spcPts val="0"/>
              </a:spcBef>
              <a:buFont typeface="+mj-lt"/>
              <a:buAutoNum type="arabicPeriod" startAt="5"/>
              <a:defRPr/>
            </a:pPr>
            <a:r>
              <a:rPr lang="en-US" sz="4000" dirty="0"/>
              <a:t>Honor your </a:t>
            </a:r>
            <a:r>
              <a:rPr lang="en-US" sz="4000" dirty="0" smtClean="0"/>
              <a:t>parents</a:t>
            </a:r>
          </a:p>
          <a:p>
            <a:pPr marL="514350" marR="0" lvl="0" indent="-514350" defTabSz="914400" eaLnBrk="1" fontAlgn="auto" latinLnBrk="0" hangingPunct="1">
              <a:lnSpc>
                <a:spcPct val="100000"/>
              </a:lnSpc>
              <a:spcBef>
                <a:spcPts val="0"/>
              </a:spcBef>
              <a:spcAft>
                <a:spcPts val="0"/>
              </a:spcAft>
              <a:buClrTx/>
              <a:buSzTx/>
              <a:buFont typeface="+mj-lt"/>
              <a:buAutoNum type="arabicPeriod" startAt="5"/>
              <a:tabLst/>
              <a:defRPr/>
            </a:pPr>
            <a:r>
              <a:rPr lang="en-US" sz="4000" dirty="0" smtClean="0"/>
              <a:t>You shall not murder</a:t>
            </a:r>
          </a:p>
          <a:p>
            <a:pPr marL="514350" marR="0" lvl="0" indent="-514350" defTabSz="914400" eaLnBrk="1" fontAlgn="auto" latinLnBrk="0" hangingPunct="1">
              <a:lnSpc>
                <a:spcPct val="100000"/>
              </a:lnSpc>
              <a:spcBef>
                <a:spcPts val="0"/>
              </a:spcBef>
              <a:spcAft>
                <a:spcPts val="0"/>
              </a:spcAft>
              <a:buClrTx/>
              <a:buSzTx/>
              <a:buFont typeface="+mj-lt"/>
              <a:buAutoNum type="arabicPeriod" startAt="5"/>
              <a:tabLst/>
              <a:defRPr/>
            </a:pPr>
            <a:r>
              <a:rPr lang="en-US" sz="4000" dirty="0" smtClean="0"/>
              <a:t>You shall not commit adultery</a:t>
            </a:r>
          </a:p>
          <a:p>
            <a:pPr marL="514350" marR="0" lvl="0" indent="-514350" defTabSz="914400" eaLnBrk="1" fontAlgn="auto" latinLnBrk="0" hangingPunct="1">
              <a:lnSpc>
                <a:spcPct val="100000"/>
              </a:lnSpc>
              <a:spcBef>
                <a:spcPts val="0"/>
              </a:spcBef>
              <a:spcAft>
                <a:spcPts val="0"/>
              </a:spcAft>
              <a:buClrTx/>
              <a:buSzTx/>
              <a:buFont typeface="+mj-lt"/>
              <a:buAutoNum type="arabicPeriod" startAt="5"/>
              <a:tabLst/>
              <a:defRPr/>
            </a:pPr>
            <a:r>
              <a:rPr lang="en-US" sz="4000" dirty="0" smtClean="0"/>
              <a:t>You shall not steal</a:t>
            </a:r>
          </a:p>
          <a:p>
            <a:pPr marL="514350" marR="0" lvl="0" indent="-514350" defTabSz="914400" eaLnBrk="1" fontAlgn="auto" latinLnBrk="0" hangingPunct="1">
              <a:lnSpc>
                <a:spcPct val="100000"/>
              </a:lnSpc>
              <a:spcBef>
                <a:spcPts val="0"/>
              </a:spcBef>
              <a:spcAft>
                <a:spcPts val="0"/>
              </a:spcAft>
              <a:buClrTx/>
              <a:buSzTx/>
              <a:buFont typeface="+mj-lt"/>
              <a:buAutoNum type="arabicPeriod" startAt="5"/>
              <a:tabLst/>
              <a:defRPr/>
            </a:pPr>
            <a:r>
              <a:rPr lang="en-US" sz="4000" dirty="0" smtClean="0"/>
              <a:t>You shall not give false testimony</a:t>
            </a:r>
          </a:p>
          <a:p>
            <a:pPr marL="514350" marR="0" lvl="0" indent="-514350" defTabSz="914400" eaLnBrk="1" fontAlgn="auto" latinLnBrk="0" hangingPunct="1">
              <a:lnSpc>
                <a:spcPct val="100000"/>
              </a:lnSpc>
              <a:spcBef>
                <a:spcPts val="0"/>
              </a:spcBef>
              <a:spcAft>
                <a:spcPts val="0"/>
              </a:spcAft>
              <a:buClrTx/>
              <a:buSzTx/>
              <a:buFont typeface="+mj-lt"/>
              <a:buAutoNum type="arabicPeriod" startAt="5"/>
              <a:tabLst/>
              <a:defRPr/>
            </a:pPr>
            <a:r>
              <a:rPr lang="en-US" sz="4000" dirty="0" smtClean="0"/>
              <a:t>You shall not covet </a:t>
            </a:r>
          </a:p>
          <a:p>
            <a:pPr marL="0" marR="0" lvl="0" indent="0" defTabSz="914400" eaLnBrk="1" fontAlgn="auto" latinLnBrk="0" hangingPunct="1">
              <a:lnSpc>
                <a:spcPct val="100000"/>
              </a:lnSpc>
              <a:spcBef>
                <a:spcPts val="0"/>
              </a:spcBef>
              <a:spcAft>
                <a:spcPts val="0"/>
              </a:spcAft>
              <a:buClrTx/>
              <a:buSzTx/>
              <a:buFontTx/>
              <a:buNone/>
              <a:tabLst/>
              <a:defRPr/>
            </a:pPr>
            <a:endParaRPr lang="en-US" sz="4000" dirty="0"/>
          </a:p>
        </p:txBody>
      </p:sp>
    </p:spTree>
    <p:extLst>
      <p:ext uri="{BB962C8B-B14F-4D97-AF65-F5344CB8AC3E}">
        <p14:creationId xmlns:p14="http://schemas.microsoft.com/office/powerpoint/2010/main" val="706839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93E842D4-9B2B-617C-5AB8-A2DB3294FE9D}"/>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Implied order in the commands</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3AF56EB0-A587-6B4C-CECD-A835B8013EFC}"/>
              </a:ext>
            </a:extLst>
          </p:cNvPr>
          <p:cNvSpPr>
            <a:spLocks noGrp="1"/>
          </p:cNvSpPr>
          <p:nvPr>
            <p:ph idx="1"/>
          </p:nvPr>
        </p:nvSpPr>
        <p:spPr>
          <a:xfrm>
            <a:off x="4447308" y="591344"/>
            <a:ext cx="6906491" cy="5585619"/>
          </a:xfrm>
        </p:spPr>
        <p:txBody>
          <a:bodyPr anchor="ctr">
            <a:normAutofit/>
          </a:bodyPr>
          <a:lstStyle/>
          <a:p>
            <a:pPr>
              <a:buFontTx/>
              <a:buChar char="-"/>
            </a:pPr>
            <a:r>
              <a:rPr lang="en-US" sz="5400" dirty="0"/>
              <a:t>God (1-3), </a:t>
            </a:r>
          </a:p>
          <a:p>
            <a:pPr>
              <a:buFontTx/>
              <a:buChar char="-"/>
            </a:pPr>
            <a:r>
              <a:rPr lang="en-US" sz="5400" dirty="0"/>
              <a:t>Society (4), </a:t>
            </a:r>
          </a:p>
          <a:p>
            <a:pPr>
              <a:buFontTx/>
              <a:buChar char="-"/>
            </a:pPr>
            <a:r>
              <a:rPr lang="en-US" sz="5400" dirty="0"/>
              <a:t>Family (5), </a:t>
            </a:r>
          </a:p>
          <a:p>
            <a:pPr>
              <a:buFontTx/>
              <a:buChar char="-"/>
            </a:pPr>
            <a:r>
              <a:rPr lang="en-US" sz="5400" dirty="0"/>
              <a:t>Life (6) </a:t>
            </a:r>
          </a:p>
          <a:p>
            <a:pPr>
              <a:buFontTx/>
              <a:buChar char="-"/>
            </a:pPr>
            <a:r>
              <a:rPr lang="en-US" sz="5400" dirty="0"/>
              <a:t>Sex (7), </a:t>
            </a:r>
          </a:p>
          <a:p>
            <a:pPr>
              <a:buFontTx/>
              <a:buChar char="-"/>
            </a:pPr>
            <a:r>
              <a:rPr lang="en-US" sz="5400" dirty="0"/>
              <a:t>Property/money (9-10)</a:t>
            </a:r>
          </a:p>
        </p:txBody>
      </p:sp>
    </p:spTree>
    <p:extLst>
      <p:ext uri="{BB962C8B-B14F-4D97-AF65-F5344CB8AC3E}">
        <p14:creationId xmlns:p14="http://schemas.microsoft.com/office/powerpoint/2010/main" val="236566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478D184-3A73-8ECF-4F0A-EAD5B563E19E}"/>
              </a:ext>
            </a:extLst>
          </p:cNvPr>
          <p:cNvSpPr>
            <a:spLocks noGrp="1"/>
          </p:cNvSpPr>
          <p:nvPr>
            <p:ph type="title"/>
          </p:nvPr>
        </p:nvSpPr>
        <p:spPr>
          <a:xfrm>
            <a:off x="686834" y="1153572"/>
            <a:ext cx="3200400" cy="4461163"/>
          </a:xfrm>
        </p:spPr>
        <p:txBody>
          <a:bodyPr>
            <a:normAutofit/>
          </a:bodyPr>
          <a:lstStyle/>
          <a:p>
            <a:r>
              <a:rPr lang="en-US">
                <a:solidFill>
                  <a:srgbClr val="FFFFFF"/>
                </a:solidFill>
              </a:rPr>
              <a:t>2.  Grounds of the Commands</a:t>
            </a: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9C2D443A-280A-4EDB-E39B-5B864C65E16B}"/>
              </a:ext>
            </a:extLst>
          </p:cNvPr>
          <p:cNvSpPr>
            <a:spLocks noGrp="1"/>
          </p:cNvSpPr>
          <p:nvPr>
            <p:ph idx="1"/>
          </p:nvPr>
        </p:nvSpPr>
        <p:spPr>
          <a:xfrm>
            <a:off x="4447308" y="591344"/>
            <a:ext cx="6906491" cy="5585619"/>
          </a:xfrm>
        </p:spPr>
        <p:txBody>
          <a:bodyPr anchor="ctr">
            <a:normAutofit/>
          </a:bodyPr>
          <a:lstStyle/>
          <a:p>
            <a:endParaRPr lang="en-US"/>
          </a:p>
        </p:txBody>
      </p:sp>
    </p:spTree>
    <p:extLst>
      <p:ext uri="{BB962C8B-B14F-4D97-AF65-F5344CB8AC3E}">
        <p14:creationId xmlns:p14="http://schemas.microsoft.com/office/powerpoint/2010/main" val="1245238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Content Placeholder 6" descr="A picture containing text, sky, sunset&#10;&#10;Description automatically generated">
            <a:extLst>
              <a:ext uri="{FF2B5EF4-FFF2-40B4-BE49-F238E27FC236}">
                <a16:creationId xmlns:a16="http://schemas.microsoft.com/office/drawing/2014/main" xmlns="" id="{2BE9310A-27F2-F389-1FE0-5394F19566AA}"/>
              </a:ext>
            </a:extLst>
          </p:cNvPr>
          <p:cNvPicPr>
            <a:picLocks noGrp="1" noChangeAspect="1"/>
          </p:cNvPicPr>
          <p:nvPr>
            <p:ph idx="1"/>
          </p:nvPr>
        </p:nvPicPr>
        <p:blipFill rotWithShape="1">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12440853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628</TotalTime>
  <Words>347</Words>
  <Application>Microsoft Macintosh PowerPoint</Application>
  <PresentationFormat>Widescreen</PresentationFormat>
  <Paragraphs>34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Calibri</vt:lpstr>
      <vt:lpstr>Calibri Light</vt:lpstr>
      <vt:lpstr>Arial</vt:lpstr>
      <vt:lpstr>Office Theme</vt:lpstr>
      <vt:lpstr>PowerPoint Presentation</vt:lpstr>
      <vt:lpstr>PowerPoint Presentation</vt:lpstr>
      <vt:lpstr>PowerPoint Presentation</vt:lpstr>
      <vt:lpstr>1.  The Purpose of the Commands</vt:lpstr>
      <vt:lpstr>1.  The Purpose of the Commands</vt:lpstr>
      <vt:lpstr>PowerPoint Presentation</vt:lpstr>
      <vt:lpstr>Implied order in the commands</vt:lpstr>
      <vt:lpstr>2.  Grounds of the Commands</vt:lpstr>
      <vt:lpstr>PowerPoint Presentation</vt:lpstr>
      <vt:lpstr>PowerPoint Presentation</vt:lpstr>
      <vt:lpstr>PowerPoint Presentation</vt:lpstr>
      <vt:lpstr>PowerPoint Presentation</vt:lpstr>
      <vt:lpstr>2.  Grounds of the Commands</vt:lpstr>
      <vt:lpstr>3. Test of Loyalty</vt:lpstr>
      <vt:lpstr>3. Test of Loyalty</vt:lpstr>
      <vt:lpstr>PowerPoint Presentation</vt:lpstr>
      <vt:lpstr>PowerPoint Presentation</vt:lpstr>
      <vt:lpstr>PowerPoint Presentation</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Heewoo Han</dc:creator>
  <cp:lastModifiedBy>heewoo@shatinchurch.org.hk</cp:lastModifiedBy>
  <cp:revision>8</cp:revision>
  <dcterms:created xsi:type="dcterms:W3CDTF">2022-06-10T08:57:39Z</dcterms:created>
  <dcterms:modified xsi:type="dcterms:W3CDTF">2022-06-11T23:58:31Z</dcterms:modified>
</cp:coreProperties>
</file>