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1"/>
    <p:sldMasterId id="2147483692" r:id="rId2"/>
  </p:sldMasterIdLst>
  <p:notesMasterIdLst>
    <p:notesMasterId r:id="rId25"/>
  </p:notesMasterIdLst>
  <p:sldIdLst>
    <p:sldId id="330" r:id="rId3"/>
    <p:sldId id="341" r:id="rId4"/>
    <p:sldId id="344" r:id="rId5"/>
    <p:sldId id="342" r:id="rId6"/>
    <p:sldId id="355" r:id="rId7"/>
    <p:sldId id="337" r:id="rId8"/>
    <p:sldId id="334" r:id="rId9"/>
    <p:sldId id="343" r:id="rId10"/>
    <p:sldId id="336" r:id="rId11"/>
    <p:sldId id="354" r:id="rId12"/>
    <p:sldId id="350" r:id="rId13"/>
    <p:sldId id="345" r:id="rId14"/>
    <p:sldId id="346" r:id="rId15"/>
    <p:sldId id="347" r:id="rId16"/>
    <p:sldId id="338" r:id="rId17"/>
    <p:sldId id="339" r:id="rId18"/>
    <p:sldId id="352" r:id="rId19"/>
    <p:sldId id="348" r:id="rId20"/>
    <p:sldId id="340" r:id="rId21"/>
    <p:sldId id="353" r:id="rId22"/>
    <p:sldId id="356" r:id="rId23"/>
    <p:sldId id="35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3D9A"/>
    <a:srgbClr val="F8F87B"/>
    <a:srgbClr val="EE3F53"/>
    <a:srgbClr val="B9BFCA"/>
    <a:srgbClr val="66C2CD"/>
    <a:srgbClr val="D290E4"/>
    <a:srgbClr val="71BEF2"/>
    <a:srgbClr val="DBAB79"/>
    <a:srgbClr val="A8CC8C"/>
    <a:srgbClr val="E883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F1C2B9-0A8A-D544-B02B-0389141A4E5C}" v="8" dt="2022-09-24T20:26:45.5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66" autoAdjust="0"/>
    <p:restoredTop sz="96327" autoAdjust="0"/>
  </p:normalViewPr>
  <p:slideViewPr>
    <p:cSldViewPr snapToGrid="0" showGuides="1">
      <p:cViewPr varScale="1">
        <p:scale>
          <a:sx n="128" d="100"/>
          <a:sy n="128" d="100"/>
        </p:scale>
        <p:origin x="352" y="1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hoda Chan" userId="7a9c14a08ee8c240" providerId="LiveId" clId="{B8F1C2B9-0A8A-D544-B02B-0389141A4E5C}"/>
    <pc:docChg chg="undo custSel addSld delSld modSld sldOrd">
      <pc:chgData name="Rhoda Chan" userId="7a9c14a08ee8c240" providerId="LiveId" clId="{B8F1C2B9-0A8A-D544-B02B-0389141A4E5C}" dt="2022-09-24T20:27:17.531" v="832" actId="27636"/>
      <pc:docMkLst>
        <pc:docMk/>
      </pc:docMkLst>
      <pc:sldChg chg="modSp mod">
        <pc:chgData name="Rhoda Chan" userId="7a9c14a08ee8c240" providerId="LiveId" clId="{B8F1C2B9-0A8A-D544-B02B-0389141A4E5C}" dt="2022-09-24T20:27:17.531" v="832" actId="27636"/>
        <pc:sldMkLst>
          <pc:docMk/>
          <pc:sldMk cId="925986790" sldId="330"/>
        </pc:sldMkLst>
        <pc:spChg chg="mod">
          <ac:chgData name="Rhoda Chan" userId="7a9c14a08ee8c240" providerId="LiveId" clId="{B8F1C2B9-0A8A-D544-B02B-0389141A4E5C}" dt="2022-09-24T20:27:17.531" v="832" actId="27636"/>
          <ac:spMkLst>
            <pc:docMk/>
            <pc:sldMk cId="925986790" sldId="330"/>
            <ac:spMk id="5" creationId="{00000000-0000-0000-0000-000000000000}"/>
          </ac:spMkLst>
        </pc:spChg>
      </pc:sldChg>
      <pc:sldChg chg="modSp mod">
        <pc:chgData name="Rhoda Chan" userId="7a9c14a08ee8c240" providerId="LiveId" clId="{B8F1C2B9-0A8A-D544-B02B-0389141A4E5C}" dt="2022-09-24T19:52:06.574" v="239" actId="108"/>
        <pc:sldMkLst>
          <pc:docMk/>
          <pc:sldMk cId="4154540561" sldId="334"/>
        </pc:sldMkLst>
        <pc:spChg chg="mod">
          <ac:chgData name="Rhoda Chan" userId="7a9c14a08ee8c240" providerId="LiveId" clId="{B8F1C2B9-0A8A-D544-B02B-0389141A4E5C}" dt="2022-09-24T19:52:06.574" v="239" actId="108"/>
          <ac:spMkLst>
            <pc:docMk/>
            <pc:sldMk cId="4154540561" sldId="334"/>
            <ac:spMk id="6" creationId="{4AD2F034-1AA1-45F2-AACA-3ABBD51179DA}"/>
          </ac:spMkLst>
        </pc:spChg>
      </pc:sldChg>
      <pc:sldChg chg="modSp mod">
        <pc:chgData name="Rhoda Chan" userId="7a9c14a08ee8c240" providerId="LiveId" clId="{B8F1C2B9-0A8A-D544-B02B-0389141A4E5C}" dt="2022-09-24T19:52:27.432" v="244" actId="108"/>
        <pc:sldMkLst>
          <pc:docMk/>
          <pc:sldMk cId="349710957" sldId="336"/>
        </pc:sldMkLst>
        <pc:spChg chg="mod">
          <ac:chgData name="Rhoda Chan" userId="7a9c14a08ee8c240" providerId="LiveId" clId="{B8F1C2B9-0A8A-D544-B02B-0389141A4E5C}" dt="2022-09-24T19:52:27.432" v="244" actId="108"/>
          <ac:spMkLst>
            <pc:docMk/>
            <pc:sldMk cId="349710957" sldId="336"/>
            <ac:spMk id="6" creationId="{4AD2F034-1AA1-45F2-AACA-3ABBD51179DA}"/>
          </ac:spMkLst>
        </pc:spChg>
      </pc:sldChg>
      <pc:sldChg chg="modSp mod">
        <pc:chgData name="Rhoda Chan" userId="7a9c14a08ee8c240" providerId="LiveId" clId="{B8F1C2B9-0A8A-D544-B02B-0389141A4E5C}" dt="2022-09-24T19:51:39.372" v="233" actId="108"/>
        <pc:sldMkLst>
          <pc:docMk/>
          <pc:sldMk cId="3019832541" sldId="337"/>
        </pc:sldMkLst>
        <pc:spChg chg="mod">
          <ac:chgData name="Rhoda Chan" userId="7a9c14a08ee8c240" providerId="LiveId" clId="{B8F1C2B9-0A8A-D544-B02B-0389141A4E5C}" dt="2022-09-24T19:51:39.372" v="233" actId="108"/>
          <ac:spMkLst>
            <pc:docMk/>
            <pc:sldMk cId="3019832541" sldId="337"/>
            <ac:spMk id="6" creationId="{4AD2F034-1AA1-45F2-AACA-3ABBD51179DA}"/>
          </ac:spMkLst>
        </pc:spChg>
      </pc:sldChg>
      <pc:sldChg chg="modSp mod">
        <pc:chgData name="Rhoda Chan" userId="7a9c14a08ee8c240" providerId="LiveId" clId="{B8F1C2B9-0A8A-D544-B02B-0389141A4E5C}" dt="2022-09-24T19:54:24.089" v="290" actId="108"/>
        <pc:sldMkLst>
          <pc:docMk/>
          <pc:sldMk cId="3107648666" sldId="338"/>
        </pc:sldMkLst>
        <pc:spChg chg="mod">
          <ac:chgData name="Rhoda Chan" userId="7a9c14a08ee8c240" providerId="LiveId" clId="{B8F1C2B9-0A8A-D544-B02B-0389141A4E5C}" dt="2022-09-24T19:54:24.089" v="290" actId="108"/>
          <ac:spMkLst>
            <pc:docMk/>
            <pc:sldMk cId="3107648666" sldId="338"/>
            <ac:spMk id="6" creationId="{4AD2F034-1AA1-45F2-AACA-3ABBD51179DA}"/>
          </ac:spMkLst>
        </pc:spChg>
      </pc:sldChg>
      <pc:sldChg chg="modSp mod">
        <pc:chgData name="Rhoda Chan" userId="7a9c14a08ee8c240" providerId="LiveId" clId="{B8F1C2B9-0A8A-D544-B02B-0389141A4E5C}" dt="2022-09-24T19:54:52.148" v="296" actId="20577"/>
        <pc:sldMkLst>
          <pc:docMk/>
          <pc:sldMk cId="1462869349" sldId="339"/>
        </pc:sldMkLst>
        <pc:spChg chg="mod">
          <ac:chgData name="Rhoda Chan" userId="7a9c14a08ee8c240" providerId="LiveId" clId="{B8F1C2B9-0A8A-D544-B02B-0389141A4E5C}" dt="2022-09-24T19:54:52.148" v="296" actId="20577"/>
          <ac:spMkLst>
            <pc:docMk/>
            <pc:sldMk cId="1462869349" sldId="339"/>
            <ac:spMk id="6" creationId="{4AD2F034-1AA1-45F2-AACA-3ABBD51179DA}"/>
          </ac:spMkLst>
        </pc:spChg>
      </pc:sldChg>
      <pc:sldChg chg="modSp mod">
        <pc:chgData name="Rhoda Chan" userId="7a9c14a08ee8c240" providerId="LiveId" clId="{B8F1C2B9-0A8A-D544-B02B-0389141A4E5C}" dt="2022-09-24T20:02:28.412" v="307" actId="12"/>
        <pc:sldMkLst>
          <pc:docMk/>
          <pc:sldMk cId="168471644" sldId="340"/>
        </pc:sldMkLst>
        <pc:spChg chg="mod">
          <ac:chgData name="Rhoda Chan" userId="7a9c14a08ee8c240" providerId="LiveId" clId="{B8F1C2B9-0A8A-D544-B02B-0389141A4E5C}" dt="2022-09-24T20:02:28.412" v="307" actId="12"/>
          <ac:spMkLst>
            <pc:docMk/>
            <pc:sldMk cId="168471644" sldId="340"/>
            <ac:spMk id="6" creationId="{4AD2F034-1AA1-45F2-AACA-3ABBD51179DA}"/>
          </ac:spMkLst>
        </pc:spChg>
      </pc:sldChg>
      <pc:sldChg chg="modSp mod">
        <pc:chgData name="Rhoda Chan" userId="7a9c14a08ee8c240" providerId="LiveId" clId="{B8F1C2B9-0A8A-D544-B02B-0389141A4E5C}" dt="2022-09-24T19:31:19.715" v="9" actId="1076"/>
        <pc:sldMkLst>
          <pc:docMk/>
          <pc:sldMk cId="3829217139" sldId="344"/>
        </pc:sldMkLst>
        <pc:spChg chg="mod">
          <ac:chgData name="Rhoda Chan" userId="7a9c14a08ee8c240" providerId="LiveId" clId="{B8F1C2B9-0A8A-D544-B02B-0389141A4E5C}" dt="2022-09-24T19:31:19.715" v="9" actId="1076"/>
          <ac:spMkLst>
            <pc:docMk/>
            <pc:sldMk cId="3829217139" sldId="344"/>
            <ac:spMk id="2" creationId="{A7DFAAF2-07FA-9D43-BE02-FBE2C1337CB2}"/>
          </ac:spMkLst>
        </pc:spChg>
      </pc:sldChg>
      <pc:sldChg chg="modSp mod">
        <pc:chgData name="Rhoda Chan" userId="7a9c14a08ee8c240" providerId="LiveId" clId="{B8F1C2B9-0A8A-D544-B02B-0389141A4E5C}" dt="2022-09-24T19:48:22.864" v="225" actId="20577"/>
        <pc:sldMkLst>
          <pc:docMk/>
          <pc:sldMk cId="1859424682" sldId="345"/>
        </pc:sldMkLst>
        <pc:spChg chg="mod">
          <ac:chgData name="Rhoda Chan" userId="7a9c14a08ee8c240" providerId="LiveId" clId="{B8F1C2B9-0A8A-D544-B02B-0389141A4E5C}" dt="2022-09-24T19:47:30.050" v="205" actId="20577"/>
          <ac:spMkLst>
            <pc:docMk/>
            <pc:sldMk cId="1859424682" sldId="345"/>
            <ac:spMk id="2" creationId="{A7DFAAF2-07FA-9D43-BE02-FBE2C1337CB2}"/>
          </ac:spMkLst>
        </pc:spChg>
        <pc:spChg chg="mod">
          <ac:chgData name="Rhoda Chan" userId="7a9c14a08ee8c240" providerId="LiveId" clId="{B8F1C2B9-0A8A-D544-B02B-0389141A4E5C}" dt="2022-09-24T19:48:22.864" v="225" actId="20577"/>
          <ac:spMkLst>
            <pc:docMk/>
            <pc:sldMk cId="1859424682" sldId="345"/>
            <ac:spMk id="3" creationId="{31937A42-5E17-F14A-96C1-097A3B225994}"/>
          </ac:spMkLst>
        </pc:spChg>
      </pc:sldChg>
      <pc:sldChg chg="new del">
        <pc:chgData name="Rhoda Chan" userId="7a9c14a08ee8c240" providerId="LiveId" clId="{B8F1C2B9-0A8A-D544-B02B-0389141A4E5C}" dt="2022-09-24T19:32:18.390" v="11" actId="2696"/>
        <pc:sldMkLst>
          <pc:docMk/>
          <pc:sldMk cId="377443709" sldId="349"/>
        </pc:sldMkLst>
      </pc:sldChg>
      <pc:sldChg chg="new del">
        <pc:chgData name="Rhoda Chan" userId="7a9c14a08ee8c240" providerId="LiveId" clId="{B8F1C2B9-0A8A-D544-B02B-0389141A4E5C}" dt="2022-09-24T19:32:44.837" v="13" actId="680"/>
        <pc:sldMkLst>
          <pc:docMk/>
          <pc:sldMk cId="1035345676" sldId="349"/>
        </pc:sldMkLst>
      </pc:sldChg>
      <pc:sldChg chg="addSp delSp new del mod">
        <pc:chgData name="Rhoda Chan" userId="7a9c14a08ee8c240" providerId="LiveId" clId="{B8F1C2B9-0A8A-D544-B02B-0389141A4E5C}" dt="2022-09-24T19:34:08.957" v="18" actId="2696"/>
        <pc:sldMkLst>
          <pc:docMk/>
          <pc:sldMk cId="3773743747" sldId="349"/>
        </pc:sldMkLst>
        <pc:spChg chg="add del">
          <ac:chgData name="Rhoda Chan" userId="7a9c14a08ee8c240" providerId="LiveId" clId="{B8F1C2B9-0A8A-D544-B02B-0389141A4E5C}" dt="2022-09-24T19:33:57.426" v="16" actId="478"/>
          <ac:spMkLst>
            <pc:docMk/>
            <pc:sldMk cId="3773743747" sldId="349"/>
            <ac:spMk id="2" creationId="{D7B879AA-C791-47A3-5EEB-A3D276F3F4FF}"/>
          </ac:spMkLst>
        </pc:spChg>
      </pc:sldChg>
      <pc:sldChg chg="addSp delSp modSp new mod modClrScheme chgLayout">
        <pc:chgData name="Rhoda Chan" userId="7a9c14a08ee8c240" providerId="LiveId" clId="{B8F1C2B9-0A8A-D544-B02B-0389141A4E5C}" dt="2022-09-24T19:53:16.280" v="288" actId="313"/>
        <pc:sldMkLst>
          <pc:docMk/>
          <pc:sldMk cId="2111350870" sldId="350"/>
        </pc:sldMkLst>
        <pc:spChg chg="mod">
          <ac:chgData name="Rhoda Chan" userId="7a9c14a08ee8c240" providerId="LiveId" clId="{B8F1C2B9-0A8A-D544-B02B-0389141A4E5C}" dt="2022-09-24T19:46:40.885" v="193" actId="26606"/>
          <ac:spMkLst>
            <pc:docMk/>
            <pc:sldMk cId="2111350870" sldId="350"/>
            <ac:spMk id="2" creationId="{7EC65046-2F87-60BC-C640-910F718CDBF3}"/>
          </ac:spMkLst>
        </pc:spChg>
        <pc:spChg chg="del">
          <ac:chgData name="Rhoda Chan" userId="7a9c14a08ee8c240" providerId="LiveId" clId="{B8F1C2B9-0A8A-D544-B02B-0389141A4E5C}" dt="2022-09-24T19:34:29.390" v="47" actId="478"/>
          <ac:spMkLst>
            <pc:docMk/>
            <pc:sldMk cId="2111350870" sldId="350"/>
            <ac:spMk id="3" creationId="{F6151809-CBC4-0C75-474D-FBA5915E1466}"/>
          </ac:spMkLst>
        </pc:spChg>
        <pc:spChg chg="add mod">
          <ac:chgData name="Rhoda Chan" userId="7a9c14a08ee8c240" providerId="LiveId" clId="{B8F1C2B9-0A8A-D544-B02B-0389141A4E5C}" dt="2022-09-24T19:53:16.280" v="288" actId="313"/>
          <ac:spMkLst>
            <pc:docMk/>
            <pc:sldMk cId="2111350870" sldId="350"/>
            <ac:spMk id="6" creationId="{0FC7879E-6E10-6C78-175D-F09B069CD9E7}"/>
          </ac:spMkLst>
        </pc:spChg>
        <pc:picChg chg="add mod modCrop">
          <ac:chgData name="Rhoda Chan" userId="7a9c14a08ee8c240" providerId="LiveId" clId="{B8F1C2B9-0A8A-D544-B02B-0389141A4E5C}" dt="2022-09-24T19:46:40.885" v="193" actId="26606"/>
          <ac:picMkLst>
            <pc:docMk/>
            <pc:sldMk cId="2111350870" sldId="350"/>
            <ac:picMk id="5" creationId="{5B4B4A7E-2F86-6CC1-5569-C51685487CD0}"/>
          </ac:picMkLst>
        </pc:picChg>
      </pc:sldChg>
      <pc:sldChg chg="new del">
        <pc:chgData name="Rhoda Chan" userId="7a9c14a08ee8c240" providerId="LiveId" clId="{B8F1C2B9-0A8A-D544-B02B-0389141A4E5C}" dt="2022-09-24T20:00:32.539" v="299" actId="2696"/>
        <pc:sldMkLst>
          <pc:docMk/>
          <pc:sldMk cId="3456354745" sldId="351"/>
        </pc:sldMkLst>
      </pc:sldChg>
      <pc:sldChg chg="addSp modSp new mod modClrScheme chgLayout">
        <pc:chgData name="Rhoda Chan" userId="7a9c14a08ee8c240" providerId="LiveId" clId="{B8F1C2B9-0A8A-D544-B02B-0389141A4E5C}" dt="2022-09-24T20:00:52.267" v="303" actId="26606"/>
        <pc:sldMkLst>
          <pc:docMk/>
          <pc:sldMk cId="4032177603" sldId="352"/>
        </pc:sldMkLst>
        <pc:picChg chg="add mod">
          <ac:chgData name="Rhoda Chan" userId="7a9c14a08ee8c240" providerId="LiveId" clId="{B8F1C2B9-0A8A-D544-B02B-0389141A4E5C}" dt="2022-09-24T20:00:52.267" v="303" actId="26606"/>
          <ac:picMkLst>
            <pc:docMk/>
            <pc:sldMk cId="4032177603" sldId="352"/>
            <ac:picMk id="3" creationId="{688D1A83-3D47-6184-DC2F-9FD0943D4FA7}"/>
          </ac:picMkLst>
        </pc:picChg>
      </pc:sldChg>
      <pc:sldChg chg="modSp add mod">
        <pc:chgData name="Rhoda Chan" userId="7a9c14a08ee8c240" providerId="LiveId" clId="{B8F1C2B9-0A8A-D544-B02B-0389141A4E5C}" dt="2022-09-24T20:07:22.047" v="478" actId="20577"/>
        <pc:sldMkLst>
          <pc:docMk/>
          <pc:sldMk cId="3668732250" sldId="353"/>
        </pc:sldMkLst>
        <pc:spChg chg="mod">
          <ac:chgData name="Rhoda Chan" userId="7a9c14a08ee8c240" providerId="LiveId" clId="{B8F1C2B9-0A8A-D544-B02B-0389141A4E5C}" dt="2022-09-24T20:03:32.922" v="327" actId="20577"/>
          <ac:spMkLst>
            <pc:docMk/>
            <pc:sldMk cId="3668732250" sldId="353"/>
            <ac:spMk id="2" creationId="{7EC65046-2F87-60BC-C640-910F718CDBF3}"/>
          </ac:spMkLst>
        </pc:spChg>
        <pc:spChg chg="mod">
          <ac:chgData name="Rhoda Chan" userId="7a9c14a08ee8c240" providerId="LiveId" clId="{B8F1C2B9-0A8A-D544-B02B-0389141A4E5C}" dt="2022-09-24T20:07:22.047" v="478" actId="20577"/>
          <ac:spMkLst>
            <pc:docMk/>
            <pc:sldMk cId="3668732250" sldId="353"/>
            <ac:spMk id="6" creationId="{0FC7879E-6E10-6C78-175D-F09B069CD9E7}"/>
          </ac:spMkLst>
        </pc:spChg>
        <pc:picChg chg="mod modCrop">
          <ac:chgData name="Rhoda Chan" userId="7a9c14a08ee8c240" providerId="LiveId" clId="{B8F1C2B9-0A8A-D544-B02B-0389141A4E5C}" dt="2022-09-24T20:06:06.565" v="331" actId="1076"/>
          <ac:picMkLst>
            <pc:docMk/>
            <pc:sldMk cId="3668732250" sldId="353"/>
            <ac:picMk id="5" creationId="{5B4B4A7E-2F86-6CC1-5569-C51685487CD0}"/>
          </ac:picMkLst>
        </pc:picChg>
      </pc:sldChg>
      <pc:sldChg chg="modSp new mod">
        <pc:chgData name="Rhoda Chan" userId="7a9c14a08ee8c240" providerId="LiveId" clId="{B8F1C2B9-0A8A-D544-B02B-0389141A4E5C}" dt="2022-09-24T20:23:22.925" v="791" actId="20577"/>
        <pc:sldMkLst>
          <pc:docMk/>
          <pc:sldMk cId="974628673" sldId="354"/>
        </pc:sldMkLst>
        <pc:spChg chg="mod">
          <ac:chgData name="Rhoda Chan" userId="7a9c14a08ee8c240" providerId="LiveId" clId="{B8F1C2B9-0A8A-D544-B02B-0389141A4E5C}" dt="2022-09-24T20:13:26.202" v="687" actId="20577"/>
          <ac:spMkLst>
            <pc:docMk/>
            <pc:sldMk cId="974628673" sldId="354"/>
            <ac:spMk id="2" creationId="{56F35ECC-BA20-58D9-AF9C-1203B3928DE3}"/>
          </ac:spMkLst>
        </pc:spChg>
        <pc:spChg chg="mod">
          <ac:chgData name="Rhoda Chan" userId="7a9c14a08ee8c240" providerId="LiveId" clId="{B8F1C2B9-0A8A-D544-B02B-0389141A4E5C}" dt="2022-09-24T20:23:22.925" v="791" actId="20577"/>
          <ac:spMkLst>
            <pc:docMk/>
            <pc:sldMk cId="974628673" sldId="354"/>
            <ac:spMk id="3" creationId="{A298C213-D583-3A55-B65E-8966F12D0096}"/>
          </ac:spMkLst>
        </pc:spChg>
      </pc:sldChg>
      <pc:sldChg chg="modSp new mod ord">
        <pc:chgData name="Rhoda Chan" userId="7a9c14a08ee8c240" providerId="LiveId" clId="{B8F1C2B9-0A8A-D544-B02B-0389141A4E5C}" dt="2022-09-24T20:12:08.317" v="628" actId="20578"/>
        <pc:sldMkLst>
          <pc:docMk/>
          <pc:sldMk cId="2858773469" sldId="355"/>
        </pc:sldMkLst>
        <pc:spChg chg="mod">
          <ac:chgData name="Rhoda Chan" userId="7a9c14a08ee8c240" providerId="LiveId" clId="{B8F1C2B9-0A8A-D544-B02B-0389141A4E5C}" dt="2022-09-24T20:09:14.166" v="547" actId="404"/>
          <ac:spMkLst>
            <pc:docMk/>
            <pc:sldMk cId="2858773469" sldId="355"/>
            <ac:spMk id="2" creationId="{04812152-FCC8-FA3D-6BB6-330E962CEAEE}"/>
          </ac:spMkLst>
        </pc:spChg>
        <pc:spChg chg="mod">
          <ac:chgData name="Rhoda Chan" userId="7a9c14a08ee8c240" providerId="LiveId" clId="{B8F1C2B9-0A8A-D544-B02B-0389141A4E5C}" dt="2022-09-24T20:11:14.936" v="622" actId="27636"/>
          <ac:spMkLst>
            <pc:docMk/>
            <pc:sldMk cId="2858773469" sldId="355"/>
            <ac:spMk id="3" creationId="{8CF01FBB-D43C-55A4-5C58-C5C2C6B9366B}"/>
          </ac:spMkLst>
        </pc:spChg>
        <pc:spChg chg="mod">
          <ac:chgData name="Rhoda Chan" userId="7a9c14a08ee8c240" providerId="LiveId" clId="{B8F1C2B9-0A8A-D544-B02B-0389141A4E5C}" dt="2022-09-24T20:11:22.786" v="625" actId="20577"/>
          <ac:spMkLst>
            <pc:docMk/>
            <pc:sldMk cId="2858773469" sldId="355"/>
            <ac:spMk id="4" creationId="{593BD88E-63E6-A7F8-4973-00D92FD607A5}"/>
          </ac:spMkLst>
        </pc:spChg>
      </pc:sldChg>
      <pc:sldChg chg="new del">
        <pc:chgData name="Rhoda Chan" userId="7a9c14a08ee8c240" providerId="LiveId" clId="{B8F1C2B9-0A8A-D544-B02B-0389141A4E5C}" dt="2022-09-24T20:17:35.410" v="754" actId="2696"/>
        <pc:sldMkLst>
          <pc:docMk/>
          <pc:sldMk cId="2798754412" sldId="356"/>
        </pc:sldMkLst>
      </pc:sldChg>
      <pc:sldChg chg="new del">
        <pc:chgData name="Rhoda Chan" userId="7a9c14a08ee8c240" providerId="LiveId" clId="{B8F1C2B9-0A8A-D544-B02B-0389141A4E5C}" dt="2022-09-24T20:17:43.484" v="758" actId="2696"/>
        <pc:sldMkLst>
          <pc:docMk/>
          <pc:sldMk cId="2852300842" sldId="356"/>
        </pc:sldMkLst>
      </pc:sldChg>
      <pc:sldChg chg="addSp delSp modSp new mod">
        <pc:chgData name="Rhoda Chan" userId="7a9c14a08ee8c240" providerId="LiveId" clId="{B8F1C2B9-0A8A-D544-B02B-0389141A4E5C}" dt="2022-09-24T20:26:06.662" v="825" actId="27636"/>
        <pc:sldMkLst>
          <pc:docMk/>
          <pc:sldMk cId="3583601312" sldId="356"/>
        </pc:sldMkLst>
        <pc:spChg chg="mod">
          <ac:chgData name="Rhoda Chan" userId="7a9c14a08ee8c240" providerId="LiveId" clId="{B8F1C2B9-0A8A-D544-B02B-0389141A4E5C}" dt="2022-09-24T20:25:46.061" v="822" actId="26606"/>
          <ac:spMkLst>
            <pc:docMk/>
            <pc:sldMk cId="3583601312" sldId="356"/>
            <ac:spMk id="2" creationId="{812FF384-86A9-A935-FF85-2152CC147BF0}"/>
          </ac:spMkLst>
        </pc:spChg>
        <pc:spChg chg="del">
          <ac:chgData name="Rhoda Chan" userId="7a9c14a08ee8c240" providerId="LiveId" clId="{B8F1C2B9-0A8A-D544-B02B-0389141A4E5C}" dt="2022-09-24T20:25:39.084" v="819" actId="931"/>
          <ac:spMkLst>
            <pc:docMk/>
            <pc:sldMk cId="3583601312" sldId="356"/>
            <ac:spMk id="3" creationId="{A254F093-E65C-EC41-980F-291BCB1E217E}"/>
          </ac:spMkLst>
        </pc:spChg>
        <pc:spChg chg="del">
          <ac:chgData name="Rhoda Chan" userId="7a9c14a08ee8c240" providerId="LiveId" clId="{B8F1C2B9-0A8A-D544-B02B-0389141A4E5C}" dt="2022-09-24T20:25:46.061" v="822" actId="26606"/>
          <ac:spMkLst>
            <pc:docMk/>
            <pc:sldMk cId="3583601312" sldId="356"/>
            <ac:spMk id="4" creationId="{882E6839-115B-5825-6252-49905DEA05D0}"/>
          </ac:spMkLst>
        </pc:spChg>
        <pc:spChg chg="add mod">
          <ac:chgData name="Rhoda Chan" userId="7a9c14a08ee8c240" providerId="LiveId" clId="{B8F1C2B9-0A8A-D544-B02B-0389141A4E5C}" dt="2022-09-24T20:26:06.662" v="825" actId="27636"/>
          <ac:spMkLst>
            <pc:docMk/>
            <pc:sldMk cId="3583601312" sldId="356"/>
            <ac:spMk id="11" creationId="{3AA40D79-9153-419A-FB49-DFCF6F6C6A06}"/>
          </ac:spMkLst>
        </pc:spChg>
        <pc:picChg chg="add mod">
          <ac:chgData name="Rhoda Chan" userId="7a9c14a08ee8c240" providerId="LiveId" clId="{B8F1C2B9-0A8A-D544-B02B-0389141A4E5C}" dt="2022-09-24T20:25:46.061" v="822" actId="26606"/>
          <ac:picMkLst>
            <pc:docMk/>
            <pc:sldMk cId="3583601312" sldId="356"/>
            <ac:picMk id="6" creationId="{7F1ECECB-C0EB-FA02-13E8-15367F849411}"/>
          </ac:picMkLst>
        </pc:picChg>
      </pc:sldChg>
      <pc:sldChg chg="modSp add mod">
        <pc:chgData name="Rhoda Chan" userId="7a9c14a08ee8c240" providerId="LiveId" clId="{B8F1C2B9-0A8A-D544-B02B-0389141A4E5C}" dt="2022-09-24T20:27:09.410" v="829" actId="27636"/>
        <pc:sldMkLst>
          <pc:docMk/>
          <pc:sldMk cId="2258137784" sldId="357"/>
        </pc:sldMkLst>
        <pc:spChg chg="mod">
          <ac:chgData name="Rhoda Chan" userId="7a9c14a08ee8c240" providerId="LiveId" clId="{B8F1C2B9-0A8A-D544-B02B-0389141A4E5C}" dt="2022-09-24T20:27:09.410" v="829" actId="27636"/>
          <ac:spMkLst>
            <pc:docMk/>
            <pc:sldMk cId="2258137784" sldId="357"/>
            <ac:spMk id="5" creationId="{00000000-0000-0000-0000-000000000000}"/>
          </ac:spMkLst>
        </pc:spChg>
      </pc:sldChg>
      <pc:sldChg chg="addSp modSp new add del mod ord modClrScheme chgLayout">
        <pc:chgData name="Rhoda Chan" userId="7a9c14a08ee8c240" providerId="LiveId" clId="{B8F1C2B9-0A8A-D544-B02B-0389141A4E5C}" dt="2022-09-24T20:22:20.749" v="766" actId="2696"/>
        <pc:sldMkLst>
          <pc:docMk/>
          <pc:sldMk cId="3921778300" sldId="357"/>
        </pc:sldMkLst>
        <pc:picChg chg="add mod">
          <ac:chgData name="Rhoda Chan" userId="7a9c14a08ee8c240" providerId="LiveId" clId="{B8F1C2B9-0A8A-D544-B02B-0389141A4E5C}" dt="2022-09-24T20:18:02.101" v="760" actId="26606"/>
          <ac:picMkLst>
            <pc:docMk/>
            <pc:sldMk cId="3921778300" sldId="357"/>
            <ac:picMk id="3" creationId="{CEA26657-E60E-EE31-E3B0-89F97D7092C5}"/>
          </ac:picMkLst>
        </pc:picChg>
      </pc:sldChg>
      <pc:sldChg chg="new del">
        <pc:chgData name="Rhoda Chan" userId="7a9c14a08ee8c240" providerId="LiveId" clId="{B8F1C2B9-0A8A-D544-B02B-0389141A4E5C}" dt="2022-09-24T20:22:27.425" v="767" actId="2696"/>
        <pc:sldMkLst>
          <pc:docMk/>
          <pc:sldMk cId="1765892044" sldId="35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89243F-B1BB-4202-BD78-416ACA555174}" type="datetimeFigureOut">
              <a:rPr lang="en-US" smtClean="0"/>
              <a:t>9/25/22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8D2766-C49B-4C1A-9FEE-6F146754B02B}" type="slidenum">
              <a:rPr lang="en-US" smtClean="0"/>
              <a:t>‹#›</a:t>
            </a:fld>
            <a:endParaRPr lang="en-US"/>
          </a:p>
        </p:txBody>
      </p:sp>
    </p:spTree>
    <p:extLst>
      <p:ext uri="{BB962C8B-B14F-4D97-AF65-F5344CB8AC3E}">
        <p14:creationId xmlns:p14="http://schemas.microsoft.com/office/powerpoint/2010/main" val="4064041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 Copyright </a:t>
            </a:r>
            <a:r>
              <a:rPr lang="en-US" b="1"/>
              <a:t>PresentationGO.com</a:t>
            </a:r>
            <a:r>
              <a:rPr lang="en-US"/>
              <a:t> – The free PowerPoint template library</a:t>
            </a:r>
            <a:endParaRPr lang="en-US" dirty="0"/>
          </a:p>
        </p:txBody>
      </p:sp>
    </p:spTree>
    <p:extLst>
      <p:ext uri="{BB962C8B-B14F-4D97-AF65-F5344CB8AC3E}">
        <p14:creationId xmlns:p14="http://schemas.microsoft.com/office/powerpoint/2010/main" val="78048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 Copyright </a:t>
            </a:r>
            <a:r>
              <a:rPr lang="en-US" b="1"/>
              <a:t>PresentationGO.com</a:t>
            </a:r>
            <a:r>
              <a:rPr lang="en-US"/>
              <a:t> – The free PowerPoint template library</a:t>
            </a:r>
            <a:endParaRPr lang="en-US" dirty="0"/>
          </a:p>
        </p:txBody>
      </p:sp>
    </p:spTree>
    <p:extLst>
      <p:ext uri="{BB962C8B-B14F-4D97-AF65-F5344CB8AC3E}">
        <p14:creationId xmlns:p14="http://schemas.microsoft.com/office/powerpoint/2010/main" val="2674479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hyperlink" Target="https://www.presentationgo.com/" TargetMode="Externa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6A2BD-86ED-43E3-9491-C120CB5C280D}"/>
              </a:ext>
            </a:extLst>
          </p:cNvPr>
          <p:cNvSpPr>
            <a:spLocks noGrp="1"/>
          </p:cNvSpPr>
          <p:nvPr>
            <p:ph type="ctrTitle"/>
          </p:nvPr>
        </p:nvSpPr>
        <p:spPr>
          <a:xfrm>
            <a:off x="1524000" y="432263"/>
            <a:ext cx="9144000" cy="2823700"/>
          </a:xfrm>
        </p:spPr>
        <p:txBody>
          <a:bodyPr anchor="b">
            <a:normAutofit/>
          </a:bodyPr>
          <a:lstStyle>
            <a:lvl1pPr algn="ctr">
              <a:defRPr sz="8800" b="1">
                <a:solidFill>
                  <a:schemeClr val="bg1"/>
                </a:solidFill>
                <a:latin typeface="ChalkPaint" panose="02000603000000000000" pitchFamily="2"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074C62D-D96D-401F-BD43-D573A7D9E689}"/>
              </a:ext>
            </a:extLst>
          </p:cNvPr>
          <p:cNvSpPr>
            <a:spLocks noGrp="1"/>
          </p:cNvSpPr>
          <p:nvPr>
            <p:ph type="subTitle" idx="1"/>
          </p:nvPr>
        </p:nvSpPr>
        <p:spPr>
          <a:xfrm>
            <a:off x="1524000" y="3875088"/>
            <a:ext cx="9144000" cy="1655762"/>
          </a:xfrm>
        </p:spPr>
        <p:txBody>
          <a:bodyPr anchor="ctr">
            <a:normAutofit/>
          </a:bodyPr>
          <a:lstStyle>
            <a:lvl1pPr marL="0" indent="0" algn="ctr">
              <a:buNone/>
              <a:defRPr sz="4000" b="1">
                <a:solidFill>
                  <a:schemeClr val="accent5"/>
                </a:solidFill>
                <a:latin typeface="ChalkPaint" panose="02000603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A16214-DAC6-4C80-AF17-B9437F6E9DB6}"/>
              </a:ext>
            </a:extLst>
          </p:cNvPr>
          <p:cNvSpPr>
            <a:spLocks noGrp="1"/>
          </p:cNvSpPr>
          <p:nvPr>
            <p:ph type="dt" sz="half" idx="10"/>
          </p:nvPr>
        </p:nvSpPr>
        <p:spPr/>
        <p:txBody>
          <a:bodyPr/>
          <a:lstStyle>
            <a:lvl1pPr>
              <a:defRPr>
                <a:solidFill>
                  <a:schemeClr val="bg1"/>
                </a:solidFill>
              </a:defRPr>
            </a:lvl1pPr>
          </a:lstStyle>
          <a:p>
            <a:fld id="{49E6897A-AA05-45A5-BFE6-B4267FF3A60B}" type="datetimeFigureOut">
              <a:rPr lang="en-US" smtClean="0"/>
              <a:pPr/>
              <a:t>9/25/22</a:t>
            </a:fld>
            <a:endParaRPr lang="en-US"/>
          </a:p>
        </p:txBody>
      </p:sp>
      <p:sp>
        <p:nvSpPr>
          <p:cNvPr id="5" name="Footer Placeholder 4">
            <a:extLst>
              <a:ext uri="{FF2B5EF4-FFF2-40B4-BE49-F238E27FC236}">
                <a16:creationId xmlns:a16="http://schemas.microsoft.com/office/drawing/2014/main" id="{B332D0E0-C2E1-406B-B2D1-5EE5E7B626BC}"/>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731D9532-85CD-48EA-BFD3-FE2F826FF644}"/>
              </a:ext>
            </a:extLst>
          </p:cNvPr>
          <p:cNvSpPr>
            <a:spLocks noGrp="1"/>
          </p:cNvSpPr>
          <p:nvPr>
            <p:ph type="sldNum" sz="quarter" idx="12"/>
          </p:nvPr>
        </p:nvSpPr>
        <p:spPr/>
        <p:txBody>
          <a:bodyPr/>
          <a:lstStyle>
            <a:lvl1pPr>
              <a:defRPr>
                <a:solidFill>
                  <a:schemeClr val="bg1"/>
                </a:solidFill>
              </a:defRPr>
            </a:lvl1pPr>
          </a:lstStyle>
          <a:p>
            <a:fld id="{8B8A7383-7EAB-42E7-88EF-735B0BF25D77}" type="slidenum">
              <a:rPr lang="en-US" smtClean="0"/>
              <a:pPr/>
              <a:t>‹#›</a:t>
            </a:fld>
            <a:endParaRPr lang="en-US"/>
          </a:p>
        </p:txBody>
      </p:sp>
      <p:sp>
        <p:nvSpPr>
          <p:cNvPr id="7" name="Freeform 3488">
            <a:extLst>
              <a:ext uri="{FF2B5EF4-FFF2-40B4-BE49-F238E27FC236}">
                <a16:creationId xmlns:a16="http://schemas.microsoft.com/office/drawing/2014/main" id="{4E02F68E-86F2-40F9-B314-4C7F49C3CD0C}"/>
              </a:ext>
            </a:extLst>
          </p:cNvPr>
          <p:cNvSpPr>
            <a:spLocks/>
          </p:cNvSpPr>
          <p:nvPr userDrawn="1"/>
        </p:nvSpPr>
        <p:spPr bwMode="auto">
          <a:xfrm>
            <a:off x="2524919" y="3684588"/>
            <a:ext cx="7142163" cy="396875"/>
          </a:xfrm>
          <a:custGeom>
            <a:avLst/>
            <a:gdLst>
              <a:gd name="T0" fmla="*/ 2471 w 9712"/>
              <a:gd name="T1" fmla="*/ 628 h 692"/>
              <a:gd name="T2" fmla="*/ 2691 w 9712"/>
              <a:gd name="T3" fmla="*/ 612 h 692"/>
              <a:gd name="T4" fmla="*/ 2911 w 9712"/>
              <a:gd name="T5" fmla="*/ 666 h 692"/>
              <a:gd name="T6" fmla="*/ 3274 w 9712"/>
              <a:gd name="T7" fmla="*/ 567 h 692"/>
              <a:gd name="T8" fmla="*/ 3863 w 9712"/>
              <a:gd name="T9" fmla="*/ 628 h 692"/>
              <a:gd name="T10" fmla="*/ 4098 w 9712"/>
              <a:gd name="T11" fmla="*/ 572 h 692"/>
              <a:gd name="T12" fmla="*/ 4300 w 9712"/>
              <a:gd name="T13" fmla="*/ 597 h 692"/>
              <a:gd name="T14" fmla="*/ 4500 w 9712"/>
              <a:gd name="T15" fmla="*/ 571 h 692"/>
              <a:gd name="T16" fmla="*/ 4866 w 9712"/>
              <a:gd name="T17" fmla="*/ 637 h 692"/>
              <a:gd name="T18" fmla="*/ 5147 w 9712"/>
              <a:gd name="T19" fmla="*/ 610 h 692"/>
              <a:gd name="T20" fmla="*/ 5264 w 9712"/>
              <a:gd name="T21" fmla="*/ 526 h 692"/>
              <a:gd name="T22" fmla="*/ 5526 w 9712"/>
              <a:gd name="T23" fmla="*/ 561 h 692"/>
              <a:gd name="T24" fmla="*/ 5963 w 9712"/>
              <a:gd name="T25" fmla="*/ 327 h 692"/>
              <a:gd name="T26" fmla="*/ 6082 w 9712"/>
              <a:gd name="T27" fmla="*/ 523 h 692"/>
              <a:gd name="T28" fmla="*/ 6400 w 9712"/>
              <a:gd name="T29" fmla="*/ 340 h 692"/>
              <a:gd name="T30" fmla="*/ 6723 w 9712"/>
              <a:gd name="T31" fmla="*/ 476 h 692"/>
              <a:gd name="T32" fmla="*/ 7043 w 9712"/>
              <a:gd name="T33" fmla="*/ 543 h 692"/>
              <a:gd name="T34" fmla="*/ 7481 w 9712"/>
              <a:gd name="T35" fmla="*/ 442 h 692"/>
              <a:gd name="T36" fmla="*/ 7913 w 9712"/>
              <a:gd name="T37" fmla="*/ 350 h 692"/>
              <a:gd name="T38" fmla="*/ 8470 w 9712"/>
              <a:gd name="T39" fmla="*/ 259 h 692"/>
              <a:gd name="T40" fmla="*/ 8882 w 9712"/>
              <a:gd name="T41" fmla="*/ 384 h 692"/>
              <a:gd name="T42" fmla="*/ 9100 w 9712"/>
              <a:gd name="T43" fmla="*/ 313 h 692"/>
              <a:gd name="T44" fmla="*/ 9223 w 9712"/>
              <a:gd name="T45" fmla="*/ 334 h 692"/>
              <a:gd name="T46" fmla="*/ 9481 w 9712"/>
              <a:gd name="T47" fmla="*/ 185 h 692"/>
              <a:gd name="T48" fmla="*/ 9712 w 9712"/>
              <a:gd name="T49" fmla="*/ 182 h 692"/>
              <a:gd name="T50" fmla="*/ 9516 w 9712"/>
              <a:gd name="T51" fmla="*/ 217 h 692"/>
              <a:gd name="T52" fmla="*/ 8856 w 9712"/>
              <a:gd name="T53" fmla="*/ 125 h 692"/>
              <a:gd name="T54" fmla="*/ 8184 w 9712"/>
              <a:gd name="T55" fmla="*/ 180 h 692"/>
              <a:gd name="T56" fmla="*/ 8143 w 9712"/>
              <a:gd name="T57" fmla="*/ 87 h 692"/>
              <a:gd name="T58" fmla="*/ 7490 w 9712"/>
              <a:gd name="T59" fmla="*/ 113 h 692"/>
              <a:gd name="T60" fmla="*/ 6996 w 9712"/>
              <a:gd name="T61" fmla="*/ 104 h 692"/>
              <a:gd name="T62" fmla="*/ 6604 w 9712"/>
              <a:gd name="T63" fmla="*/ 120 h 692"/>
              <a:gd name="T64" fmla="*/ 6450 w 9712"/>
              <a:gd name="T65" fmla="*/ 105 h 692"/>
              <a:gd name="T66" fmla="*/ 6233 w 9712"/>
              <a:gd name="T67" fmla="*/ 189 h 692"/>
              <a:gd name="T68" fmla="*/ 6070 w 9712"/>
              <a:gd name="T69" fmla="*/ 87 h 692"/>
              <a:gd name="T70" fmla="*/ 5166 w 9712"/>
              <a:gd name="T71" fmla="*/ 122 h 692"/>
              <a:gd name="T72" fmla="*/ 4845 w 9712"/>
              <a:gd name="T73" fmla="*/ 113 h 692"/>
              <a:gd name="T74" fmla="*/ 4355 w 9712"/>
              <a:gd name="T75" fmla="*/ 153 h 692"/>
              <a:gd name="T76" fmla="*/ 3742 w 9712"/>
              <a:gd name="T77" fmla="*/ 160 h 692"/>
              <a:gd name="T78" fmla="*/ 3252 w 9712"/>
              <a:gd name="T79" fmla="*/ 87 h 692"/>
              <a:gd name="T80" fmla="*/ 2464 w 9712"/>
              <a:gd name="T81" fmla="*/ 138 h 692"/>
              <a:gd name="T82" fmla="*/ 2197 w 9712"/>
              <a:gd name="T83" fmla="*/ 87 h 692"/>
              <a:gd name="T84" fmla="*/ 1902 w 9712"/>
              <a:gd name="T85" fmla="*/ 135 h 692"/>
              <a:gd name="T86" fmla="*/ 1817 w 9712"/>
              <a:gd name="T87" fmla="*/ 126 h 692"/>
              <a:gd name="T88" fmla="*/ 1419 w 9712"/>
              <a:gd name="T89" fmla="*/ 124 h 692"/>
              <a:gd name="T90" fmla="*/ 1010 w 9712"/>
              <a:gd name="T91" fmla="*/ 80 h 692"/>
              <a:gd name="T92" fmla="*/ 601 w 9712"/>
              <a:gd name="T93" fmla="*/ 137 h 692"/>
              <a:gd name="T94" fmla="*/ 170 w 9712"/>
              <a:gd name="T95" fmla="*/ 129 h 692"/>
              <a:gd name="T96" fmla="*/ 171 w 9712"/>
              <a:gd name="T97" fmla="*/ 456 h 692"/>
              <a:gd name="T98" fmla="*/ 401 w 9712"/>
              <a:gd name="T99" fmla="*/ 495 h 692"/>
              <a:gd name="T100" fmla="*/ 585 w 9712"/>
              <a:gd name="T101" fmla="*/ 606 h 692"/>
              <a:gd name="T102" fmla="*/ 676 w 9712"/>
              <a:gd name="T103" fmla="*/ 463 h 692"/>
              <a:gd name="T104" fmla="*/ 997 w 9712"/>
              <a:gd name="T105" fmla="*/ 416 h 692"/>
              <a:gd name="T106" fmla="*/ 1185 w 9712"/>
              <a:gd name="T107" fmla="*/ 463 h 692"/>
              <a:gd name="T108" fmla="*/ 1575 w 9712"/>
              <a:gd name="T109" fmla="*/ 423 h 692"/>
              <a:gd name="T110" fmla="*/ 1655 w 9712"/>
              <a:gd name="T111" fmla="*/ 540 h 692"/>
              <a:gd name="T112" fmla="*/ 1812 w 9712"/>
              <a:gd name="T113" fmla="*/ 435 h 692"/>
              <a:gd name="T114" fmla="*/ 1875 w 9712"/>
              <a:gd name="T115" fmla="*/ 537 h 692"/>
              <a:gd name="T116" fmla="*/ 1983 w 9712"/>
              <a:gd name="T117" fmla="*/ 633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712" h="692">
                <a:moveTo>
                  <a:pt x="2173" y="582"/>
                </a:moveTo>
                <a:cubicBezTo>
                  <a:pt x="2186" y="605"/>
                  <a:pt x="2172" y="626"/>
                  <a:pt x="2159" y="648"/>
                </a:cubicBezTo>
                <a:cubicBezTo>
                  <a:pt x="2230" y="679"/>
                  <a:pt x="2254" y="599"/>
                  <a:pt x="2328" y="654"/>
                </a:cubicBezTo>
                <a:lnTo>
                  <a:pt x="2293" y="623"/>
                </a:lnTo>
                <a:cubicBezTo>
                  <a:pt x="2341" y="576"/>
                  <a:pt x="2429" y="566"/>
                  <a:pt x="2471" y="628"/>
                </a:cubicBezTo>
                <a:lnTo>
                  <a:pt x="2458" y="649"/>
                </a:lnTo>
                <a:cubicBezTo>
                  <a:pt x="2504" y="597"/>
                  <a:pt x="2575" y="692"/>
                  <a:pt x="2595" y="649"/>
                </a:cubicBezTo>
                <a:cubicBezTo>
                  <a:pt x="2576" y="621"/>
                  <a:pt x="2595" y="605"/>
                  <a:pt x="2566" y="579"/>
                </a:cubicBezTo>
                <a:lnTo>
                  <a:pt x="2682" y="526"/>
                </a:lnTo>
                <a:lnTo>
                  <a:pt x="2691" y="612"/>
                </a:lnTo>
                <a:lnTo>
                  <a:pt x="2751" y="583"/>
                </a:lnTo>
                <a:cubicBezTo>
                  <a:pt x="2736" y="549"/>
                  <a:pt x="2833" y="611"/>
                  <a:pt x="2834" y="529"/>
                </a:cubicBezTo>
                <a:cubicBezTo>
                  <a:pt x="2869" y="560"/>
                  <a:pt x="2820" y="595"/>
                  <a:pt x="2808" y="628"/>
                </a:cubicBezTo>
                <a:cubicBezTo>
                  <a:pt x="2842" y="603"/>
                  <a:pt x="2846" y="640"/>
                  <a:pt x="2877" y="590"/>
                </a:cubicBezTo>
                <a:lnTo>
                  <a:pt x="2911" y="666"/>
                </a:lnTo>
                <a:lnTo>
                  <a:pt x="3000" y="611"/>
                </a:lnTo>
                <a:cubicBezTo>
                  <a:pt x="2996" y="619"/>
                  <a:pt x="3001" y="624"/>
                  <a:pt x="2997" y="631"/>
                </a:cubicBezTo>
                <a:cubicBezTo>
                  <a:pt x="3038" y="567"/>
                  <a:pt x="3100" y="669"/>
                  <a:pt x="3152" y="558"/>
                </a:cubicBezTo>
                <a:cubicBezTo>
                  <a:pt x="3150" y="562"/>
                  <a:pt x="3150" y="566"/>
                  <a:pt x="3150" y="571"/>
                </a:cubicBezTo>
                <a:cubicBezTo>
                  <a:pt x="3178" y="511"/>
                  <a:pt x="3248" y="554"/>
                  <a:pt x="3274" y="567"/>
                </a:cubicBezTo>
                <a:cubicBezTo>
                  <a:pt x="3320" y="552"/>
                  <a:pt x="3293" y="494"/>
                  <a:pt x="3295" y="463"/>
                </a:cubicBezTo>
                <a:cubicBezTo>
                  <a:pt x="3428" y="482"/>
                  <a:pt x="3385" y="477"/>
                  <a:pt x="3497" y="387"/>
                </a:cubicBezTo>
                <a:cubicBezTo>
                  <a:pt x="3564" y="482"/>
                  <a:pt x="3418" y="540"/>
                  <a:pt x="3503" y="606"/>
                </a:cubicBezTo>
                <a:cubicBezTo>
                  <a:pt x="3515" y="560"/>
                  <a:pt x="3574" y="524"/>
                  <a:pt x="3640" y="506"/>
                </a:cubicBezTo>
                <a:cubicBezTo>
                  <a:pt x="3701" y="538"/>
                  <a:pt x="3804" y="563"/>
                  <a:pt x="3863" y="628"/>
                </a:cubicBezTo>
                <a:lnTo>
                  <a:pt x="3856" y="566"/>
                </a:lnTo>
                <a:lnTo>
                  <a:pt x="3942" y="532"/>
                </a:lnTo>
                <a:lnTo>
                  <a:pt x="3893" y="622"/>
                </a:lnTo>
                <a:cubicBezTo>
                  <a:pt x="3907" y="601"/>
                  <a:pt x="3950" y="561"/>
                  <a:pt x="3979" y="531"/>
                </a:cubicBezTo>
                <a:cubicBezTo>
                  <a:pt x="4068" y="477"/>
                  <a:pt x="4029" y="666"/>
                  <a:pt x="4098" y="572"/>
                </a:cubicBezTo>
                <a:cubicBezTo>
                  <a:pt x="4101" y="579"/>
                  <a:pt x="4103" y="585"/>
                  <a:pt x="4105" y="591"/>
                </a:cubicBezTo>
                <a:cubicBezTo>
                  <a:pt x="4127" y="544"/>
                  <a:pt x="4186" y="561"/>
                  <a:pt x="4253" y="543"/>
                </a:cubicBezTo>
                <a:lnTo>
                  <a:pt x="4229" y="623"/>
                </a:lnTo>
                <a:lnTo>
                  <a:pt x="4186" y="606"/>
                </a:lnTo>
                <a:cubicBezTo>
                  <a:pt x="4209" y="683"/>
                  <a:pt x="4258" y="593"/>
                  <a:pt x="4300" y="597"/>
                </a:cubicBezTo>
                <a:cubicBezTo>
                  <a:pt x="4345" y="570"/>
                  <a:pt x="4323" y="505"/>
                  <a:pt x="4346" y="482"/>
                </a:cubicBezTo>
                <a:cubicBezTo>
                  <a:pt x="4363" y="485"/>
                  <a:pt x="4386" y="462"/>
                  <a:pt x="4399" y="484"/>
                </a:cubicBezTo>
                <a:cubicBezTo>
                  <a:pt x="4438" y="509"/>
                  <a:pt x="4403" y="578"/>
                  <a:pt x="4391" y="612"/>
                </a:cubicBezTo>
                <a:cubicBezTo>
                  <a:pt x="4425" y="530"/>
                  <a:pt x="4436" y="541"/>
                  <a:pt x="4512" y="508"/>
                </a:cubicBezTo>
                <a:cubicBezTo>
                  <a:pt x="4516" y="546"/>
                  <a:pt x="4510" y="563"/>
                  <a:pt x="4500" y="571"/>
                </a:cubicBezTo>
                <a:cubicBezTo>
                  <a:pt x="4516" y="561"/>
                  <a:pt x="4530" y="544"/>
                  <a:pt x="4538" y="509"/>
                </a:cubicBezTo>
                <a:lnTo>
                  <a:pt x="4564" y="555"/>
                </a:lnTo>
                <a:cubicBezTo>
                  <a:pt x="4649" y="621"/>
                  <a:pt x="4649" y="407"/>
                  <a:pt x="4751" y="432"/>
                </a:cubicBezTo>
                <a:cubicBezTo>
                  <a:pt x="4724" y="475"/>
                  <a:pt x="4839" y="422"/>
                  <a:pt x="4870" y="473"/>
                </a:cubicBezTo>
                <a:cubicBezTo>
                  <a:pt x="4835" y="486"/>
                  <a:pt x="4887" y="589"/>
                  <a:pt x="4866" y="637"/>
                </a:cubicBezTo>
                <a:cubicBezTo>
                  <a:pt x="4948" y="666"/>
                  <a:pt x="4899" y="543"/>
                  <a:pt x="4965" y="525"/>
                </a:cubicBezTo>
                <a:lnTo>
                  <a:pt x="4938" y="624"/>
                </a:lnTo>
                <a:cubicBezTo>
                  <a:pt x="5002" y="581"/>
                  <a:pt x="4954" y="571"/>
                  <a:pt x="5019" y="540"/>
                </a:cubicBezTo>
                <a:cubicBezTo>
                  <a:pt x="5001" y="568"/>
                  <a:pt x="5048" y="566"/>
                  <a:pt x="5009" y="598"/>
                </a:cubicBezTo>
                <a:cubicBezTo>
                  <a:pt x="5094" y="608"/>
                  <a:pt x="5072" y="599"/>
                  <a:pt x="5147" y="610"/>
                </a:cubicBezTo>
                <a:lnTo>
                  <a:pt x="5153" y="515"/>
                </a:lnTo>
                <a:cubicBezTo>
                  <a:pt x="5178" y="504"/>
                  <a:pt x="5187" y="546"/>
                  <a:pt x="5194" y="564"/>
                </a:cubicBezTo>
                <a:cubicBezTo>
                  <a:pt x="5184" y="566"/>
                  <a:pt x="5168" y="562"/>
                  <a:pt x="5169" y="575"/>
                </a:cubicBezTo>
                <a:cubicBezTo>
                  <a:pt x="5199" y="657"/>
                  <a:pt x="5217" y="528"/>
                  <a:pt x="5251" y="604"/>
                </a:cubicBezTo>
                <a:cubicBezTo>
                  <a:pt x="5243" y="574"/>
                  <a:pt x="5233" y="531"/>
                  <a:pt x="5264" y="526"/>
                </a:cubicBezTo>
                <a:cubicBezTo>
                  <a:pt x="5254" y="584"/>
                  <a:pt x="5312" y="580"/>
                  <a:pt x="5314" y="605"/>
                </a:cubicBezTo>
                <a:cubicBezTo>
                  <a:pt x="5294" y="564"/>
                  <a:pt x="5380" y="586"/>
                  <a:pt x="5385" y="522"/>
                </a:cubicBezTo>
                <a:cubicBezTo>
                  <a:pt x="5420" y="566"/>
                  <a:pt x="5373" y="568"/>
                  <a:pt x="5371" y="600"/>
                </a:cubicBezTo>
                <a:cubicBezTo>
                  <a:pt x="5401" y="526"/>
                  <a:pt x="5496" y="590"/>
                  <a:pt x="5524" y="547"/>
                </a:cubicBezTo>
                <a:cubicBezTo>
                  <a:pt x="5524" y="553"/>
                  <a:pt x="5526" y="557"/>
                  <a:pt x="5526" y="561"/>
                </a:cubicBezTo>
                <a:cubicBezTo>
                  <a:pt x="5563" y="515"/>
                  <a:pt x="5626" y="504"/>
                  <a:pt x="5701" y="438"/>
                </a:cubicBezTo>
                <a:lnTo>
                  <a:pt x="5676" y="494"/>
                </a:lnTo>
                <a:cubicBezTo>
                  <a:pt x="5752" y="517"/>
                  <a:pt x="5722" y="378"/>
                  <a:pt x="5785" y="379"/>
                </a:cubicBezTo>
                <a:cubicBezTo>
                  <a:pt x="5772" y="457"/>
                  <a:pt x="5889" y="372"/>
                  <a:pt x="5861" y="459"/>
                </a:cubicBezTo>
                <a:cubicBezTo>
                  <a:pt x="5899" y="415"/>
                  <a:pt x="5939" y="395"/>
                  <a:pt x="5963" y="327"/>
                </a:cubicBezTo>
                <a:cubicBezTo>
                  <a:pt x="5999" y="371"/>
                  <a:pt x="5895" y="434"/>
                  <a:pt x="5945" y="456"/>
                </a:cubicBezTo>
                <a:lnTo>
                  <a:pt x="5998" y="415"/>
                </a:lnTo>
                <a:lnTo>
                  <a:pt x="6008" y="457"/>
                </a:lnTo>
                <a:cubicBezTo>
                  <a:pt x="6010" y="425"/>
                  <a:pt x="6057" y="423"/>
                  <a:pt x="6054" y="398"/>
                </a:cubicBezTo>
                <a:cubicBezTo>
                  <a:pt x="6063" y="449"/>
                  <a:pt x="6084" y="484"/>
                  <a:pt x="6082" y="523"/>
                </a:cubicBezTo>
                <a:cubicBezTo>
                  <a:pt x="6116" y="507"/>
                  <a:pt x="6163" y="556"/>
                  <a:pt x="6192" y="511"/>
                </a:cubicBezTo>
                <a:lnTo>
                  <a:pt x="6194" y="536"/>
                </a:lnTo>
                <a:cubicBezTo>
                  <a:pt x="6227" y="442"/>
                  <a:pt x="6297" y="517"/>
                  <a:pt x="6314" y="420"/>
                </a:cubicBezTo>
                <a:lnTo>
                  <a:pt x="6335" y="472"/>
                </a:lnTo>
                <a:cubicBezTo>
                  <a:pt x="6386" y="463"/>
                  <a:pt x="6376" y="364"/>
                  <a:pt x="6400" y="340"/>
                </a:cubicBezTo>
                <a:cubicBezTo>
                  <a:pt x="6421" y="337"/>
                  <a:pt x="6446" y="326"/>
                  <a:pt x="6468" y="334"/>
                </a:cubicBezTo>
                <a:cubicBezTo>
                  <a:pt x="6401" y="397"/>
                  <a:pt x="6502" y="410"/>
                  <a:pt x="6516" y="445"/>
                </a:cubicBezTo>
                <a:cubicBezTo>
                  <a:pt x="6542" y="446"/>
                  <a:pt x="6620" y="438"/>
                  <a:pt x="6641" y="390"/>
                </a:cubicBezTo>
                <a:cubicBezTo>
                  <a:pt x="6610" y="440"/>
                  <a:pt x="6629" y="481"/>
                  <a:pt x="6572" y="485"/>
                </a:cubicBezTo>
                <a:cubicBezTo>
                  <a:pt x="6603" y="580"/>
                  <a:pt x="6659" y="462"/>
                  <a:pt x="6723" y="476"/>
                </a:cubicBezTo>
                <a:lnTo>
                  <a:pt x="6723" y="520"/>
                </a:lnTo>
                <a:cubicBezTo>
                  <a:pt x="6814" y="490"/>
                  <a:pt x="6817" y="414"/>
                  <a:pt x="6856" y="338"/>
                </a:cubicBezTo>
                <a:cubicBezTo>
                  <a:pt x="6867" y="392"/>
                  <a:pt x="6858" y="407"/>
                  <a:pt x="6832" y="462"/>
                </a:cubicBezTo>
                <a:cubicBezTo>
                  <a:pt x="6893" y="495"/>
                  <a:pt x="6989" y="458"/>
                  <a:pt x="7058" y="464"/>
                </a:cubicBezTo>
                <a:cubicBezTo>
                  <a:pt x="7080" y="503"/>
                  <a:pt x="7066" y="526"/>
                  <a:pt x="7043" y="543"/>
                </a:cubicBezTo>
                <a:cubicBezTo>
                  <a:pt x="7114" y="500"/>
                  <a:pt x="7202" y="552"/>
                  <a:pt x="7246" y="454"/>
                </a:cubicBezTo>
                <a:cubicBezTo>
                  <a:pt x="7229" y="493"/>
                  <a:pt x="7275" y="480"/>
                  <a:pt x="7301" y="498"/>
                </a:cubicBezTo>
                <a:cubicBezTo>
                  <a:pt x="7301" y="478"/>
                  <a:pt x="7306" y="453"/>
                  <a:pt x="7309" y="455"/>
                </a:cubicBezTo>
                <a:cubicBezTo>
                  <a:pt x="7353" y="416"/>
                  <a:pt x="7449" y="379"/>
                  <a:pt x="7499" y="414"/>
                </a:cubicBezTo>
                <a:lnTo>
                  <a:pt x="7481" y="442"/>
                </a:lnTo>
                <a:cubicBezTo>
                  <a:pt x="7598" y="458"/>
                  <a:pt x="7650" y="292"/>
                  <a:pt x="7778" y="362"/>
                </a:cubicBezTo>
                <a:cubicBezTo>
                  <a:pt x="7801" y="383"/>
                  <a:pt x="7754" y="442"/>
                  <a:pt x="7801" y="440"/>
                </a:cubicBezTo>
                <a:cubicBezTo>
                  <a:pt x="7824" y="404"/>
                  <a:pt x="7816" y="330"/>
                  <a:pt x="7876" y="350"/>
                </a:cubicBezTo>
                <a:lnTo>
                  <a:pt x="7872" y="414"/>
                </a:lnTo>
                <a:lnTo>
                  <a:pt x="7913" y="350"/>
                </a:lnTo>
                <a:cubicBezTo>
                  <a:pt x="7892" y="297"/>
                  <a:pt x="7825" y="316"/>
                  <a:pt x="7872" y="257"/>
                </a:cubicBezTo>
                <a:cubicBezTo>
                  <a:pt x="7925" y="316"/>
                  <a:pt x="7918" y="198"/>
                  <a:pt x="7983" y="268"/>
                </a:cubicBezTo>
                <a:cubicBezTo>
                  <a:pt x="7968" y="274"/>
                  <a:pt x="7949" y="323"/>
                  <a:pt x="7938" y="348"/>
                </a:cubicBezTo>
                <a:cubicBezTo>
                  <a:pt x="8074" y="424"/>
                  <a:pt x="8128" y="286"/>
                  <a:pt x="8266" y="366"/>
                </a:cubicBezTo>
                <a:cubicBezTo>
                  <a:pt x="8334" y="316"/>
                  <a:pt x="8423" y="306"/>
                  <a:pt x="8470" y="259"/>
                </a:cubicBezTo>
                <a:cubicBezTo>
                  <a:pt x="8466" y="323"/>
                  <a:pt x="8467" y="379"/>
                  <a:pt x="8435" y="429"/>
                </a:cubicBezTo>
                <a:cubicBezTo>
                  <a:pt x="8494" y="437"/>
                  <a:pt x="8521" y="294"/>
                  <a:pt x="8562" y="387"/>
                </a:cubicBezTo>
                <a:cubicBezTo>
                  <a:pt x="8590" y="300"/>
                  <a:pt x="8724" y="332"/>
                  <a:pt x="8738" y="210"/>
                </a:cubicBezTo>
                <a:cubicBezTo>
                  <a:pt x="8741" y="234"/>
                  <a:pt x="8801" y="210"/>
                  <a:pt x="8740" y="279"/>
                </a:cubicBezTo>
                <a:cubicBezTo>
                  <a:pt x="8820" y="238"/>
                  <a:pt x="8845" y="385"/>
                  <a:pt x="8882" y="384"/>
                </a:cubicBezTo>
                <a:cubicBezTo>
                  <a:pt x="8902" y="381"/>
                  <a:pt x="8858" y="307"/>
                  <a:pt x="8905" y="305"/>
                </a:cubicBezTo>
                <a:cubicBezTo>
                  <a:pt x="8911" y="310"/>
                  <a:pt x="8912" y="322"/>
                  <a:pt x="8918" y="327"/>
                </a:cubicBezTo>
                <a:lnTo>
                  <a:pt x="8936" y="299"/>
                </a:lnTo>
                <a:cubicBezTo>
                  <a:pt x="8955" y="327"/>
                  <a:pt x="8916" y="359"/>
                  <a:pt x="8914" y="391"/>
                </a:cubicBezTo>
                <a:cubicBezTo>
                  <a:pt x="8980" y="417"/>
                  <a:pt x="9022" y="320"/>
                  <a:pt x="9100" y="313"/>
                </a:cubicBezTo>
                <a:lnTo>
                  <a:pt x="9087" y="334"/>
                </a:lnTo>
                <a:lnTo>
                  <a:pt x="9166" y="338"/>
                </a:lnTo>
                <a:lnTo>
                  <a:pt x="9161" y="345"/>
                </a:lnTo>
                <a:lnTo>
                  <a:pt x="9225" y="302"/>
                </a:lnTo>
                <a:lnTo>
                  <a:pt x="9223" y="334"/>
                </a:lnTo>
                <a:cubicBezTo>
                  <a:pt x="9238" y="325"/>
                  <a:pt x="9241" y="305"/>
                  <a:pt x="9262" y="301"/>
                </a:cubicBezTo>
                <a:lnTo>
                  <a:pt x="9255" y="340"/>
                </a:lnTo>
                <a:cubicBezTo>
                  <a:pt x="9276" y="280"/>
                  <a:pt x="9351" y="247"/>
                  <a:pt x="9388" y="247"/>
                </a:cubicBezTo>
                <a:lnTo>
                  <a:pt x="9395" y="264"/>
                </a:lnTo>
                <a:lnTo>
                  <a:pt x="9481" y="185"/>
                </a:lnTo>
                <a:cubicBezTo>
                  <a:pt x="9527" y="227"/>
                  <a:pt x="9422" y="278"/>
                  <a:pt x="9514" y="249"/>
                </a:cubicBezTo>
                <a:lnTo>
                  <a:pt x="9490" y="328"/>
                </a:lnTo>
                <a:cubicBezTo>
                  <a:pt x="9555" y="297"/>
                  <a:pt x="9565" y="340"/>
                  <a:pt x="9610" y="313"/>
                </a:cubicBezTo>
                <a:cubicBezTo>
                  <a:pt x="9590" y="272"/>
                  <a:pt x="9559" y="278"/>
                  <a:pt x="9582" y="242"/>
                </a:cubicBezTo>
                <a:cubicBezTo>
                  <a:pt x="9633" y="334"/>
                  <a:pt x="9663" y="219"/>
                  <a:pt x="9712" y="182"/>
                </a:cubicBezTo>
                <a:cubicBezTo>
                  <a:pt x="9687" y="184"/>
                  <a:pt x="9670" y="183"/>
                  <a:pt x="9653" y="229"/>
                </a:cubicBezTo>
                <a:cubicBezTo>
                  <a:pt x="9627" y="228"/>
                  <a:pt x="9644" y="187"/>
                  <a:pt x="9628" y="183"/>
                </a:cubicBezTo>
                <a:lnTo>
                  <a:pt x="9590" y="228"/>
                </a:lnTo>
                <a:lnTo>
                  <a:pt x="9580" y="173"/>
                </a:lnTo>
                <a:lnTo>
                  <a:pt x="9516" y="217"/>
                </a:lnTo>
                <a:cubicBezTo>
                  <a:pt x="9520" y="153"/>
                  <a:pt x="9457" y="209"/>
                  <a:pt x="9482" y="141"/>
                </a:cubicBezTo>
                <a:cubicBezTo>
                  <a:pt x="9437" y="168"/>
                  <a:pt x="9412" y="123"/>
                  <a:pt x="9371" y="187"/>
                </a:cubicBezTo>
                <a:cubicBezTo>
                  <a:pt x="9341" y="148"/>
                  <a:pt x="9419" y="140"/>
                  <a:pt x="9387" y="134"/>
                </a:cubicBezTo>
                <a:cubicBezTo>
                  <a:pt x="9208" y="185"/>
                  <a:pt x="9024" y="176"/>
                  <a:pt x="8838" y="153"/>
                </a:cubicBezTo>
                <a:lnTo>
                  <a:pt x="8856" y="125"/>
                </a:lnTo>
                <a:cubicBezTo>
                  <a:pt x="8838" y="153"/>
                  <a:pt x="8814" y="177"/>
                  <a:pt x="8800" y="198"/>
                </a:cubicBezTo>
                <a:cubicBezTo>
                  <a:pt x="8769" y="147"/>
                  <a:pt x="8647" y="82"/>
                  <a:pt x="8604" y="178"/>
                </a:cubicBezTo>
                <a:cubicBezTo>
                  <a:pt x="8598" y="173"/>
                  <a:pt x="8607" y="158"/>
                  <a:pt x="8612" y="151"/>
                </a:cubicBezTo>
                <a:cubicBezTo>
                  <a:pt x="8550" y="163"/>
                  <a:pt x="8438" y="95"/>
                  <a:pt x="8350" y="105"/>
                </a:cubicBezTo>
                <a:cubicBezTo>
                  <a:pt x="8313" y="207"/>
                  <a:pt x="8218" y="42"/>
                  <a:pt x="8184" y="180"/>
                </a:cubicBezTo>
                <a:lnTo>
                  <a:pt x="8202" y="152"/>
                </a:lnTo>
                <a:cubicBezTo>
                  <a:pt x="8232" y="190"/>
                  <a:pt x="8160" y="247"/>
                  <a:pt x="8147" y="281"/>
                </a:cubicBezTo>
                <a:cubicBezTo>
                  <a:pt x="8123" y="191"/>
                  <a:pt x="8146" y="212"/>
                  <a:pt x="8116" y="130"/>
                </a:cubicBezTo>
                <a:lnTo>
                  <a:pt x="8151" y="161"/>
                </a:lnTo>
                <a:lnTo>
                  <a:pt x="8143" y="87"/>
                </a:lnTo>
                <a:cubicBezTo>
                  <a:pt x="8031" y="278"/>
                  <a:pt x="7935" y="0"/>
                  <a:pt x="7865" y="138"/>
                </a:cubicBezTo>
                <a:cubicBezTo>
                  <a:pt x="7870" y="131"/>
                  <a:pt x="7868" y="119"/>
                  <a:pt x="7873" y="112"/>
                </a:cubicBezTo>
                <a:cubicBezTo>
                  <a:pt x="7827" y="70"/>
                  <a:pt x="7794" y="164"/>
                  <a:pt x="7760" y="189"/>
                </a:cubicBezTo>
                <a:cubicBezTo>
                  <a:pt x="7756" y="152"/>
                  <a:pt x="7780" y="129"/>
                  <a:pt x="7798" y="100"/>
                </a:cubicBezTo>
                <a:cubicBezTo>
                  <a:pt x="7717" y="72"/>
                  <a:pt x="7580" y="172"/>
                  <a:pt x="7490" y="113"/>
                </a:cubicBezTo>
                <a:cubicBezTo>
                  <a:pt x="7458" y="164"/>
                  <a:pt x="7502" y="180"/>
                  <a:pt x="7469" y="218"/>
                </a:cubicBezTo>
                <a:cubicBezTo>
                  <a:pt x="7441" y="204"/>
                  <a:pt x="7422" y="164"/>
                  <a:pt x="7456" y="139"/>
                </a:cubicBezTo>
                <a:cubicBezTo>
                  <a:pt x="7378" y="46"/>
                  <a:pt x="7200" y="199"/>
                  <a:pt x="7081" y="114"/>
                </a:cubicBezTo>
                <a:cubicBezTo>
                  <a:pt x="7018" y="169"/>
                  <a:pt x="7057" y="194"/>
                  <a:pt x="6961" y="230"/>
                </a:cubicBezTo>
                <a:cubicBezTo>
                  <a:pt x="6984" y="195"/>
                  <a:pt x="6938" y="109"/>
                  <a:pt x="6996" y="104"/>
                </a:cubicBezTo>
                <a:lnTo>
                  <a:pt x="7002" y="65"/>
                </a:lnTo>
                <a:cubicBezTo>
                  <a:pt x="6907" y="58"/>
                  <a:pt x="6780" y="44"/>
                  <a:pt x="6728" y="154"/>
                </a:cubicBezTo>
                <a:cubicBezTo>
                  <a:pt x="6725" y="73"/>
                  <a:pt x="6710" y="138"/>
                  <a:pt x="6674" y="95"/>
                </a:cubicBezTo>
                <a:cubicBezTo>
                  <a:pt x="6660" y="104"/>
                  <a:pt x="6676" y="107"/>
                  <a:pt x="6682" y="112"/>
                </a:cubicBezTo>
                <a:cubicBezTo>
                  <a:pt x="6647" y="182"/>
                  <a:pt x="6629" y="110"/>
                  <a:pt x="6604" y="120"/>
                </a:cubicBezTo>
                <a:lnTo>
                  <a:pt x="6613" y="106"/>
                </a:lnTo>
                <a:lnTo>
                  <a:pt x="6544" y="157"/>
                </a:lnTo>
                <a:cubicBezTo>
                  <a:pt x="6533" y="146"/>
                  <a:pt x="6516" y="130"/>
                  <a:pt x="6513" y="106"/>
                </a:cubicBezTo>
                <a:lnTo>
                  <a:pt x="6514" y="162"/>
                </a:lnTo>
                <a:cubicBezTo>
                  <a:pt x="6477" y="163"/>
                  <a:pt x="6496" y="90"/>
                  <a:pt x="6450" y="105"/>
                </a:cubicBezTo>
                <a:lnTo>
                  <a:pt x="6460" y="147"/>
                </a:lnTo>
                <a:cubicBezTo>
                  <a:pt x="6430" y="121"/>
                  <a:pt x="6384" y="180"/>
                  <a:pt x="6378" y="118"/>
                </a:cubicBezTo>
                <a:cubicBezTo>
                  <a:pt x="6377" y="106"/>
                  <a:pt x="6382" y="111"/>
                  <a:pt x="6393" y="109"/>
                </a:cubicBezTo>
                <a:cubicBezTo>
                  <a:pt x="6347" y="23"/>
                  <a:pt x="6275" y="137"/>
                  <a:pt x="6218" y="97"/>
                </a:cubicBezTo>
                <a:lnTo>
                  <a:pt x="6233" y="189"/>
                </a:lnTo>
                <a:cubicBezTo>
                  <a:pt x="6178" y="218"/>
                  <a:pt x="6199" y="170"/>
                  <a:pt x="6201" y="138"/>
                </a:cubicBezTo>
                <a:cubicBezTo>
                  <a:pt x="6165" y="139"/>
                  <a:pt x="6157" y="109"/>
                  <a:pt x="6108" y="99"/>
                </a:cubicBezTo>
                <a:cubicBezTo>
                  <a:pt x="6084" y="122"/>
                  <a:pt x="6096" y="133"/>
                  <a:pt x="6088" y="159"/>
                </a:cubicBezTo>
                <a:lnTo>
                  <a:pt x="6039" y="137"/>
                </a:lnTo>
                <a:lnTo>
                  <a:pt x="6070" y="87"/>
                </a:lnTo>
                <a:cubicBezTo>
                  <a:pt x="5994" y="220"/>
                  <a:pt x="5880" y="72"/>
                  <a:pt x="5829" y="195"/>
                </a:cubicBezTo>
                <a:cubicBezTo>
                  <a:pt x="5800" y="168"/>
                  <a:pt x="5855" y="139"/>
                  <a:pt x="5838" y="124"/>
                </a:cubicBezTo>
                <a:cubicBezTo>
                  <a:pt x="5748" y="65"/>
                  <a:pt x="5637" y="211"/>
                  <a:pt x="5562" y="144"/>
                </a:cubicBezTo>
                <a:cubicBezTo>
                  <a:pt x="5440" y="78"/>
                  <a:pt x="5299" y="142"/>
                  <a:pt x="5163" y="98"/>
                </a:cubicBezTo>
                <a:lnTo>
                  <a:pt x="5166" y="122"/>
                </a:lnTo>
                <a:lnTo>
                  <a:pt x="5069" y="102"/>
                </a:lnTo>
                <a:cubicBezTo>
                  <a:pt x="5043" y="158"/>
                  <a:pt x="4978" y="132"/>
                  <a:pt x="4937" y="196"/>
                </a:cubicBezTo>
                <a:cubicBezTo>
                  <a:pt x="4940" y="177"/>
                  <a:pt x="4932" y="147"/>
                  <a:pt x="4941" y="133"/>
                </a:cubicBezTo>
                <a:cubicBezTo>
                  <a:pt x="4900" y="140"/>
                  <a:pt x="4855" y="167"/>
                  <a:pt x="4831" y="134"/>
                </a:cubicBezTo>
                <a:lnTo>
                  <a:pt x="4845" y="113"/>
                </a:lnTo>
                <a:cubicBezTo>
                  <a:pt x="4754" y="98"/>
                  <a:pt x="4628" y="96"/>
                  <a:pt x="4580" y="143"/>
                </a:cubicBezTo>
                <a:cubicBezTo>
                  <a:pt x="4549" y="149"/>
                  <a:pt x="4550" y="104"/>
                  <a:pt x="4542" y="74"/>
                </a:cubicBezTo>
                <a:cubicBezTo>
                  <a:pt x="4489" y="72"/>
                  <a:pt x="4455" y="97"/>
                  <a:pt x="4411" y="136"/>
                </a:cubicBezTo>
                <a:cubicBezTo>
                  <a:pt x="4400" y="126"/>
                  <a:pt x="4388" y="115"/>
                  <a:pt x="4375" y="93"/>
                </a:cubicBezTo>
                <a:lnTo>
                  <a:pt x="4355" y="153"/>
                </a:lnTo>
                <a:cubicBezTo>
                  <a:pt x="4333" y="144"/>
                  <a:pt x="4350" y="103"/>
                  <a:pt x="4333" y="88"/>
                </a:cubicBezTo>
                <a:cubicBezTo>
                  <a:pt x="4251" y="160"/>
                  <a:pt x="4155" y="96"/>
                  <a:pt x="4098" y="100"/>
                </a:cubicBezTo>
                <a:lnTo>
                  <a:pt x="4106" y="130"/>
                </a:lnTo>
                <a:cubicBezTo>
                  <a:pt x="4082" y="153"/>
                  <a:pt x="4036" y="111"/>
                  <a:pt x="4065" y="81"/>
                </a:cubicBezTo>
                <a:cubicBezTo>
                  <a:pt x="3951" y="45"/>
                  <a:pt x="3896" y="175"/>
                  <a:pt x="3742" y="160"/>
                </a:cubicBezTo>
                <a:cubicBezTo>
                  <a:pt x="3721" y="50"/>
                  <a:pt x="3603" y="191"/>
                  <a:pt x="3581" y="70"/>
                </a:cubicBezTo>
                <a:cubicBezTo>
                  <a:pt x="3516" y="101"/>
                  <a:pt x="3474" y="52"/>
                  <a:pt x="3429" y="123"/>
                </a:cubicBezTo>
                <a:cubicBezTo>
                  <a:pt x="3427" y="111"/>
                  <a:pt x="3422" y="106"/>
                  <a:pt x="3432" y="104"/>
                </a:cubicBezTo>
                <a:cubicBezTo>
                  <a:pt x="3406" y="58"/>
                  <a:pt x="3321" y="93"/>
                  <a:pt x="3255" y="124"/>
                </a:cubicBezTo>
                <a:lnTo>
                  <a:pt x="3252" y="87"/>
                </a:lnTo>
                <a:cubicBezTo>
                  <a:pt x="3228" y="167"/>
                  <a:pt x="3116" y="143"/>
                  <a:pt x="3092" y="223"/>
                </a:cubicBezTo>
                <a:cubicBezTo>
                  <a:pt x="3085" y="206"/>
                  <a:pt x="3105" y="189"/>
                  <a:pt x="3114" y="175"/>
                </a:cubicBezTo>
                <a:cubicBezTo>
                  <a:pt x="3080" y="100"/>
                  <a:pt x="3054" y="211"/>
                  <a:pt x="3011" y="194"/>
                </a:cubicBezTo>
                <a:cubicBezTo>
                  <a:pt x="3014" y="175"/>
                  <a:pt x="3001" y="152"/>
                  <a:pt x="3010" y="138"/>
                </a:cubicBezTo>
                <a:cubicBezTo>
                  <a:pt x="2865" y="51"/>
                  <a:pt x="2654" y="197"/>
                  <a:pt x="2464" y="138"/>
                </a:cubicBezTo>
                <a:cubicBezTo>
                  <a:pt x="2412" y="135"/>
                  <a:pt x="2483" y="223"/>
                  <a:pt x="2415" y="217"/>
                </a:cubicBezTo>
                <a:cubicBezTo>
                  <a:pt x="2395" y="176"/>
                  <a:pt x="2448" y="135"/>
                  <a:pt x="2405" y="118"/>
                </a:cubicBezTo>
                <a:cubicBezTo>
                  <a:pt x="2373" y="168"/>
                  <a:pt x="2361" y="157"/>
                  <a:pt x="2319" y="153"/>
                </a:cubicBezTo>
                <a:cubicBezTo>
                  <a:pt x="2327" y="126"/>
                  <a:pt x="2320" y="108"/>
                  <a:pt x="2349" y="90"/>
                </a:cubicBezTo>
                <a:cubicBezTo>
                  <a:pt x="2325" y="57"/>
                  <a:pt x="2246" y="154"/>
                  <a:pt x="2197" y="87"/>
                </a:cubicBezTo>
                <a:cubicBezTo>
                  <a:pt x="2199" y="112"/>
                  <a:pt x="2190" y="126"/>
                  <a:pt x="2181" y="140"/>
                </a:cubicBezTo>
                <a:cubicBezTo>
                  <a:pt x="2109" y="210"/>
                  <a:pt x="2017" y="70"/>
                  <a:pt x="2010" y="109"/>
                </a:cubicBezTo>
                <a:cubicBezTo>
                  <a:pt x="2010" y="109"/>
                  <a:pt x="1985" y="120"/>
                  <a:pt x="2007" y="129"/>
                </a:cubicBezTo>
                <a:cubicBezTo>
                  <a:pt x="1980" y="127"/>
                  <a:pt x="1942" y="115"/>
                  <a:pt x="1949" y="76"/>
                </a:cubicBezTo>
                <a:cubicBezTo>
                  <a:pt x="1935" y="98"/>
                  <a:pt x="1923" y="131"/>
                  <a:pt x="1902" y="135"/>
                </a:cubicBezTo>
                <a:lnTo>
                  <a:pt x="1914" y="89"/>
                </a:lnTo>
                <a:cubicBezTo>
                  <a:pt x="1902" y="99"/>
                  <a:pt x="1888" y="128"/>
                  <a:pt x="1876" y="134"/>
                </a:cubicBezTo>
                <a:lnTo>
                  <a:pt x="1895" y="162"/>
                </a:lnTo>
                <a:cubicBezTo>
                  <a:pt x="1865" y="123"/>
                  <a:pt x="1805" y="216"/>
                  <a:pt x="1807" y="128"/>
                </a:cubicBezTo>
                <a:lnTo>
                  <a:pt x="1817" y="126"/>
                </a:lnTo>
                <a:lnTo>
                  <a:pt x="1761" y="86"/>
                </a:lnTo>
                <a:cubicBezTo>
                  <a:pt x="1738" y="122"/>
                  <a:pt x="1716" y="157"/>
                  <a:pt x="1678" y="145"/>
                </a:cubicBezTo>
                <a:cubicBezTo>
                  <a:pt x="1663" y="54"/>
                  <a:pt x="1581" y="125"/>
                  <a:pt x="1533" y="116"/>
                </a:cubicBezTo>
                <a:lnTo>
                  <a:pt x="1535" y="84"/>
                </a:lnTo>
                <a:cubicBezTo>
                  <a:pt x="1498" y="128"/>
                  <a:pt x="1401" y="108"/>
                  <a:pt x="1419" y="124"/>
                </a:cubicBezTo>
                <a:cubicBezTo>
                  <a:pt x="1382" y="125"/>
                  <a:pt x="1332" y="102"/>
                  <a:pt x="1351" y="74"/>
                </a:cubicBezTo>
                <a:cubicBezTo>
                  <a:pt x="1321" y="92"/>
                  <a:pt x="1258" y="91"/>
                  <a:pt x="1242" y="144"/>
                </a:cubicBezTo>
                <a:lnTo>
                  <a:pt x="1182" y="67"/>
                </a:lnTo>
                <a:cubicBezTo>
                  <a:pt x="1146" y="181"/>
                  <a:pt x="1062" y="26"/>
                  <a:pt x="1059" y="147"/>
                </a:cubicBezTo>
                <a:cubicBezTo>
                  <a:pt x="1025" y="128"/>
                  <a:pt x="1033" y="101"/>
                  <a:pt x="1010" y="80"/>
                </a:cubicBezTo>
                <a:cubicBezTo>
                  <a:pt x="963" y="139"/>
                  <a:pt x="915" y="129"/>
                  <a:pt x="867" y="120"/>
                </a:cubicBezTo>
                <a:lnTo>
                  <a:pt x="866" y="107"/>
                </a:lnTo>
                <a:cubicBezTo>
                  <a:pt x="817" y="97"/>
                  <a:pt x="761" y="158"/>
                  <a:pt x="693" y="164"/>
                </a:cubicBezTo>
                <a:lnTo>
                  <a:pt x="679" y="72"/>
                </a:lnTo>
                <a:cubicBezTo>
                  <a:pt x="643" y="85"/>
                  <a:pt x="634" y="156"/>
                  <a:pt x="601" y="137"/>
                </a:cubicBezTo>
                <a:cubicBezTo>
                  <a:pt x="593" y="123"/>
                  <a:pt x="600" y="118"/>
                  <a:pt x="609" y="113"/>
                </a:cubicBezTo>
                <a:cubicBezTo>
                  <a:pt x="576" y="131"/>
                  <a:pt x="532" y="108"/>
                  <a:pt x="507" y="86"/>
                </a:cubicBezTo>
                <a:cubicBezTo>
                  <a:pt x="456" y="152"/>
                  <a:pt x="416" y="127"/>
                  <a:pt x="371" y="199"/>
                </a:cubicBezTo>
                <a:cubicBezTo>
                  <a:pt x="332" y="118"/>
                  <a:pt x="431" y="163"/>
                  <a:pt x="396" y="87"/>
                </a:cubicBezTo>
                <a:cubicBezTo>
                  <a:pt x="324" y="44"/>
                  <a:pt x="250" y="89"/>
                  <a:pt x="170" y="129"/>
                </a:cubicBezTo>
                <a:cubicBezTo>
                  <a:pt x="163" y="111"/>
                  <a:pt x="172" y="97"/>
                  <a:pt x="175" y="78"/>
                </a:cubicBezTo>
                <a:cubicBezTo>
                  <a:pt x="175" y="78"/>
                  <a:pt x="13" y="298"/>
                  <a:pt x="43" y="385"/>
                </a:cubicBezTo>
                <a:cubicBezTo>
                  <a:pt x="23" y="445"/>
                  <a:pt x="0" y="481"/>
                  <a:pt x="69" y="531"/>
                </a:cubicBezTo>
                <a:cubicBezTo>
                  <a:pt x="91" y="496"/>
                  <a:pt x="155" y="453"/>
                  <a:pt x="167" y="520"/>
                </a:cubicBezTo>
                <a:lnTo>
                  <a:pt x="171" y="456"/>
                </a:lnTo>
                <a:cubicBezTo>
                  <a:pt x="263" y="426"/>
                  <a:pt x="179" y="587"/>
                  <a:pt x="289" y="585"/>
                </a:cubicBezTo>
                <a:lnTo>
                  <a:pt x="266" y="564"/>
                </a:lnTo>
                <a:cubicBezTo>
                  <a:pt x="287" y="560"/>
                  <a:pt x="304" y="520"/>
                  <a:pt x="327" y="540"/>
                </a:cubicBezTo>
                <a:cubicBezTo>
                  <a:pt x="334" y="558"/>
                  <a:pt x="319" y="567"/>
                  <a:pt x="310" y="581"/>
                </a:cubicBezTo>
                <a:lnTo>
                  <a:pt x="401" y="495"/>
                </a:lnTo>
                <a:cubicBezTo>
                  <a:pt x="405" y="532"/>
                  <a:pt x="401" y="552"/>
                  <a:pt x="383" y="580"/>
                </a:cubicBezTo>
                <a:cubicBezTo>
                  <a:pt x="467" y="577"/>
                  <a:pt x="366" y="464"/>
                  <a:pt x="468" y="489"/>
                </a:cubicBezTo>
                <a:cubicBezTo>
                  <a:pt x="487" y="517"/>
                  <a:pt x="462" y="528"/>
                  <a:pt x="448" y="549"/>
                </a:cubicBezTo>
                <a:cubicBezTo>
                  <a:pt x="496" y="603"/>
                  <a:pt x="528" y="554"/>
                  <a:pt x="576" y="519"/>
                </a:cubicBezTo>
                <a:cubicBezTo>
                  <a:pt x="577" y="576"/>
                  <a:pt x="545" y="569"/>
                  <a:pt x="585" y="606"/>
                </a:cubicBezTo>
                <a:cubicBezTo>
                  <a:pt x="577" y="576"/>
                  <a:pt x="572" y="526"/>
                  <a:pt x="603" y="521"/>
                </a:cubicBezTo>
                <a:cubicBezTo>
                  <a:pt x="588" y="578"/>
                  <a:pt x="627" y="551"/>
                  <a:pt x="657" y="566"/>
                </a:cubicBezTo>
                <a:cubicBezTo>
                  <a:pt x="651" y="546"/>
                  <a:pt x="653" y="519"/>
                  <a:pt x="665" y="509"/>
                </a:cubicBezTo>
                <a:cubicBezTo>
                  <a:pt x="680" y="500"/>
                  <a:pt x="692" y="523"/>
                  <a:pt x="713" y="519"/>
                </a:cubicBezTo>
                <a:lnTo>
                  <a:pt x="676" y="463"/>
                </a:lnTo>
                <a:cubicBezTo>
                  <a:pt x="728" y="409"/>
                  <a:pt x="757" y="492"/>
                  <a:pt x="797" y="516"/>
                </a:cubicBezTo>
                <a:cubicBezTo>
                  <a:pt x="794" y="527"/>
                  <a:pt x="787" y="534"/>
                  <a:pt x="779" y="537"/>
                </a:cubicBezTo>
                <a:cubicBezTo>
                  <a:pt x="821" y="561"/>
                  <a:pt x="864" y="606"/>
                  <a:pt x="916" y="557"/>
                </a:cubicBezTo>
                <a:lnTo>
                  <a:pt x="912" y="564"/>
                </a:lnTo>
                <a:cubicBezTo>
                  <a:pt x="1011" y="508"/>
                  <a:pt x="881" y="469"/>
                  <a:pt x="997" y="416"/>
                </a:cubicBezTo>
                <a:cubicBezTo>
                  <a:pt x="1035" y="428"/>
                  <a:pt x="978" y="602"/>
                  <a:pt x="1066" y="535"/>
                </a:cubicBezTo>
                <a:cubicBezTo>
                  <a:pt x="1025" y="487"/>
                  <a:pt x="1123" y="418"/>
                  <a:pt x="1173" y="396"/>
                </a:cubicBezTo>
                <a:lnTo>
                  <a:pt x="1121" y="506"/>
                </a:lnTo>
                <a:cubicBezTo>
                  <a:pt x="1141" y="507"/>
                  <a:pt x="1176" y="477"/>
                  <a:pt x="1187" y="488"/>
                </a:cubicBezTo>
                <a:lnTo>
                  <a:pt x="1185" y="463"/>
                </a:lnTo>
                <a:cubicBezTo>
                  <a:pt x="1181" y="370"/>
                  <a:pt x="1249" y="476"/>
                  <a:pt x="1286" y="419"/>
                </a:cubicBezTo>
                <a:cubicBezTo>
                  <a:pt x="1241" y="547"/>
                  <a:pt x="1238" y="523"/>
                  <a:pt x="1230" y="650"/>
                </a:cubicBezTo>
                <a:cubicBezTo>
                  <a:pt x="1265" y="580"/>
                  <a:pt x="1306" y="516"/>
                  <a:pt x="1370" y="530"/>
                </a:cubicBezTo>
                <a:lnTo>
                  <a:pt x="1317" y="628"/>
                </a:lnTo>
                <a:cubicBezTo>
                  <a:pt x="1403" y="649"/>
                  <a:pt x="1504" y="505"/>
                  <a:pt x="1575" y="423"/>
                </a:cubicBezTo>
                <a:cubicBezTo>
                  <a:pt x="1556" y="495"/>
                  <a:pt x="1585" y="521"/>
                  <a:pt x="1554" y="584"/>
                </a:cubicBezTo>
                <a:lnTo>
                  <a:pt x="1636" y="568"/>
                </a:lnTo>
                <a:lnTo>
                  <a:pt x="1613" y="648"/>
                </a:lnTo>
                <a:cubicBezTo>
                  <a:pt x="1647" y="566"/>
                  <a:pt x="1684" y="622"/>
                  <a:pt x="1678" y="517"/>
                </a:cubicBezTo>
                <a:cubicBezTo>
                  <a:pt x="1669" y="531"/>
                  <a:pt x="1671" y="543"/>
                  <a:pt x="1655" y="540"/>
                </a:cubicBezTo>
                <a:cubicBezTo>
                  <a:pt x="1657" y="508"/>
                  <a:pt x="1671" y="442"/>
                  <a:pt x="1714" y="447"/>
                </a:cubicBezTo>
                <a:cubicBezTo>
                  <a:pt x="1742" y="473"/>
                  <a:pt x="1697" y="488"/>
                  <a:pt x="1705" y="518"/>
                </a:cubicBezTo>
                <a:cubicBezTo>
                  <a:pt x="1732" y="475"/>
                  <a:pt x="1734" y="544"/>
                  <a:pt x="1762" y="513"/>
                </a:cubicBezTo>
                <a:lnTo>
                  <a:pt x="1737" y="468"/>
                </a:lnTo>
                <a:cubicBezTo>
                  <a:pt x="1757" y="407"/>
                  <a:pt x="1784" y="466"/>
                  <a:pt x="1812" y="435"/>
                </a:cubicBezTo>
                <a:cubicBezTo>
                  <a:pt x="1778" y="461"/>
                  <a:pt x="1789" y="497"/>
                  <a:pt x="1802" y="533"/>
                </a:cubicBezTo>
                <a:lnTo>
                  <a:pt x="1800" y="525"/>
                </a:lnTo>
                <a:cubicBezTo>
                  <a:pt x="1820" y="522"/>
                  <a:pt x="1848" y="479"/>
                  <a:pt x="1862" y="514"/>
                </a:cubicBezTo>
                <a:lnTo>
                  <a:pt x="1844" y="599"/>
                </a:lnTo>
                <a:lnTo>
                  <a:pt x="1875" y="537"/>
                </a:lnTo>
                <a:cubicBezTo>
                  <a:pt x="1886" y="547"/>
                  <a:pt x="1894" y="577"/>
                  <a:pt x="1875" y="593"/>
                </a:cubicBezTo>
                <a:cubicBezTo>
                  <a:pt x="1969" y="645"/>
                  <a:pt x="1872" y="411"/>
                  <a:pt x="1996" y="489"/>
                </a:cubicBezTo>
                <a:cubicBezTo>
                  <a:pt x="1994" y="521"/>
                  <a:pt x="1980" y="543"/>
                  <a:pt x="1947" y="523"/>
                </a:cubicBezTo>
                <a:cubicBezTo>
                  <a:pt x="1941" y="575"/>
                  <a:pt x="1950" y="605"/>
                  <a:pt x="1983" y="624"/>
                </a:cubicBezTo>
                <a:cubicBezTo>
                  <a:pt x="1984" y="628"/>
                  <a:pt x="1983" y="630"/>
                  <a:pt x="1983" y="633"/>
                </a:cubicBezTo>
                <a:cubicBezTo>
                  <a:pt x="2047" y="635"/>
                  <a:pt x="2131" y="639"/>
                  <a:pt x="2173" y="58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9694259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40036-3B38-4D26-97D7-F73A9E9FC17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35ECE6E-86F0-41D9-B8A1-8B93CDC257F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201148-B170-4B8D-B242-2032BCAE63C3}"/>
              </a:ext>
            </a:extLst>
          </p:cNvPr>
          <p:cNvSpPr>
            <a:spLocks noGrp="1"/>
          </p:cNvSpPr>
          <p:nvPr>
            <p:ph type="dt" sz="half" idx="10"/>
          </p:nvPr>
        </p:nvSpPr>
        <p:spPr/>
        <p:txBody>
          <a:bodyPr/>
          <a:lstStyle/>
          <a:p>
            <a:fld id="{49E6897A-AA05-45A5-BFE6-B4267FF3A60B}" type="datetimeFigureOut">
              <a:rPr lang="en-US" smtClean="0"/>
              <a:t>9/25/22</a:t>
            </a:fld>
            <a:endParaRPr lang="en-US"/>
          </a:p>
        </p:txBody>
      </p:sp>
      <p:sp>
        <p:nvSpPr>
          <p:cNvPr id="5" name="Footer Placeholder 4">
            <a:extLst>
              <a:ext uri="{FF2B5EF4-FFF2-40B4-BE49-F238E27FC236}">
                <a16:creationId xmlns:a16="http://schemas.microsoft.com/office/drawing/2014/main" id="{7E729F92-6C53-4577-A18E-138B070FFE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F7A2E0-30E9-4F68-B554-FBDCA2DFBC9F}"/>
              </a:ext>
            </a:extLst>
          </p:cNvPr>
          <p:cNvSpPr>
            <a:spLocks noGrp="1"/>
          </p:cNvSpPr>
          <p:nvPr>
            <p:ph type="sldNum" sz="quarter" idx="12"/>
          </p:nvPr>
        </p:nvSpPr>
        <p:spPr/>
        <p:txBody>
          <a:bodyPr/>
          <a:lstStyle/>
          <a:p>
            <a:fld id="{8B8A7383-7EAB-42E7-88EF-735B0BF25D77}" type="slidenum">
              <a:rPr lang="en-US" smtClean="0"/>
              <a:t>‹#›</a:t>
            </a:fld>
            <a:endParaRPr lang="en-US"/>
          </a:p>
        </p:txBody>
      </p:sp>
    </p:spTree>
    <p:extLst>
      <p:ext uri="{BB962C8B-B14F-4D97-AF65-F5344CB8AC3E}">
        <p14:creationId xmlns:p14="http://schemas.microsoft.com/office/powerpoint/2010/main" val="2410304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051F55-4208-477E-AD7E-86542C80C84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5E6306A-9ECC-4375-BD08-B37A0B26AFF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8545A4-8388-4047-AAC5-D284868CD838}"/>
              </a:ext>
            </a:extLst>
          </p:cNvPr>
          <p:cNvSpPr>
            <a:spLocks noGrp="1"/>
          </p:cNvSpPr>
          <p:nvPr>
            <p:ph type="dt" sz="half" idx="10"/>
          </p:nvPr>
        </p:nvSpPr>
        <p:spPr/>
        <p:txBody>
          <a:bodyPr/>
          <a:lstStyle/>
          <a:p>
            <a:fld id="{49E6897A-AA05-45A5-BFE6-B4267FF3A60B}" type="datetimeFigureOut">
              <a:rPr lang="en-US" smtClean="0"/>
              <a:t>9/25/22</a:t>
            </a:fld>
            <a:endParaRPr lang="en-US"/>
          </a:p>
        </p:txBody>
      </p:sp>
      <p:sp>
        <p:nvSpPr>
          <p:cNvPr id="5" name="Footer Placeholder 4">
            <a:extLst>
              <a:ext uri="{FF2B5EF4-FFF2-40B4-BE49-F238E27FC236}">
                <a16:creationId xmlns:a16="http://schemas.microsoft.com/office/drawing/2014/main" id="{6F513AF6-BD2C-4440-8377-4133612F07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5E9025-8951-415C-8BDB-5191567DF09A}"/>
              </a:ext>
            </a:extLst>
          </p:cNvPr>
          <p:cNvSpPr>
            <a:spLocks noGrp="1"/>
          </p:cNvSpPr>
          <p:nvPr>
            <p:ph type="sldNum" sz="quarter" idx="12"/>
          </p:nvPr>
        </p:nvSpPr>
        <p:spPr/>
        <p:txBody>
          <a:bodyPr/>
          <a:lstStyle/>
          <a:p>
            <a:fld id="{8B8A7383-7EAB-42E7-88EF-735B0BF25D77}" type="slidenum">
              <a:rPr lang="en-US" smtClean="0"/>
              <a:t>‹#›</a:t>
            </a:fld>
            <a:endParaRPr lang="en-US"/>
          </a:p>
        </p:txBody>
      </p:sp>
    </p:spTree>
    <p:extLst>
      <p:ext uri="{BB962C8B-B14F-4D97-AF65-F5344CB8AC3E}">
        <p14:creationId xmlns:p14="http://schemas.microsoft.com/office/powerpoint/2010/main" val="29968135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esigned by PresentationGo">
    <p:bg>
      <p:bgPr>
        <a:gradFill>
          <a:gsLst>
            <a:gs pos="0">
              <a:srgbClr val="323A45"/>
            </a:gs>
            <a:gs pos="35000">
              <a:srgbClr val="323A45"/>
            </a:gs>
            <a:gs pos="100000">
              <a:srgbClr val="1C2026"/>
            </a:gs>
          </a:gsLst>
          <a:path path="circle">
            <a:fillToRect l="50000" t="-80000" r="50000" b="180000"/>
          </a:path>
        </a:gradFill>
        <a:effectLst/>
      </p:bgPr>
    </p:bg>
    <p:spTree>
      <p:nvGrpSpPr>
        <p:cNvPr id="1" name=""/>
        <p:cNvGrpSpPr/>
        <p:nvPr/>
      </p:nvGrpSpPr>
      <p:grpSpPr>
        <a:xfrm>
          <a:off x="0" y="0"/>
          <a:ext cx="0" cy="0"/>
          <a:chOff x="0" y="0"/>
          <a:chExt cx="0" cy="0"/>
        </a:xfrm>
      </p:grpSpPr>
      <p:sp>
        <p:nvSpPr>
          <p:cNvPr id="5" name="Rectangle 4"/>
          <p:cNvSpPr/>
          <p:nvPr userDrawn="1"/>
        </p:nvSpPr>
        <p:spPr>
          <a:xfrm>
            <a:off x="0" y="3152956"/>
            <a:ext cx="12192000" cy="5520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bg1">
                    <a:lumMod val="50000"/>
                  </a:schemeClr>
                </a:solidFill>
                <a:effectLst/>
                <a:uLnTx/>
                <a:uFillTx/>
                <a:latin typeface="+mn-lt"/>
                <a:ea typeface="+mn-ea"/>
                <a:cs typeface="+mn-cs"/>
              </a:rPr>
              <a:t>www</a:t>
            </a:r>
            <a:r>
              <a:rPr kumimoji="0" lang="en-US" sz="2000" b="0" i="0" u="none" strike="noStrike" kern="1200" cap="none" spc="0" normalizeH="0" baseline="0" noProof="0">
                <a:ln>
                  <a:noFill/>
                </a:ln>
                <a:solidFill>
                  <a:schemeClr val="bg1">
                    <a:lumMod val="50000"/>
                  </a:schemeClr>
                </a:solidFill>
                <a:effectLst/>
                <a:uLnTx/>
                <a:uFillTx/>
                <a:latin typeface="+mn-lt"/>
                <a:ea typeface="+mn-ea"/>
                <a:cs typeface="+mn-cs"/>
              </a:rPr>
              <a:t>.</a:t>
            </a:r>
            <a:r>
              <a:rPr kumimoji="0" lang="en-US" sz="2800" b="0" i="0" u="none" strike="noStrike" kern="1200" cap="none" spc="0" normalizeH="0" baseline="0" noProof="0">
                <a:ln>
                  <a:noFill/>
                </a:ln>
                <a:solidFill>
                  <a:srgbClr val="A5CD00"/>
                </a:solidFill>
                <a:effectLst/>
                <a:uLnTx/>
                <a:uFillTx/>
                <a:latin typeface="+mn-lt"/>
                <a:ea typeface="+mn-ea"/>
                <a:cs typeface="+mn-cs"/>
              </a:rPr>
              <a:t>PresentationGO</a:t>
            </a:r>
            <a:r>
              <a:rPr kumimoji="0" lang="en-US" sz="2000" b="0" i="0" u="none" strike="noStrike" kern="1200" cap="none" spc="0" normalizeH="0" baseline="0" noProof="0">
                <a:ln>
                  <a:noFill/>
                </a:ln>
                <a:solidFill>
                  <a:schemeClr val="bg1">
                    <a:lumMod val="50000"/>
                  </a:schemeClr>
                </a:solidFill>
                <a:effectLst/>
                <a:uLnTx/>
                <a:uFillTx/>
                <a:latin typeface="+mn-lt"/>
                <a:ea typeface="+mn-ea"/>
                <a:cs typeface="+mn-cs"/>
              </a:rPr>
              <a:t>.</a:t>
            </a:r>
            <a:r>
              <a:rPr kumimoji="0" lang="en-US" sz="2000" b="0" i="0" u="none" strike="noStrike" kern="1200" cap="none" spc="0" normalizeH="0" baseline="0" noProof="0" dirty="0">
                <a:ln>
                  <a:noFill/>
                </a:ln>
                <a:solidFill>
                  <a:schemeClr val="bg1">
                    <a:lumMod val="50000"/>
                  </a:schemeClr>
                </a:solidFill>
                <a:effectLst/>
                <a:uLnTx/>
                <a:uFillTx/>
                <a:latin typeface="+mn-lt"/>
                <a:ea typeface="+mn-ea"/>
                <a:cs typeface="+mn-cs"/>
              </a:rPr>
              <a:t>com</a:t>
            </a:r>
            <a:endParaRPr kumimoji="0" lang="en-US" sz="2800" b="0" i="0" u="none" strike="noStrike" kern="1200" cap="none" spc="0" normalizeH="0" baseline="0" noProof="0" dirty="0">
              <a:ln>
                <a:noFill/>
              </a:ln>
              <a:solidFill>
                <a:schemeClr val="bg1">
                  <a:lumMod val="50000"/>
                </a:schemeClr>
              </a:solidFill>
              <a:effectLst/>
              <a:uLnTx/>
              <a:uFillTx/>
              <a:latin typeface="+mn-lt"/>
              <a:ea typeface="+mn-ea"/>
              <a:cs typeface="+mn-cs"/>
            </a:endParaRPr>
          </a:p>
        </p:txBody>
      </p:sp>
      <p:sp>
        <p:nvSpPr>
          <p:cNvPr id="6" name="Rectangle 5">
            <a:hlinkClick r:id="rId2"/>
          </p:cNvPr>
          <p:cNvSpPr/>
          <p:nvPr userDrawn="1"/>
        </p:nvSpPr>
        <p:spPr>
          <a:xfrm>
            <a:off x="2731912" y="3071723"/>
            <a:ext cx="6728177" cy="714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extBox 1"/>
          <p:cNvSpPr txBox="1"/>
          <p:nvPr userDrawn="1"/>
        </p:nvSpPr>
        <p:spPr>
          <a:xfrm>
            <a:off x="4271217" y="6121399"/>
            <a:ext cx="3649589" cy="369332"/>
          </a:xfrm>
          <a:prstGeom prst="rect">
            <a:avLst/>
          </a:prstGeom>
          <a:noFill/>
        </p:spPr>
        <p:txBody>
          <a:bodyPr wrap="none" rtlCol="0" anchor="ctr">
            <a:spAutoFit/>
          </a:bodyPr>
          <a:lstStyle/>
          <a:p>
            <a:pPr algn="ctr"/>
            <a:r>
              <a:rPr lang="en-US" sz="1800" dirty="0">
                <a:solidFill>
                  <a:srgbClr val="A5CD00"/>
                </a:solidFill>
              </a:rPr>
              <a:t>T</a:t>
            </a:r>
            <a:r>
              <a:rPr lang="en-US" sz="1800" baseline="0" dirty="0">
                <a:solidFill>
                  <a:srgbClr val="A5CD00"/>
                </a:solidFill>
              </a:rPr>
              <a:t>he free </a:t>
            </a:r>
            <a:r>
              <a:rPr lang="en-US" sz="1800" baseline="0">
                <a:solidFill>
                  <a:srgbClr val="A5CD00"/>
                </a:solidFill>
              </a:rPr>
              <a:t>PowerPoint template library</a:t>
            </a:r>
            <a:endParaRPr lang="en-US" sz="1800" dirty="0">
              <a:solidFill>
                <a:srgbClr val="A5CD00"/>
              </a:solidFill>
            </a:endParaRPr>
          </a:p>
        </p:txBody>
      </p:sp>
      <p:grpSp>
        <p:nvGrpSpPr>
          <p:cNvPr id="8" name="Group 7"/>
          <p:cNvGrpSpPr/>
          <p:nvPr userDrawn="1"/>
        </p:nvGrpSpPr>
        <p:grpSpPr>
          <a:xfrm>
            <a:off x="4983933" y="2633133"/>
            <a:ext cx="2224135" cy="369332"/>
            <a:chOff x="3459936" y="2633133"/>
            <a:chExt cx="2224135" cy="369332"/>
          </a:xfrm>
        </p:grpSpPr>
        <p:sp>
          <p:nvSpPr>
            <p:cNvPr id="9" name="TextBox 8"/>
            <p:cNvSpPr txBox="1"/>
            <p:nvPr userDrawn="1"/>
          </p:nvSpPr>
          <p:spPr>
            <a:xfrm>
              <a:off x="3459936" y="2633133"/>
              <a:ext cx="2224135" cy="369332"/>
            </a:xfrm>
            <a:prstGeom prst="rect">
              <a:avLst/>
            </a:prstGeom>
            <a:noFill/>
          </p:spPr>
          <p:txBody>
            <a:bodyPr wrap="none" rtlCol="0" anchor="ctr">
              <a:spAutoFit/>
            </a:bodyPr>
            <a:lstStyle/>
            <a:p>
              <a:pPr algn="ctr"/>
              <a:r>
                <a:rPr lang="en-US">
                  <a:solidFill>
                    <a:schemeClr val="bg1"/>
                  </a:solidFill>
                  <a:effectLst/>
                </a:rPr>
                <a:t>Designed</a:t>
              </a:r>
              <a:r>
                <a:rPr lang="en-US" baseline="0">
                  <a:solidFill>
                    <a:schemeClr val="bg1"/>
                  </a:solidFill>
                  <a:effectLst/>
                </a:rPr>
                <a:t> with         by</a:t>
              </a:r>
              <a:endParaRPr lang="en-US" dirty="0">
                <a:solidFill>
                  <a:schemeClr val="bg1"/>
                </a:solidFill>
                <a:effectLst/>
              </a:endParaRPr>
            </a:p>
          </p:txBody>
        </p:sp>
        <p:sp>
          <p:nvSpPr>
            <p:cNvPr id="10" name="Freeform 290"/>
            <p:cNvSpPr/>
            <p:nvPr userDrawn="1"/>
          </p:nvSpPr>
          <p:spPr>
            <a:xfrm>
              <a:off x="4977441" y="2705803"/>
              <a:ext cx="261456" cy="223991"/>
            </a:xfrm>
            <a:custGeom>
              <a:avLst/>
              <a:gdLst/>
              <a:ahLst/>
              <a:cxnLst/>
              <a:rect l="l" t="t" r="r" b="b"/>
              <a:pathLst>
                <a:path w="504825" h="432707">
                  <a:moveTo>
                    <a:pt x="134658" y="0"/>
                  </a:moveTo>
                  <a:cubicBezTo>
                    <a:pt x="146301" y="0"/>
                    <a:pt x="158180" y="2019"/>
                    <a:pt x="170294" y="6057"/>
                  </a:cubicBezTo>
                  <a:cubicBezTo>
                    <a:pt x="182407" y="10095"/>
                    <a:pt x="193676" y="15541"/>
                    <a:pt x="204099" y="22396"/>
                  </a:cubicBezTo>
                  <a:cubicBezTo>
                    <a:pt x="214522" y="29251"/>
                    <a:pt x="223490" y="35683"/>
                    <a:pt x="231002" y="41693"/>
                  </a:cubicBezTo>
                  <a:cubicBezTo>
                    <a:pt x="238514" y="47703"/>
                    <a:pt x="245652" y="54088"/>
                    <a:pt x="252412" y="60849"/>
                  </a:cubicBezTo>
                  <a:cubicBezTo>
                    <a:pt x="259174" y="54088"/>
                    <a:pt x="266310" y="47703"/>
                    <a:pt x="273823" y="41693"/>
                  </a:cubicBezTo>
                  <a:cubicBezTo>
                    <a:pt x="281334" y="35683"/>
                    <a:pt x="290303" y="29251"/>
                    <a:pt x="300726" y="22396"/>
                  </a:cubicBezTo>
                  <a:cubicBezTo>
                    <a:pt x="311149" y="15541"/>
                    <a:pt x="322417" y="10095"/>
                    <a:pt x="334531" y="6057"/>
                  </a:cubicBezTo>
                  <a:cubicBezTo>
                    <a:pt x="346645" y="2019"/>
                    <a:pt x="358524" y="0"/>
                    <a:pt x="370167" y="0"/>
                  </a:cubicBezTo>
                  <a:cubicBezTo>
                    <a:pt x="412236" y="0"/>
                    <a:pt x="445197" y="11644"/>
                    <a:pt x="469048" y="34932"/>
                  </a:cubicBezTo>
                  <a:cubicBezTo>
                    <a:pt x="492899" y="58220"/>
                    <a:pt x="504825" y="90523"/>
                    <a:pt x="504825" y="131840"/>
                  </a:cubicBezTo>
                  <a:cubicBezTo>
                    <a:pt x="504825" y="173346"/>
                    <a:pt x="483321" y="215602"/>
                    <a:pt x="440313" y="258610"/>
                  </a:cubicBezTo>
                  <a:lnTo>
                    <a:pt x="264807" y="427636"/>
                  </a:lnTo>
                  <a:cubicBezTo>
                    <a:pt x="261427" y="431017"/>
                    <a:pt x="257295" y="432707"/>
                    <a:pt x="252412" y="432707"/>
                  </a:cubicBezTo>
                  <a:cubicBezTo>
                    <a:pt x="247529" y="432707"/>
                    <a:pt x="243398" y="431017"/>
                    <a:pt x="240018" y="427636"/>
                  </a:cubicBezTo>
                  <a:lnTo>
                    <a:pt x="64230" y="258047"/>
                  </a:lnTo>
                  <a:cubicBezTo>
                    <a:pt x="62351" y="256544"/>
                    <a:pt x="59770" y="254103"/>
                    <a:pt x="56482" y="250722"/>
                  </a:cubicBezTo>
                  <a:cubicBezTo>
                    <a:pt x="53196" y="247342"/>
                    <a:pt x="47984" y="241191"/>
                    <a:pt x="40848" y="232270"/>
                  </a:cubicBezTo>
                  <a:cubicBezTo>
                    <a:pt x="33712" y="223349"/>
                    <a:pt x="27326" y="214194"/>
                    <a:pt x="21692" y="204803"/>
                  </a:cubicBezTo>
                  <a:cubicBezTo>
                    <a:pt x="16057" y="195413"/>
                    <a:pt x="11035" y="184051"/>
                    <a:pt x="6620" y="170717"/>
                  </a:cubicBezTo>
                  <a:cubicBezTo>
                    <a:pt x="2207" y="157382"/>
                    <a:pt x="0" y="144423"/>
                    <a:pt x="0" y="131840"/>
                  </a:cubicBezTo>
                  <a:cubicBezTo>
                    <a:pt x="0" y="90523"/>
                    <a:pt x="11926" y="58220"/>
                    <a:pt x="35777" y="34932"/>
                  </a:cubicBezTo>
                  <a:cubicBezTo>
                    <a:pt x="59629" y="11644"/>
                    <a:pt x="92588" y="0"/>
                    <a:pt x="134658" y="0"/>
                  </a:cubicBezTo>
                  <a:close/>
                </a:path>
              </a:pathLst>
            </a:custGeom>
            <a:solidFill>
              <a:srgbClr val="D90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412041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86021-BD5C-4429-AF9B-F22C3E766D0B}"/>
              </a:ext>
            </a:extLst>
          </p:cNvPr>
          <p:cNvSpPr>
            <a:spLocks noGrp="1"/>
          </p:cNvSpPr>
          <p:nvPr>
            <p:ph type="title"/>
          </p:nvPr>
        </p:nvSpPr>
        <p:spPr/>
        <p:txBody>
          <a:bodyPr>
            <a:normAutofit/>
          </a:bodyPr>
          <a:lstStyle>
            <a:lvl1pPr>
              <a:defRPr sz="6000" b="1">
                <a:solidFill>
                  <a:schemeClr val="bg1"/>
                </a:solidFill>
                <a:latin typeface="ChalkPaint" panose="02000603000000000000" pitchFamily="2"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598AD60-9D4F-41DE-AF20-EAC29136CA64}"/>
              </a:ext>
            </a:extLst>
          </p:cNvPr>
          <p:cNvSpPr>
            <a:spLocks noGrp="1"/>
          </p:cNvSpPr>
          <p:nvPr>
            <p:ph idx="1"/>
          </p:nvPr>
        </p:nvSpPr>
        <p:spPr>
          <a:xfrm>
            <a:off x="838200" y="2209799"/>
            <a:ext cx="10515600" cy="3967163"/>
          </a:xfrm>
        </p:spPr>
        <p:txBody>
          <a:bodyPr/>
          <a:lstStyle>
            <a:lvl1pPr>
              <a:spcAft>
                <a:spcPts val="1200"/>
              </a:spcAft>
              <a:defRPr>
                <a:solidFill>
                  <a:schemeClr val="bg1"/>
                </a:solidFill>
                <a:latin typeface="ChalkPaint" panose="02000603000000000000" pitchFamily="2" charset="0"/>
              </a:defRPr>
            </a:lvl1pPr>
            <a:lvl2pPr>
              <a:spcAft>
                <a:spcPts val="1200"/>
              </a:spcAft>
              <a:defRPr>
                <a:solidFill>
                  <a:schemeClr val="bg1"/>
                </a:solidFill>
                <a:latin typeface="ChalkPaint" panose="02000603000000000000" pitchFamily="2" charset="0"/>
              </a:defRPr>
            </a:lvl2pPr>
            <a:lvl3pPr>
              <a:spcAft>
                <a:spcPts val="1200"/>
              </a:spcAft>
              <a:defRPr>
                <a:solidFill>
                  <a:schemeClr val="bg1"/>
                </a:solidFill>
                <a:latin typeface="ChalkPaint" panose="02000603000000000000" pitchFamily="2" charset="0"/>
              </a:defRPr>
            </a:lvl3pPr>
            <a:lvl4pPr>
              <a:spcAft>
                <a:spcPts val="1200"/>
              </a:spcAft>
              <a:defRPr>
                <a:solidFill>
                  <a:schemeClr val="bg1"/>
                </a:solidFill>
                <a:latin typeface="ChalkPaint" panose="02000603000000000000" pitchFamily="2" charset="0"/>
              </a:defRPr>
            </a:lvl4pPr>
            <a:lvl5pPr>
              <a:spcAft>
                <a:spcPts val="1200"/>
              </a:spcAft>
              <a:defRPr>
                <a:solidFill>
                  <a:schemeClr val="bg1"/>
                </a:solidFill>
                <a:latin typeface="ChalkPaint" panose="02000603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2A96184-D75A-481C-ADD0-0048E846078C}"/>
              </a:ext>
            </a:extLst>
          </p:cNvPr>
          <p:cNvSpPr>
            <a:spLocks noGrp="1"/>
          </p:cNvSpPr>
          <p:nvPr>
            <p:ph type="dt" sz="half" idx="10"/>
          </p:nvPr>
        </p:nvSpPr>
        <p:spPr/>
        <p:txBody>
          <a:bodyPr/>
          <a:lstStyle>
            <a:lvl1pPr>
              <a:defRPr>
                <a:solidFill>
                  <a:schemeClr val="bg1"/>
                </a:solidFill>
              </a:defRPr>
            </a:lvl1pPr>
          </a:lstStyle>
          <a:p>
            <a:fld id="{49E6897A-AA05-45A5-BFE6-B4267FF3A60B}" type="datetimeFigureOut">
              <a:rPr lang="en-US" smtClean="0"/>
              <a:pPr/>
              <a:t>9/25/22</a:t>
            </a:fld>
            <a:endParaRPr lang="en-US"/>
          </a:p>
        </p:txBody>
      </p:sp>
      <p:sp>
        <p:nvSpPr>
          <p:cNvPr id="5" name="Footer Placeholder 4">
            <a:extLst>
              <a:ext uri="{FF2B5EF4-FFF2-40B4-BE49-F238E27FC236}">
                <a16:creationId xmlns:a16="http://schemas.microsoft.com/office/drawing/2014/main" id="{CA750EC6-D139-41BF-B077-9385FFBBA34D}"/>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E8738881-2C72-4580-BC7C-61C806516B9D}"/>
              </a:ext>
            </a:extLst>
          </p:cNvPr>
          <p:cNvSpPr>
            <a:spLocks noGrp="1"/>
          </p:cNvSpPr>
          <p:nvPr>
            <p:ph type="sldNum" sz="quarter" idx="12"/>
          </p:nvPr>
        </p:nvSpPr>
        <p:spPr/>
        <p:txBody>
          <a:bodyPr/>
          <a:lstStyle>
            <a:lvl1pPr>
              <a:defRPr>
                <a:solidFill>
                  <a:schemeClr val="bg1"/>
                </a:solidFill>
              </a:defRPr>
            </a:lvl1pPr>
          </a:lstStyle>
          <a:p>
            <a:fld id="{8B8A7383-7EAB-42E7-88EF-735B0BF25D77}" type="slidenum">
              <a:rPr lang="en-US" smtClean="0"/>
              <a:pPr/>
              <a:t>‹#›</a:t>
            </a:fld>
            <a:endParaRPr lang="en-US"/>
          </a:p>
        </p:txBody>
      </p:sp>
      <p:sp>
        <p:nvSpPr>
          <p:cNvPr id="8" name="Freeform 3488">
            <a:extLst>
              <a:ext uri="{FF2B5EF4-FFF2-40B4-BE49-F238E27FC236}">
                <a16:creationId xmlns:a16="http://schemas.microsoft.com/office/drawing/2014/main" id="{B48CF1EA-CC69-42E6-9BE9-C23F4B2652F0}"/>
              </a:ext>
            </a:extLst>
          </p:cNvPr>
          <p:cNvSpPr>
            <a:spLocks/>
          </p:cNvSpPr>
          <p:nvPr userDrawn="1"/>
        </p:nvSpPr>
        <p:spPr bwMode="auto">
          <a:xfrm>
            <a:off x="708819" y="1671637"/>
            <a:ext cx="7142163" cy="396875"/>
          </a:xfrm>
          <a:custGeom>
            <a:avLst/>
            <a:gdLst>
              <a:gd name="T0" fmla="*/ 2471 w 9712"/>
              <a:gd name="T1" fmla="*/ 628 h 692"/>
              <a:gd name="T2" fmla="*/ 2691 w 9712"/>
              <a:gd name="T3" fmla="*/ 612 h 692"/>
              <a:gd name="T4" fmla="*/ 2911 w 9712"/>
              <a:gd name="T5" fmla="*/ 666 h 692"/>
              <a:gd name="T6" fmla="*/ 3274 w 9712"/>
              <a:gd name="T7" fmla="*/ 567 h 692"/>
              <a:gd name="T8" fmla="*/ 3863 w 9712"/>
              <a:gd name="T9" fmla="*/ 628 h 692"/>
              <a:gd name="T10" fmla="*/ 4098 w 9712"/>
              <a:gd name="T11" fmla="*/ 572 h 692"/>
              <a:gd name="T12" fmla="*/ 4300 w 9712"/>
              <a:gd name="T13" fmla="*/ 597 h 692"/>
              <a:gd name="T14" fmla="*/ 4500 w 9712"/>
              <a:gd name="T15" fmla="*/ 571 h 692"/>
              <a:gd name="T16" fmla="*/ 4866 w 9712"/>
              <a:gd name="T17" fmla="*/ 637 h 692"/>
              <a:gd name="T18" fmla="*/ 5147 w 9712"/>
              <a:gd name="T19" fmla="*/ 610 h 692"/>
              <a:gd name="T20" fmla="*/ 5264 w 9712"/>
              <a:gd name="T21" fmla="*/ 526 h 692"/>
              <a:gd name="T22" fmla="*/ 5526 w 9712"/>
              <a:gd name="T23" fmla="*/ 561 h 692"/>
              <a:gd name="T24" fmla="*/ 5963 w 9712"/>
              <a:gd name="T25" fmla="*/ 327 h 692"/>
              <a:gd name="T26" fmla="*/ 6082 w 9712"/>
              <a:gd name="T27" fmla="*/ 523 h 692"/>
              <a:gd name="T28" fmla="*/ 6400 w 9712"/>
              <a:gd name="T29" fmla="*/ 340 h 692"/>
              <a:gd name="T30" fmla="*/ 6723 w 9712"/>
              <a:gd name="T31" fmla="*/ 476 h 692"/>
              <a:gd name="T32" fmla="*/ 7043 w 9712"/>
              <a:gd name="T33" fmla="*/ 543 h 692"/>
              <a:gd name="T34" fmla="*/ 7481 w 9712"/>
              <a:gd name="T35" fmla="*/ 442 h 692"/>
              <a:gd name="T36" fmla="*/ 7913 w 9712"/>
              <a:gd name="T37" fmla="*/ 350 h 692"/>
              <a:gd name="T38" fmla="*/ 8470 w 9712"/>
              <a:gd name="T39" fmla="*/ 259 h 692"/>
              <a:gd name="T40" fmla="*/ 8882 w 9712"/>
              <a:gd name="T41" fmla="*/ 384 h 692"/>
              <a:gd name="T42" fmla="*/ 9100 w 9712"/>
              <a:gd name="T43" fmla="*/ 313 h 692"/>
              <a:gd name="T44" fmla="*/ 9223 w 9712"/>
              <a:gd name="T45" fmla="*/ 334 h 692"/>
              <a:gd name="T46" fmla="*/ 9481 w 9712"/>
              <a:gd name="T47" fmla="*/ 185 h 692"/>
              <a:gd name="T48" fmla="*/ 9712 w 9712"/>
              <a:gd name="T49" fmla="*/ 182 h 692"/>
              <a:gd name="T50" fmla="*/ 9516 w 9712"/>
              <a:gd name="T51" fmla="*/ 217 h 692"/>
              <a:gd name="T52" fmla="*/ 8856 w 9712"/>
              <a:gd name="T53" fmla="*/ 125 h 692"/>
              <a:gd name="T54" fmla="*/ 8184 w 9712"/>
              <a:gd name="T55" fmla="*/ 180 h 692"/>
              <a:gd name="T56" fmla="*/ 8143 w 9712"/>
              <a:gd name="T57" fmla="*/ 87 h 692"/>
              <a:gd name="T58" fmla="*/ 7490 w 9712"/>
              <a:gd name="T59" fmla="*/ 113 h 692"/>
              <a:gd name="T60" fmla="*/ 6996 w 9712"/>
              <a:gd name="T61" fmla="*/ 104 h 692"/>
              <a:gd name="T62" fmla="*/ 6604 w 9712"/>
              <a:gd name="T63" fmla="*/ 120 h 692"/>
              <a:gd name="T64" fmla="*/ 6450 w 9712"/>
              <a:gd name="T65" fmla="*/ 105 h 692"/>
              <a:gd name="T66" fmla="*/ 6233 w 9712"/>
              <a:gd name="T67" fmla="*/ 189 h 692"/>
              <a:gd name="T68" fmla="*/ 6070 w 9712"/>
              <a:gd name="T69" fmla="*/ 87 h 692"/>
              <a:gd name="T70" fmla="*/ 5166 w 9712"/>
              <a:gd name="T71" fmla="*/ 122 h 692"/>
              <a:gd name="T72" fmla="*/ 4845 w 9712"/>
              <a:gd name="T73" fmla="*/ 113 h 692"/>
              <a:gd name="T74" fmla="*/ 4355 w 9712"/>
              <a:gd name="T75" fmla="*/ 153 h 692"/>
              <a:gd name="T76" fmla="*/ 3742 w 9712"/>
              <a:gd name="T77" fmla="*/ 160 h 692"/>
              <a:gd name="T78" fmla="*/ 3252 w 9712"/>
              <a:gd name="T79" fmla="*/ 87 h 692"/>
              <a:gd name="T80" fmla="*/ 2464 w 9712"/>
              <a:gd name="T81" fmla="*/ 138 h 692"/>
              <a:gd name="T82" fmla="*/ 2197 w 9712"/>
              <a:gd name="T83" fmla="*/ 87 h 692"/>
              <a:gd name="T84" fmla="*/ 1902 w 9712"/>
              <a:gd name="T85" fmla="*/ 135 h 692"/>
              <a:gd name="T86" fmla="*/ 1817 w 9712"/>
              <a:gd name="T87" fmla="*/ 126 h 692"/>
              <a:gd name="T88" fmla="*/ 1419 w 9712"/>
              <a:gd name="T89" fmla="*/ 124 h 692"/>
              <a:gd name="T90" fmla="*/ 1010 w 9712"/>
              <a:gd name="T91" fmla="*/ 80 h 692"/>
              <a:gd name="T92" fmla="*/ 601 w 9712"/>
              <a:gd name="T93" fmla="*/ 137 h 692"/>
              <a:gd name="T94" fmla="*/ 170 w 9712"/>
              <a:gd name="T95" fmla="*/ 129 h 692"/>
              <a:gd name="T96" fmla="*/ 171 w 9712"/>
              <a:gd name="T97" fmla="*/ 456 h 692"/>
              <a:gd name="T98" fmla="*/ 401 w 9712"/>
              <a:gd name="T99" fmla="*/ 495 h 692"/>
              <a:gd name="T100" fmla="*/ 585 w 9712"/>
              <a:gd name="T101" fmla="*/ 606 h 692"/>
              <a:gd name="T102" fmla="*/ 676 w 9712"/>
              <a:gd name="T103" fmla="*/ 463 h 692"/>
              <a:gd name="T104" fmla="*/ 997 w 9712"/>
              <a:gd name="T105" fmla="*/ 416 h 692"/>
              <a:gd name="T106" fmla="*/ 1185 w 9712"/>
              <a:gd name="T107" fmla="*/ 463 h 692"/>
              <a:gd name="T108" fmla="*/ 1575 w 9712"/>
              <a:gd name="T109" fmla="*/ 423 h 692"/>
              <a:gd name="T110" fmla="*/ 1655 w 9712"/>
              <a:gd name="T111" fmla="*/ 540 h 692"/>
              <a:gd name="T112" fmla="*/ 1812 w 9712"/>
              <a:gd name="T113" fmla="*/ 435 h 692"/>
              <a:gd name="T114" fmla="*/ 1875 w 9712"/>
              <a:gd name="T115" fmla="*/ 537 h 692"/>
              <a:gd name="T116" fmla="*/ 1983 w 9712"/>
              <a:gd name="T117" fmla="*/ 633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712" h="692">
                <a:moveTo>
                  <a:pt x="2173" y="582"/>
                </a:moveTo>
                <a:cubicBezTo>
                  <a:pt x="2186" y="605"/>
                  <a:pt x="2172" y="626"/>
                  <a:pt x="2159" y="648"/>
                </a:cubicBezTo>
                <a:cubicBezTo>
                  <a:pt x="2230" y="679"/>
                  <a:pt x="2254" y="599"/>
                  <a:pt x="2328" y="654"/>
                </a:cubicBezTo>
                <a:lnTo>
                  <a:pt x="2293" y="623"/>
                </a:lnTo>
                <a:cubicBezTo>
                  <a:pt x="2341" y="576"/>
                  <a:pt x="2429" y="566"/>
                  <a:pt x="2471" y="628"/>
                </a:cubicBezTo>
                <a:lnTo>
                  <a:pt x="2458" y="649"/>
                </a:lnTo>
                <a:cubicBezTo>
                  <a:pt x="2504" y="597"/>
                  <a:pt x="2575" y="692"/>
                  <a:pt x="2595" y="649"/>
                </a:cubicBezTo>
                <a:cubicBezTo>
                  <a:pt x="2576" y="621"/>
                  <a:pt x="2595" y="605"/>
                  <a:pt x="2566" y="579"/>
                </a:cubicBezTo>
                <a:lnTo>
                  <a:pt x="2682" y="526"/>
                </a:lnTo>
                <a:lnTo>
                  <a:pt x="2691" y="612"/>
                </a:lnTo>
                <a:lnTo>
                  <a:pt x="2751" y="583"/>
                </a:lnTo>
                <a:cubicBezTo>
                  <a:pt x="2736" y="549"/>
                  <a:pt x="2833" y="611"/>
                  <a:pt x="2834" y="529"/>
                </a:cubicBezTo>
                <a:cubicBezTo>
                  <a:pt x="2869" y="560"/>
                  <a:pt x="2820" y="595"/>
                  <a:pt x="2808" y="628"/>
                </a:cubicBezTo>
                <a:cubicBezTo>
                  <a:pt x="2842" y="603"/>
                  <a:pt x="2846" y="640"/>
                  <a:pt x="2877" y="590"/>
                </a:cubicBezTo>
                <a:lnTo>
                  <a:pt x="2911" y="666"/>
                </a:lnTo>
                <a:lnTo>
                  <a:pt x="3000" y="611"/>
                </a:lnTo>
                <a:cubicBezTo>
                  <a:pt x="2996" y="619"/>
                  <a:pt x="3001" y="624"/>
                  <a:pt x="2997" y="631"/>
                </a:cubicBezTo>
                <a:cubicBezTo>
                  <a:pt x="3038" y="567"/>
                  <a:pt x="3100" y="669"/>
                  <a:pt x="3152" y="558"/>
                </a:cubicBezTo>
                <a:cubicBezTo>
                  <a:pt x="3150" y="562"/>
                  <a:pt x="3150" y="566"/>
                  <a:pt x="3150" y="571"/>
                </a:cubicBezTo>
                <a:cubicBezTo>
                  <a:pt x="3178" y="511"/>
                  <a:pt x="3248" y="554"/>
                  <a:pt x="3274" y="567"/>
                </a:cubicBezTo>
                <a:cubicBezTo>
                  <a:pt x="3320" y="552"/>
                  <a:pt x="3293" y="494"/>
                  <a:pt x="3295" y="463"/>
                </a:cubicBezTo>
                <a:cubicBezTo>
                  <a:pt x="3428" y="482"/>
                  <a:pt x="3385" y="477"/>
                  <a:pt x="3497" y="387"/>
                </a:cubicBezTo>
                <a:cubicBezTo>
                  <a:pt x="3564" y="482"/>
                  <a:pt x="3418" y="540"/>
                  <a:pt x="3503" y="606"/>
                </a:cubicBezTo>
                <a:cubicBezTo>
                  <a:pt x="3515" y="560"/>
                  <a:pt x="3574" y="524"/>
                  <a:pt x="3640" y="506"/>
                </a:cubicBezTo>
                <a:cubicBezTo>
                  <a:pt x="3701" y="538"/>
                  <a:pt x="3804" y="563"/>
                  <a:pt x="3863" y="628"/>
                </a:cubicBezTo>
                <a:lnTo>
                  <a:pt x="3856" y="566"/>
                </a:lnTo>
                <a:lnTo>
                  <a:pt x="3942" y="532"/>
                </a:lnTo>
                <a:lnTo>
                  <a:pt x="3893" y="622"/>
                </a:lnTo>
                <a:cubicBezTo>
                  <a:pt x="3907" y="601"/>
                  <a:pt x="3950" y="561"/>
                  <a:pt x="3979" y="531"/>
                </a:cubicBezTo>
                <a:cubicBezTo>
                  <a:pt x="4068" y="477"/>
                  <a:pt x="4029" y="666"/>
                  <a:pt x="4098" y="572"/>
                </a:cubicBezTo>
                <a:cubicBezTo>
                  <a:pt x="4101" y="579"/>
                  <a:pt x="4103" y="585"/>
                  <a:pt x="4105" y="591"/>
                </a:cubicBezTo>
                <a:cubicBezTo>
                  <a:pt x="4127" y="544"/>
                  <a:pt x="4186" y="561"/>
                  <a:pt x="4253" y="543"/>
                </a:cubicBezTo>
                <a:lnTo>
                  <a:pt x="4229" y="623"/>
                </a:lnTo>
                <a:lnTo>
                  <a:pt x="4186" y="606"/>
                </a:lnTo>
                <a:cubicBezTo>
                  <a:pt x="4209" y="683"/>
                  <a:pt x="4258" y="593"/>
                  <a:pt x="4300" y="597"/>
                </a:cubicBezTo>
                <a:cubicBezTo>
                  <a:pt x="4345" y="570"/>
                  <a:pt x="4323" y="505"/>
                  <a:pt x="4346" y="482"/>
                </a:cubicBezTo>
                <a:cubicBezTo>
                  <a:pt x="4363" y="485"/>
                  <a:pt x="4386" y="462"/>
                  <a:pt x="4399" y="484"/>
                </a:cubicBezTo>
                <a:cubicBezTo>
                  <a:pt x="4438" y="509"/>
                  <a:pt x="4403" y="578"/>
                  <a:pt x="4391" y="612"/>
                </a:cubicBezTo>
                <a:cubicBezTo>
                  <a:pt x="4425" y="530"/>
                  <a:pt x="4436" y="541"/>
                  <a:pt x="4512" y="508"/>
                </a:cubicBezTo>
                <a:cubicBezTo>
                  <a:pt x="4516" y="546"/>
                  <a:pt x="4510" y="563"/>
                  <a:pt x="4500" y="571"/>
                </a:cubicBezTo>
                <a:cubicBezTo>
                  <a:pt x="4516" y="561"/>
                  <a:pt x="4530" y="544"/>
                  <a:pt x="4538" y="509"/>
                </a:cubicBezTo>
                <a:lnTo>
                  <a:pt x="4564" y="555"/>
                </a:lnTo>
                <a:cubicBezTo>
                  <a:pt x="4649" y="621"/>
                  <a:pt x="4649" y="407"/>
                  <a:pt x="4751" y="432"/>
                </a:cubicBezTo>
                <a:cubicBezTo>
                  <a:pt x="4724" y="475"/>
                  <a:pt x="4839" y="422"/>
                  <a:pt x="4870" y="473"/>
                </a:cubicBezTo>
                <a:cubicBezTo>
                  <a:pt x="4835" y="486"/>
                  <a:pt x="4887" y="589"/>
                  <a:pt x="4866" y="637"/>
                </a:cubicBezTo>
                <a:cubicBezTo>
                  <a:pt x="4948" y="666"/>
                  <a:pt x="4899" y="543"/>
                  <a:pt x="4965" y="525"/>
                </a:cubicBezTo>
                <a:lnTo>
                  <a:pt x="4938" y="624"/>
                </a:lnTo>
                <a:cubicBezTo>
                  <a:pt x="5002" y="581"/>
                  <a:pt x="4954" y="571"/>
                  <a:pt x="5019" y="540"/>
                </a:cubicBezTo>
                <a:cubicBezTo>
                  <a:pt x="5001" y="568"/>
                  <a:pt x="5048" y="566"/>
                  <a:pt x="5009" y="598"/>
                </a:cubicBezTo>
                <a:cubicBezTo>
                  <a:pt x="5094" y="608"/>
                  <a:pt x="5072" y="599"/>
                  <a:pt x="5147" y="610"/>
                </a:cubicBezTo>
                <a:lnTo>
                  <a:pt x="5153" y="515"/>
                </a:lnTo>
                <a:cubicBezTo>
                  <a:pt x="5178" y="504"/>
                  <a:pt x="5187" y="546"/>
                  <a:pt x="5194" y="564"/>
                </a:cubicBezTo>
                <a:cubicBezTo>
                  <a:pt x="5184" y="566"/>
                  <a:pt x="5168" y="562"/>
                  <a:pt x="5169" y="575"/>
                </a:cubicBezTo>
                <a:cubicBezTo>
                  <a:pt x="5199" y="657"/>
                  <a:pt x="5217" y="528"/>
                  <a:pt x="5251" y="604"/>
                </a:cubicBezTo>
                <a:cubicBezTo>
                  <a:pt x="5243" y="574"/>
                  <a:pt x="5233" y="531"/>
                  <a:pt x="5264" y="526"/>
                </a:cubicBezTo>
                <a:cubicBezTo>
                  <a:pt x="5254" y="584"/>
                  <a:pt x="5312" y="580"/>
                  <a:pt x="5314" y="605"/>
                </a:cubicBezTo>
                <a:cubicBezTo>
                  <a:pt x="5294" y="564"/>
                  <a:pt x="5380" y="586"/>
                  <a:pt x="5385" y="522"/>
                </a:cubicBezTo>
                <a:cubicBezTo>
                  <a:pt x="5420" y="566"/>
                  <a:pt x="5373" y="568"/>
                  <a:pt x="5371" y="600"/>
                </a:cubicBezTo>
                <a:cubicBezTo>
                  <a:pt x="5401" y="526"/>
                  <a:pt x="5496" y="590"/>
                  <a:pt x="5524" y="547"/>
                </a:cubicBezTo>
                <a:cubicBezTo>
                  <a:pt x="5524" y="553"/>
                  <a:pt x="5526" y="557"/>
                  <a:pt x="5526" y="561"/>
                </a:cubicBezTo>
                <a:cubicBezTo>
                  <a:pt x="5563" y="515"/>
                  <a:pt x="5626" y="504"/>
                  <a:pt x="5701" y="438"/>
                </a:cubicBezTo>
                <a:lnTo>
                  <a:pt x="5676" y="494"/>
                </a:lnTo>
                <a:cubicBezTo>
                  <a:pt x="5752" y="517"/>
                  <a:pt x="5722" y="378"/>
                  <a:pt x="5785" y="379"/>
                </a:cubicBezTo>
                <a:cubicBezTo>
                  <a:pt x="5772" y="457"/>
                  <a:pt x="5889" y="372"/>
                  <a:pt x="5861" y="459"/>
                </a:cubicBezTo>
                <a:cubicBezTo>
                  <a:pt x="5899" y="415"/>
                  <a:pt x="5939" y="395"/>
                  <a:pt x="5963" y="327"/>
                </a:cubicBezTo>
                <a:cubicBezTo>
                  <a:pt x="5999" y="371"/>
                  <a:pt x="5895" y="434"/>
                  <a:pt x="5945" y="456"/>
                </a:cubicBezTo>
                <a:lnTo>
                  <a:pt x="5998" y="415"/>
                </a:lnTo>
                <a:lnTo>
                  <a:pt x="6008" y="457"/>
                </a:lnTo>
                <a:cubicBezTo>
                  <a:pt x="6010" y="425"/>
                  <a:pt x="6057" y="423"/>
                  <a:pt x="6054" y="398"/>
                </a:cubicBezTo>
                <a:cubicBezTo>
                  <a:pt x="6063" y="449"/>
                  <a:pt x="6084" y="484"/>
                  <a:pt x="6082" y="523"/>
                </a:cubicBezTo>
                <a:cubicBezTo>
                  <a:pt x="6116" y="507"/>
                  <a:pt x="6163" y="556"/>
                  <a:pt x="6192" y="511"/>
                </a:cubicBezTo>
                <a:lnTo>
                  <a:pt x="6194" y="536"/>
                </a:lnTo>
                <a:cubicBezTo>
                  <a:pt x="6227" y="442"/>
                  <a:pt x="6297" y="517"/>
                  <a:pt x="6314" y="420"/>
                </a:cubicBezTo>
                <a:lnTo>
                  <a:pt x="6335" y="472"/>
                </a:lnTo>
                <a:cubicBezTo>
                  <a:pt x="6386" y="463"/>
                  <a:pt x="6376" y="364"/>
                  <a:pt x="6400" y="340"/>
                </a:cubicBezTo>
                <a:cubicBezTo>
                  <a:pt x="6421" y="337"/>
                  <a:pt x="6446" y="326"/>
                  <a:pt x="6468" y="334"/>
                </a:cubicBezTo>
                <a:cubicBezTo>
                  <a:pt x="6401" y="397"/>
                  <a:pt x="6502" y="410"/>
                  <a:pt x="6516" y="445"/>
                </a:cubicBezTo>
                <a:cubicBezTo>
                  <a:pt x="6542" y="446"/>
                  <a:pt x="6620" y="438"/>
                  <a:pt x="6641" y="390"/>
                </a:cubicBezTo>
                <a:cubicBezTo>
                  <a:pt x="6610" y="440"/>
                  <a:pt x="6629" y="481"/>
                  <a:pt x="6572" y="485"/>
                </a:cubicBezTo>
                <a:cubicBezTo>
                  <a:pt x="6603" y="580"/>
                  <a:pt x="6659" y="462"/>
                  <a:pt x="6723" y="476"/>
                </a:cubicBezTo>
                <a:lnTo>
                  <a:pt x="6723" y="520"/>
                </a:lnTo>
                <a:cubicBezTo>
                  <a:pt x="6814" y="490"/>
                  <a:pt x="6817" y="414"/>
                  <a:pt x="6856" y="338"/>
                </a:cubicBezTo>
                <a:cubicBezTo>
                  <a:pt x="6867" y="392"/>
                  <a:pt x="6858" y="407"/>
                  <a:pt x="6832" y="462"/>
                </a:cubicBezTo>
                <a:cubicBezTo>
                  <a:pt x="6893" y="495"/>
                  <a:pt x="6989" y="458"/>
                  <a:pt x="7058" y="464"/>
                </a:cubicBezTo>
                <a:cubicBezTo>
                  <a:pt x="7080" y="503"/>
                  <a:pt x="7066" y="526"/>
                  <a:pt x="7043" y="543"/>
                </a:cubicBezTo>
                <a:cubicBezTo>
                  <a:pt x="7114" y="500"/>
                  <a:pt x="7202" y="552"/>
                  <a:pt x="7246" y="454"/>
                </a:cubicBezTo>
                <a:cubicBezTo>
                  <a:pt x="7229" y="493"/>
                  <a:pt x="7275" y="480"/>
                  <a:pt x="7301" y="498"/>
                </a:cubicBezTo>
                <a:cubicBezTo>
                  <a:pt x="7301" y="478"/>
                  <a:pt x="7306" y="453"/>
                  <a:pt x="7309" y="455"/>
                </a:cubicBezTo>
                <a:cubicBezTo>
                  <a:pt x="7353" y="416"/>
                  <a:pt x="7449" y="379"/>
                  <a:pt x="7499" y="414"/>
                </a:cubicBezTo>
                <a:lnTo>
                  <a:pt x="7481" y="442"/>
                </a:lnTo>
                <a:cubicBezTo>
                  <a:pt x="7598" y="458"/>
                  <a:pt x="7650" y="292"/>
                  <a:pt x="7778" y="362"/>
                </a:cubicBezTo>
                <a:cubicBezTo>
                  <a:pt x="7801" y="383"/>
                  <a:pt x="7754" y="442"/>
                  <a:pt x="7801" y="440"/>
                </a:cubicBezTo>
                <a:cubicBezTo>
                  <a:pt x="7824" y="404"/>
                  <a:pt x="7816" y="330"/>
                  <a:pt x="7876" y="350"/>
                </a:cubicBezTo>
                <a:lnTo>
                  <a:pt x="7872" y="414"/>
                </a:lnTo>
                <a:lnTo>
                  <a:pt x="7913" y="350"/>
                </a:lnTo>
                <a:cubicBezTo>
                  <a:pt x="7892" y="297"/>
                  <a:pt x="7825" y="316"/>
                  <a:pt x="7872" y="257"/>
                </a:cubicBezTo>
                <a:cubicBezTo>
                  <a:pt x="7925" y="316"/>
                  <a:pt x="7918" y="198"/>
                  <a:pt x="7983" y="268"/>
                </a:cubicBezTo>
                <a:cubicBezTo>
                  <a:pt x="7968" y="274"/>
                  <a:pt x="7949" y="323"/>
                  <a:pt x="7938" y="348"/>
                </a:cubicBezTo>
                <a:cubicBezTo>
                  <a:pt x="8074" y="424"/>
                  <a:pt x="8128" y="286"/>
                  <a:pt x="8266" y="366"/>
                </a:cubicBezTo>
                <a:cubicBezTo>
                  <a:pt x="8334" y="316"/>
                  <a:pt x="8423" y="306"/>
                  <a:pt x="8470" y="259"/>
                </a:cubicBezTo>
                <a:cubicBezTo>
                  <a:pt x="8466" y="323"/>
                  <a:pt x="8467" y="379"/>
                  <a:pt x="8435" y="429"/>
                </a:cubicBezTo>
                <a:cubicBezTo>
                  <a:pt x="8494" y="437"/>
                  <a:pt x="8521" y="294"/>
                  <a:pt x="8562" y="387"/>
                </a:cubicBezTo>
                <a:cubicBezTo>
                  <a:pt x="8590" y="300"/>
                  <a:pt x="8724" y="332"/>
                  <a:pt x="8738" y="210"/>
                </a:cubicBezTo>
                <a:cubicBezTo>
                  <a:pt x="8741" y="234"/>
                  <a:pt x="8801" y="210"/>
                  <a:pt x="8740" y="279"/>
                </a:cubicBezTo>
                <a:cubicBezTo>
                  <a:pt x="8820" y="238"/>
                  <a:pt x="8845" y="385"/>
                  <a:pt x="8882" y="384"/>
                </a:cubicBezTo>
                <a:cubicBezTo>
                  <a:pt x="8902" y="381"/>
                  <a:pt x="8858" y="307"/>
                  <a:pt x="8905" y="305"/>
                </a:cubicBezTo>
                <a:cubicBezTo>
                  <a:pt x="8911" y="310"/>
                  <a:pt x="8912" y="322"/>
                  <a:pt x="8918" y="327"/>
                </a:cubicBezTo>
                <a:lnTo>
                  <a:pt x="8936" y="299"/>
                </a:lnTo>
                <a:cubicBezTo>
                  <a:pt x="8955" y="327"/>
                  <a:pt x="8916" y="359"/>
                  <a:pt x="8914" y="391"/>
                </a:cubicBezTo>
                <a:cubicBezTo>
                  <a:pt x="8980" y="417"/>
                  <a:pt x="9022" y="320"/>
                  <a:pt x="9100" y="313"/>
                </a:cubicBezTo>
                <a:lnTo>
                  <a:pt x="9087" y="334"/>
                </a:lnTo>
                <a:lnTo>
                  <a:pt x="9166" y="338"/>
                </a:lnTo>
                <a:lnTo>
                  <a:pt x="9161" y="345"/>
                </a:lnTo>
                <a:lnTo>
                  <a:pt x="9225" y="302"/>
                </a:lnTo>
                <a:lnTo>
                  <a:pt x="9223" y="334"/>
                </a:lnTo>
                <a:cubicBezTo>
                  <a:pt x="9238" y="325"/>
                  <a:pt x="9241" y="305"/>
                  <a:pt x="9262" y="301"/>
                </a:cubicBezTo>
                <a:lnTo>
                  <a:pt x="9255" y="340"/>
                </a:lnTo>
                <a:cubicBezTo>
                  <a:pt x="9276" y="280"/>
                  <a:pt x="9351" y="247"/>
                  <a:pt x="9388" y="247"/>
                </a:cubicBezTo>
                <a:lnTo>
                  <a:pt x="9395" y="264"/>
                </a:lnTo>
                <a:lnTo>
                  <a:pt x="9481" y="185"/>
                </a:lnTo>
                <a:cubicBezTo>
                  <a:pt x="9527" y="227"/>
                  <a:pt x="9422" y="278"/>
                  <a:pt x="9514" y="249"/>
                </a:cubicBezTo>
                <a:lnTo>
                  <a:pt x="9490" y="328"/>
                </a:lnTo>
                <a:cubicBezTo>
                  <a:pt x="9555" y="297"/>
                  <a:pt x="9565" y="340"/>
                  <a:pt x="9610" y="313"/>
                </a:cubicBezTo>
                <a:cubicBezTo>
                  <a:pt x="9590" y="272"/>
                  <a:pt x="9559" y="278"/>
                  <a:pt x="9582" y="242"/>
                </a:cubicBezTo>
                <a:cubicBezTo>
                  <a:pt x="9633" y="334"/>
                  <a:pt x="9663" y="219"/>
                  <a:pt x="9712" y="182"/>
                </a:cubicBezTo>
                <a:cubicBezTo>
                  <a:pt x="9687" y="184"/>
                  <a:pt x="9670" y="183"/>
                  <a:pt x="9653" y="229"/>
                </a:cubicBezTo>
                <a:cubicBezTo>
                  <a:pt x="9627" y="228"/>
                  <a:pt x="9644" y="187"/>
                  <a:pt x="9628" y="183"/>
                </a:cubicBezTo>
                <a:lnTo>
                  <a:pt x="9590" y="228"/>
                </a:lnTo>
                <a:lnTo>
                  <a:pt x="9580" y="173"/>
                </a:lnTo>
                <a:lnTo>
                  <a:pt x="9516" y="217"/>
                </a:lnTo>
                <a:cubicBezTo>
                  <a:pt x="9520" y="153"/>
                  <a:pt x="9457" y="209"/>
                  <a:pt x="9482" y="141"/>
                </a:cubicBezTo>
                <a:cubicBezTo>
                  <a:pt x="9437" y="168"/>
                  <a:pt x="9412" y="123"/>
                  <a:pt x="9371" y="187"/>
                </a:cubicBezTo>
                <a:cubicBezTo>
                  <a:pt x="9341" y="148"/>
                  <a:pt x="9419" y="140"/>
                  <a:pt x="9387" y="134"/>
                </a:cubicBezTo>
                <a:cubicBezTo>
                  <a:pt x="9208" y="185"/>
                  <a:pt x="9024" y="176"/>
                  <a:pt x="8838" y="153"/>
                </a:cubicBezTo>
                <a:lnTo>
                  <a:pt x="8856" y="125"/>
                </a:lnTo>
                <a:cubicBezTo>
                  <a:pt x="8838" y="153"/>
                  <a:pt x="8814" y="177"/>
                  <a:pt x="8800" y="198"/>
                </a:cubicBezTo>
                <a:cubicBezTo>
                  <a:pt x="8769" y="147"/>
                  <a:pt x="8647" y="82"/>
                  <a:pt x="8604" y="178"/>
                </a:cubicBezTo>
                <a:cubicBezTo>
                  <a:pt x="8598" y="173"/>
                  <a:pt x="8607" y="158"/>
                  <a:pt x="8612" y="151"/>
                </a:cubicBezTo>
                <a:cubicBezTo>
                  <a:pt x="8550" y="163"/>
                  <a:pt x="8438" y="95"/>
                  <a:pt x="8350" y="105"/>
                </a:cubicBezTo>
                <a:cubicBezTo>
                  <a:pt x="8313" y="207"/>
                  <a:pt x="8218" y="42"/>
                  <a:pt x="8184" y="180"/>
                </a:cubicBezTo>
                <a:lnTo>
                  <a:pt x="8202" y="152"/>
                </a:lnTo>
                <a:cubicBezTo>
                  <a:pt x="8232" y="190"/>
                  <a:pt x="8160" y="247"/>
                  <a:pt x="8147" y="281"/>
                </a:cubicBezTo>
                <a:cubicBezTo>
                  <a:pt x="8123" y="191"/>
                  <a:pt x="8146" y="212"/>
                  <a:pt x="8116" y="130"/>
                </a:cubicBezTo>
                <a:lnTo>
                  <a:pt x="8151" y="161"/>
                </a:lnTo>
                <a:lnTo>
                  <a:pt x="8143" y="87"/>
                </a:lnTo>
                <a:cubicBezTo>
                  <a:pt x="8031" y="278"/>
                  <a:pt x="7935" y="0"/>
                  <a:pt x="7865" y="138"/>
                </a:cubicBezTo>
                <a:cubicBezTo>
                  <a:pt x="7870" y="131"/>
                  <a:pt x="7868" y="119"/>
                  <a:pt x="7873" y="112"/>
                </a:cubicBezTo>
                <a:cubicBezTo>
                  <a:pt x="7827" y="70"/>
                  <a:pt x="7794" y="164"/>
                  <a:pt x="7760" y="189"/>
                </a:cubicBezTo>
                <a:cubicBezTo>
                  <a:pt x="7756" y="152"/>
                  <a:pt x="7780" y="129"/>
                  <a:pt x="7798" y="100"/>
                </a:cubicBezTo>
                <a:cubicBezTo>
                  <a:pt x="7717" y="72"/>
                  <a:pt x="7580" y="172"/>
                  <a:pt x="7490" y="113"/>
                </a:cubicBezTo>
                <a:cubicBezTo>
                  <a:pt x="7458" y="164"/>
                  <a:pt x="7502" y="180"/>
                  <a:pt x="7469" y="218"/>
                </a:cubicBezTo>
                <a:cubicBezTo>
                  <a:pt x="7441" y="204"/>
                  <a:pt x="7422" y="164"/>
                  <a:pt x="7456" y="139"/>
                </a:cubicBezTo>
                <a:cubicBezTo>
                  <a:pt x="7378" y="46"/>
                  <a:pt x="7200" y="199"/>
                  <a:pt x="7081" y="114"/>
                </a:cubicBezTo>
                <a:cubicBezTo>
                  <a:pt x="7018" y="169"/>
                  <a:pt x="7057" y="194"/>
                  <a:pt x="6961" y="230"/>
                </a:cubicBezTo>
                <a:cubicBezTo>
                  <a:pt x="6984" y="195"/>
                  <a:pt x="6938" y="109"/>
                  <a:pt x="6996" y="104"/>
                </a:cubicBezTo>
                <a:lnTo>
                  <a:pt x="7002" y="65"/>
                </a:lnTo>
                <a:cubicBezTo>
                  <a:pt x="6907" y="58"/>
                  <a:pt x="6780" y="44"/>
                  <a:pt x="6728" y="154"/>
                </a:cubicBezTo>
                <a:cubicBezTo>
                  <a:pt x="6725" y="73"/>
                  <a:pt x="6710" y="138"/>
                  <a:pt x="6674" y="95"/>
                </a:cubicBezTo>
                <a:cubicBezTo>
                  <a:pt x="6660" y="104"/>
                  <a:pt x="6676" y="107"/>
                  <a:pt x="6682" y="112"/>
                </a:cubicBezTo>
                <a:cubicBezTo>
                  <a:pt x="6647" y="182"/>
                  <a:pt x="6629" y="110"/>
                  <a:pt x="6604" y="120"/>
                </a:cubicBezTo>
                <a:lnTo>
                  <a:pt x="6613" y="106"/>
                </a:lnTo>
                <a:lnTo>
                  <a:pt x="6544" y="157"/>
                </a:lnTo>
                <a:cubicBezTo>
                  <a:pt x="6533" y="146"/>
                  <a:pt x="6516" y="130"/>
                  <a:pt x="6513" y="106"/>
                </a:cubicBezTo>
                <a:lnTo>
                  <a:pt x="6514" y="162"/>
                </a:lnTo>
                <a:cubicBezTo>
                  <a:pt x="6477" y="163"/>
                  <a:pt x="6496" y="90"/>
                  <a:pt x="6450" y="105"/>
                </a:cubicBezTo>
                <a:lnTo>
                  <a:pt x="6460" y="147"/>
                </a:lnTo>
                <a:cubicBezTo>
                  <a:pt x="6430" y="121"/>
                  <a:pt x="6384" y="180"/>
                  <a:pt x="6378" y="118"/>
                </a:cubicBezTo>
                <a:cubicBezTo>
                  <a:pt x="6377" y="106"/>
                  <a:pt x="6382" y="111"/>
                  <a:pt x="6393" y="109"/>
                </a:cubicBezTo>
                <a:cubicBezTo>
                  <a:pt x="6347" y="23"/>
                  <a:pt x="6275" y="137"/>
                  <a:pt x="6218" y="97"/>
                </a:cubicBezTo>
                <a:lnTo>
                  <a:pt x="6233" y="189"/>
                </a:lnTo>
                <a:cubicBezTo>
                  <a:pt x="6178" y="218"/>
                  <a:pt x="6199" y="170"/>
                  <a:pt x="6201" y="138"/>
                </a:cubicBezTo>
                <a:cubicBezTo>
                  <a:pt x="6165" y="139"/>
                  <a:pt x="6157" y="109"/>
                  <a:pt x="6108" y="99"/>
                </a:cubicBezTo>
                <a:cubicBezTo>
                  <a:pt x="6084" y="122"/>
                  <a:pt x="6096" y="133"/>
                  <a:pt x="6088" y="159"/>
                </a:cubicBezTo>
                <a:lnTo>
                  <a:pt x="6039" y="137"/>
                </a:lnTo>
                <a:lnTo>
                  <a:pt x="6070" y="87"/>
                </a:lnTo>
                <a:cubicBezTo>
                  <a:pt x="5994" y="220"/>
                  <a:pt x="5880" y="72"/>
                  <a:pt x="5829" y="195"/>
                </a:cubicBezTo>
                <a:cubicBezTo>
                  <a:pt x="5800" y="168"/>
                  <a:pt x="5855" y="139"/>
                  <a:pt x="5838" y="124"/>
                </a:cubicBezTo>
                <a:cubicBezTo>
                  <a:pt x="5748" y="65"/>
                  <a:pt x="5637" y="211"/>
                  <a:pt x="5562" y="144"/>
                </a:cubicBezTo>
                <a:cubicBezTo>
                  <a:pt x="5440" y="78"/>
                  <a:pt x="5299" y="142"/>
                  <a:pt x="5163" y="98"/>
                </a:cubicBezTo>
                <a:lnTo>
                  <a:pt x="5166" y="122"/>
                </a:lnTo>
                <a:lnTo>
                  <a:pt x="5069" y="102"/>
                </a:lnTo>
                <a:cubicBezTo>
                  <a:pt x="5043" y="158"/>
                  <a:pt x="4978" y="132"/>
                  <a:pt x="4937" y="196"/>
                </a:cubicBezTo>
                <a:cubicBezTo>
                  <a:pt x="4940" y="177"/>
                  <a:pt x="4932" y="147"/>
                  <a:pt x="4941" y="133"/>
                </a:cubicBezTo>
                <a:cubicBezTo>
                  <a:pt x="4900" y="140"/>
                  <a:pt x="4855" y="167"/>
                  <a:pt x="4831" y="134"/>
                </a:cubicBezTo>
                <a:lnTo>
                  <a:pt x="4845" y="113"/>
                </a:lnTo>
                <a:cubicBezTo>
                  <a:pt x="4754" y="98"/>
                  <a:pt x="4628" y="96"/>
                  <a:pt x="4580" y="143"/>
                </a:cubicBezTo>
                <a:cubicBezTo>
                  <a:pt x="4549" y="149"/>
                  <a:pt x="4550" y="104"/>
                  <a:pt x="4542" y="74"/>
                </a:cubicBezTo>
                <a:cubicBezTo>
                  <a:pt x="4489" y="72"/>
                  <a:pt x="4455" y="97"/>
                  <a:pt x="4411" y="136"/>
                </a:cubicBezTo>
                <a:cubicBezTo>
                  <a:pt x="4400" y="126"/>
                  <a:pt x="4388" y="115"/>
                  <a:pt x="4375" y="93"/>
                </a:cubicBezTo>
                <a:lnTo>
                  <a:pt x="4355" y="153"/>
                </a:lnTo>
                <a:cubicBezTo>
                  <a:pt x="4333" y="144"/>
                  <a:pt x="4350" y="103"/>
                  <a:pt x="4333" y="88"/>
                </a:cubicBezTo>
                <a:cubicBezTo>
                  <a:pt x="4251" y="160"/>
                  <a:pt x="4155" y="96"/>
                  <a:pt x="4098" y="100"/>
                </a:cubicBezTo>
                <a:lnTo>
                  <a:pt x="4106" y="130"/>
                </a:lnTo>
                <a:cubicBezTo>
                  <a:pt x="4082" y="153"/>
                  <a:pt x="4036" y="111"/>
                  <a:pt x="4065" y="81"/>
                </a:cubicBezTo>
                <a:cubicBezTo>
                  <a:pt x="3951" y="45"/>
                  <a:pt x="3896" y="175"/>
                  <a:pt x="3742" y="160"/>
                </a:cubicBezTo>
                <a:cubicBezTo>
                  <a:pt x="3721" y="50"/>
                  <a:pt x="3603" y="191"/>
                  <a:pt x="3581" y="70"/>
                </a:cubicBezTo>
                <a:cubicBezTo>
                  <a:pt x="3516" y="101"/>
                  <a:pt x="3474" y="52"/>
                  <a:pt x="3429" y="123"/>
                </a:cubicBezTo>
                <a:cubicBezTo>
                  <a:pt x="3427" y="111"/>
                  <a:pt x="3422" y="106"/>
                  <a:pt x="3432" y="104"/>
                </a:cubicBezTo>
                <a:cubicBezTo>
                  <a:pt x="3406" y="58"/>
                  <a:pt x="3321" y="93"/>
                  <a:pt x="3255" y="124"/>
                </a:cubicBezTo>
                <a:lnTo>
                  <a:pt x="3252" y="87"/>
                </a:lnTo>
                <a:cubicBezTo>
                  <a:pt x="3228" y="167"/>
                  <a:pt x="3116" y="143"/>
                  <a:pt x="3092" y="223"/>
                </a:cubicBezTo>
                <a:cubicBezTo>
                  <a:pt x="3085" y="206"/>
                  <a:pt x="3105" y="189"/>
                  <a:pt x="3114" y="175"/>
                </a:cubicBezTo>
                <a:cubicBezTo>
                  <a:pt x="3080" y="100"/>
                  <a:pt x="3054" y="211"/>
                  <a:pt x="3011" y="194"/>
                </a:cubicBezTo>
                <a:cubicBezTo>
                  <a:pt x="3014" y="175"/>
                  <a:pt x="3001" y="152"/>
                  <a:pt x="3010" y="138"/>
                </a:cubicBezTo>
                <a:cubicBezTo>
                  <a:pt x="2865" y="51"/>
                  <a:pt x="2654" y="197"/>
                  <a:pt x="2464" y="138"/>
                </a:cubicBezTo>
                <a:cubicBezTo>
                  <a:pt x="2412" y="135"/>
                  <a:pt x="2483" y="223"/>
                  <a:pt x="2415" y="217"/>
                </a:cubicBezTo>
                <a:cubicBezTo>
                  <a:pt x="2395" y="176"/>
                  <a:pt x="2448" y="135"/>
                  <a:pt x="2405" y="118"/>
                </a:cubicBezTo>
                <a:cubicBezTo>
                  <a:pt x="2373" y="168"/>
                  <a:pt x="2361" y="157"/>
                  <a:pt x="2319" y="153"/>
                </a:cubicBezTo>
                <a:cubicBezTo>
                  <a:pt x="2327" y="126"/>
                  <a:pt x="2320" y="108"/>
                  <a:pt x="2349" y="90"/>
                </a:cubicBezTo>
                <a:cubicBezTo>
                  <a:pt x="2325" y="57"/>
                  <a:pt x="2246" y="154"/>
                  <a:pt x="2197" y="87"/>
                </a:cubicBezTo>
                <a:cubicBezTo>
                  <a:pt x="2199" y="112"/>
                  <a:pt x="2190" y="126"/>
                  <a:pt x="2181" y="140"/>
                </a:cubicBezTo>
                <a:cubicBezTo>
                  <a:pt x="2109" y="210"/>
                  <a:pt x="2017" y="70"/>
                  <a:pt x="2010" y="109"/>
                </a:cubicBezTo>
                <a:cubicBezTo>
                  <a:pt x="2010" y="109"/>
                  <a:pt x="1985" y="120"/>
                  <a:pt x="2007" y="129"/>
                </a:cubicBezTo>
                <a:cubicBezTo>
                  <a:pt x="1980" y="127"/>
                  <a:pt x="1942" y="115"/>
                  <a:pt x="1949" y="76"/>
                </a:cubicBezTo>
                <a:cubicBezTo>
                  <a:pt x="1935" y="98"/>
                  <a:pt x="1923" y="131"/>
                  <a:pt x="1902" y="135"/>
                </a:cubicBezTo>
                <a:lnTo>
                  <a:pt x="1914" y="89"/>
                </a:lnTo>
                <a:cubicBezTo>
                  <a:pt x="1902" y="99"/>
                  <a:pt x="1888" y="128"/>
                  <a:pt x="1876" y="134"/>
                </a:cubicBezTo>
                <a:lnTo>
                  <a:pt x="1895" y="162"/>
                </a:lnTo>
                <a:cubicBezTo>
                  <a:pt x="1865" y="123"/>
                  <a:pt x="1805" y="216"/>
                  <a:pt x="1807" y="128"/>
                </a:cubicBezTo>
                <a:lnTo>
                  <a:pt x="1817" y="126"/>
                </a:lnTo>
                <a:lnTo>
                  <a:pt x="1761" y="86"/>
                </a:lnTo>
                <a:cubicBezTo>
                  <a:pt x="1738" y="122"/>
                  <a:pt x="1716" y="157"/>
                  <a:pt x="1678" y="145"/>
                </a:cubicBezTo>
                <a:cubicBezTo>
                  <a:pt x="1663" y="54"/>
                  <a:pt x="1581" y="125"/>
                  <a:pt x="1533" y="116"/>
                </a:cubicBezTo>
                <a:lnTo>
                  <a:pt x="1535" y="84"/>
                </a:lnTo>
                <a:cubicBezTo>
                  <a:pt x="1498" y="128"/>
                  <a:pt x="1401" y="108"/>
                  <a:pt x="1419" y="124"/>
                </a:cubicBezTo>
                <a:cubicBezTo>
                  <a:pt x="1382" y="125"/>
                  <a:pt x="1332" y="102"/>
                  <a:pt x="1351" y="74"/>
                </a:cubicBezTo>
                <a:cubicBezTo>
                  <a:pt x="1321" y="92"/>
                  <a:pt x="1258" y="91"/>
                  <a:pt x="1242" y="144"/>
                </a:cubicBezTo>
                <a:lnTo>
                  <a:pt x="1182" y="67"/>
                </a:lnTo>
                <a:cubicBezTo>
                  <a:pt x="1146" y="181"/>
                  <a:pt x="1062" y="26"/>
                  <a:pt x="1059" y="147"/>
                </a:cubicBezTo>
                <a:cubicBezTo>
                  <a:pt x="1025" y="128"/>
                  <a:pt x="1033" y="101"/>
                  <a:pt x="1010" y="80"/>
                </a:cubicBezTo>
                <a:cubicBezTo>
                  <a:pt x="963" y="139"/>
                  <a:pt x="915" y="129"/>
                  <a:pt x="867" y="120"/>
                </a:cubicBezTo>
                <a:lnTo>
                  <a:pt x="866" y="107"/>
                </a:lnTo>
                <a:cubicBezTo>
                  <a:pt x="817" y="97"/>
                  <a:pt x="761" y="158"/>
                  <a:pt x="693" y="164"/>
                </a:cubicBezTo>
                <a:lnTo>
                  <a:pt x="679" y="72"/>
                </a:lnTo>
                <a:cubicBezTo>
                  <a:pt x="643" y="85"/>
                  <a:pt x="634" y="156"/>
                  <a:pt x="601" y="137"/>
                </a:cubicBezTo>
                <a:cubicBezTo>
                  <a:pt x="593" y="123"/>
                  <a:pt x="600" y="118"/>
                  <a:pt x="609" y="113"/>
                </a:cubicBezTo>
                <a:cubicBezTo>
                  <a:pt x="576" y="131"/>
                  <a:pt x="532" y="108"/>
                  <a:pt x="507" y="86"/>
                </a:cubicBezTo>
                <a:cubicBezTo>
                  <a:pt x="456" y="152"/>
                  <a:pt x="416" y="127"/>
                  <a:pt x="371" y="199"/>
                </a:cubicBezTo>
                <a:cubicBezTo>
                  <a:pt x="332" y="118"/>
                  <a:pt x="431" y="163"/>
                  <a:pt x="396" y="87"/>
                </a:cubicBezTo>
                <a:cubicBezTo>
                  <a:pt x="324" y="44"/>
                  <a:pt x="250" y="89"/>
                  <a:pt x="170" y="129"/>
                </a:cubicBezTo>
                <a:cubicBezTo>
                  <a:pt x="163" y="111"/>
                  <a:pt x="172" y="97"/>
                  <a:pt x="175" y="78"/>
                </a:cubicBezTo>
                <a:cubicBezTo>
                  <a:pt x="175" y="78"/>
                  <a:pt x="13" y="298"/>
                  <a:pt x="43" y="385"/>
                </a:cubicBezTo>
                <a:cubicBezTo>
                  <a:pt x="23" y="445"/>
                  <a:pt x="0" y="481"/>
                  <a:pt x="69" y="531"/>
                </a:cubicBezTo>
                <a:cubicBezTo>
                  <a:pt x="91" y="496"/>
                  <a:pt x="155" y="453"/>
                  <a:pt x="167" y="520"/>
                </a:cubicBezTo>
                <a:lnTo>
                  <a:pt x="171" y="456"/>
                </a:lnTo>
                <a:cubicBezTo>
                  <a:pt x="263" y="426"/>
                  <a:pt x="179" y="587"/>
                  <a:pt x="289" y="585"/>
                </a:cubicBezTo>
                <a:lnTo>
                  <a:pt x="266" y="564"/>
                </a:lnTo>
                <a:cubicBezTo>
                  <a:pt x="287" y="560"/>
                  <a:pt x="304" y="520"/>
                  <a:pt x="327" y="540"/>
                </a:cubicBezTo>
                <a:cubicBezTo>
                  <a:pt x="334" y="558"/>
                  <a:pt x="319" y="567"/>
                  <a:pt x="310" y="581"/>
                </a:cubicBezTo>
                <a:lnTo>
                  <a:pt x="401" y="495"/>
                </a:lnTo>
                <a:cubicBezTo>
                  <a:pt x="405" y="532"/>
                  <a:pt x="401" y="552"/>
                  <a:pt x="383" y="580"/>
                </a:cubicBezTo>
                <a:cubicBezTo>
                  <a:pt x="467" y="577"/>
                  <a:pt x="366" y="464"/>
                  <a:pt x="468" y="489"/>
                </a:cubicBezTo>
                <a:cubicBezTo>
                  <a:pt x="487" y="517"/>
                  <a:pt x="462" y="528"/>
                  <a:pt x="448" y="549"/>
                </a:cubicBezTo>
                <a:cubicBezTo>
                  <a:pt x="496" y="603"/>
                  <a:pt x="528" y="554"/>
                  <a:pt x="576" y="519"/>
                </a:cubicBezTo>
                <a:cubicBezTo>
                  <a:pt x="577" y="576"/>
                  <a:pt x="545" y="569"/>
                  <a:pt x="585" y="606"/>
                </a:cubicBezTo>
                <a:cubicBezTo>
                  <a:pt x="577" y="576"/>
                  <a:pt x="572" y="526"/>
                  <a:pt x="603" y="521"/>
                </a:cubicBezTo>
                <a:cubicBezTo>
                  <a:pt x="588" y="578"/>
                  <a:pt x="627" y="551"/>
                  <a:pt x="657" y="566"/>
                </a:cubicBezTo>
                <a:cubicBezTo>
                  <a:pt x="651" y="546"/>
                  <a:pt x="653" y="519"/>
                  <a:pt x="665" y="509"/>
                </a:cubicBezTo>
                <a:cubicBezTo>
                  <a:pt x="680" y="500"/>
                  <a:pt x="692" y="523"/>
                  <a:pt x="713" y="519"/>
                </a:cubicBezTo>
                <a:lnTo>
                  <a:pt x="676" y="463"/>
                </a:lnTo>
                <a:cubicBezTo>
                  <a:pt x="728" y="409"/>
                  <a:pt x="757" y="492"/>
                  <a:pt x="797" y="516"/>
                </a:cubicBezTo>
                <a:cubicBezTo>
                  <a:pt x="794" y="527"/>
                  <a:pt x="787" y="534"/>
                  <a:pt x="779" y="537"/>
                </a:cubicBezTo>
                <a:cubicBezTo>
                  <a:pt x="821" y="561"/>
                  <a:pt x="864" y="606"/>
                  <a:pt x="916" y="557"/>
                </a:cubicBezTo>
                <a:lnTo>
                  <a:pt x="912" y="564"/>
                </a:lnTo>
                <a:cubicBezTo>
                  <a:pt x="1011" y="508"/>
                  <a:pt x="881" y="469"/>
                  <a:pt x="997" y="416"/>
                </a:cubicBezTo>
                <a:cubicBezTo>
                  <a:pt x="1035" y="428"/>
                  <a:pt x="978" y="602"/>
                  <a:pt x="1066" y="535"/>
                </a:cubicBezTo>
                <a:cubicBezTo>
                  <a:pt x="1025" y="487"/>
                  <a:pt x="1123" y="418"/>
                  <a:pt x="1173" y="396"/>
                </a:cubicBezTo>
                <a:lnTo>
                  <a:pt x="1121" y="506"/>
                </a:lnTo>
                <a:cubicBezTo>
                  <a:pt x="1141" y="507"/>
                  <a:pt x="1176" y="477"/>
                  <a:pt x="1187" y="488"/>
                </a:cubicBezTo>
                <a:lnTo>
                  <a:pt x="1185" y="463"/>
                </a:lnTo>
                <a:cubicBezTo>
                  <a:pt x="1181" y="370"/>
                  <a:pt x="1249" y="476"/>
                  <a:pt x="1286" y="419"/>
                </a:cubicBezTo>
                <a:cubicBezTo>
                  <a:pt x="1241" y="547"/>
                  <a:pt x="1238" y="523"/>
                  <a:pt x="1230" y="650"/>
                </a:cubicBezTo>
                <a:cubicBezTo>
                  <a:pt x="1265" y="580"/>
                  <a:pt x="1306" y="516"/>
                  <a:pt x="1370" y="530"/>
                </a:cubicBezTo>
                <a:lnTo>
                  <a:pt x="1317" y="628"/>
                </a:lnTo>
                <a:cubicBezTo>
                  <a:pt x="1403" y="649"/>
                  <a:pt x="1504" y="505"/>
                  <a:pt x="1575" y="423"/>
                </a:cubicBezTo>
                <a:cubicBezTo>
                  <a:pt x="1556" y="495"/>
                  <a:pt x="1585" y="521"/>
                  <a:pt x="1554" y="584"/>
                </a:cubicBezTo>
                <a:lnTo>
                  <a:pt x="1636" y="568"/>
                </a:lnTo>
                <a:lnTo>
                  <a:pt x="1613" y="648"/>
                </a:lnTo>
                <a:cubicBezTo>
                  <a:pt x="1647" y="566"/>
                  <a:pt x="1684" y="622"/>
                  <a:pt x="1678" y="517"/>
                </a:cubicBezTo>
                <a:cubicBezTo>
                  <a:pt x="1669" y="531"/>
                  <a:pt x="1671" y="543"/>
                  <a:pt x="1655" y="540"/>
                </a:cubicBezTo>
                <a:cubicBezTo>
                  <a:pt x="1657" y="508"/>
                  <a:pt x="1671" y="442"/>
                  <a:pt x="1714" y="447"/>
                </a:cubicBezTo>
                <a:cubicBezTo>
                  <a:pt x="1742" y="473"/>
                  <a:pt x="1697" y="488"/>
                  <a:pt x="1705" y="518"/>
                </a:cubicBezTo>
                <a:cubicBezTo>
                  <a:pt x="1732" y="475"/>
                  <a:pt x="1734" y="544"/>
                  <a:pt x="1762" y="513"/>
                </a:cubicBezTo>
                <a:lnTo>
                  <a:pt x="1737" y="468"/>
                </a:lnTo>
                <a:cubicBezTo>
                  <a:pt x="1757" y="407"/>
                  <a:pt x="1784" y="466"/>
                  <a:pt x="1812" y="435"/>
                </a:cubicBezTo>
                <a:cubicBezTo>
                  <a:pt x="1778" y="461"/>
                  <a:pt x="1789" y="497"/>
                  <a:pt x="1802" y="533"/>
                </a:cubicBezTo>
                <a:lnTo>
                  <a:pt x="1800" y="525"/>
                </a:lnTo>
                <a:cubicBezTo>
                  <a:pt x="1820" y="522"/>
                  <a:pt x="1848" y="479"/>
                  <a:pt x="1862" y="514"/>
                </a:cubicBezTo>
                <a:lnTo>
                  <a:pt x="1844" y="599"/>
                </a:lnTo>
                <a:lnTo>
                  <a:pt x="1875" y="537"/>
                </a:lnTo>
                <a:cubicBezTo>
                  <a:pt x="1886" y="547"/>
                  <a:pt x="1894" y="577"/>
                  <a:pt x="1875" y="593"/>
                </a:cubicBezTo>
                <a:cubicBezTo>
                  <a:pt x="1969" y="645"/>
                  <a:pt x="1872" y="411"/>
                  <a:pt x="1996" y="489"/>
                </a:cubicBezTo>
                <a:cubicBezTo>
                  <a:pt x="1994" y="521"/>
                  <a:pt x="1980" y="543"/>
                  <a:pt x="1947" y="523"/>
                </a:cubicBezTo>
                <a:cubicBezTo>
                  <a:pt x="1941" y="575"/>
                  <a:pt x="1950" y="605"/>
                  <a:pt x="1983" y="624"/>
                </a:cubicBezTo>
                <a:cubicBezTo>
                  <a:pt x="1984" y="628"/>
                  <a:pt x="1983" y="630"/>
                  <a:pt x="1983" y="633"/>
                </a:cubicBezTo>
                <a:cubicBezTo>
                  <a:pt x="2047" y="635"/>
                  <a:pt x="2131" y="639"/>
                  <a:pt x="2173" y="58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30332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4348D-612A-4654-8EE7-248AFDB1722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B8FBAE-1143-4A7F-BD58-4DF9E85FCF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F812CD6-B688-4399-83ED-0E69DF6006DB}"/>
              </a:ext>
            </a:extLst>
          </p:cNvPr>
          <p:cNvSpPr>
            <a:spLocks noGrp="1"/>
          </p:cNvSpPr>
          <p:nvPr>
            <p:ph type="dt" sz="half" idx="10"/>
          </p:nvPr>
        </p:nvSpPr>
        <p:spPr/>
        <p:txBody>
          <a:bodyPr/>
          <a:lstStyle/>
          <a:p>
            <a:fld id="{49E6897A-AA05-45A5-BFE6-B4267FF3A60B}" type="datetimeFigureOut">
              <a:rPr lang="en-US" smtClean="0"/>
              <a:t>9/25/22</a:t>
            </a:fld>
            <a:endParaRPr lang="en-US"/>
          </a:p>
        </p:txBody>
      </p:sp>
      <p:sp>
        <p:nvSpPr>
          <p:cNvPr id="5" name="Footer Placeholder 4">
            <a:extLst>
              <a:ext uri="{FF2B5EF4-FFF2-40B4-BE49-F238E27FC236}">
                <a16:creationId xmlns:a16="http://schemas.microsoft.com/office/drawing/2014/main" id="{2B9A00E0-80E8-4DE5-8164-452AAE049D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859B78-B872-4740-A5DF-C7A859E90308}"/>
              </a:ext>
            </a:extLst>
          </p:cNvPr>
          <p:cNvSpPr>
            <a:spLocks noGrp="1"/>
          </p:cNvSpPr>
          <p:nvPr>
            <p:ph type="sldNum" sz="quarter" idx="12"/>
          </p:nvPr>
        </p:nvSpPr>
        <p:spPr/>
        <p:txBody>
          <a:bodyPr/>
          <a:lstStyle/>
          <a:p>
            <a:fld id="{8B8A7383-7EAB-42E7-88EF-735B0BF25D77}" type="slidenum">
              <a:rPr lang="en-US" smtClean="0"/>
              <a:t>‹#›</a:t>
            </a:fld>
            <a:endParaRPr lang="en-US"/>
          </a:p>
        </p:txBody>
      </p:sp>
    </p:spTree>
    <p:extLst>
      <p:ext uri="{BB962C8B-B14F-4D97-AF65-F5344CB8AC3E}">
        <p14:creationId xmlns:p14="http://schemas.microsoft.com/office/powerpoint/2010/main" val="1362323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6A13B-B72A-4815-ACE3-8545DF1470CE}"/>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68B3C49-4879-45A3-A563-4F218A6B1D83}"/>
              </a:ext>
            </a:extLst>
          </p:cNvPr>
          <p:cNvSpPr>
            <a:spLocks noGrp="1"/>
          </p:cNvSpPr>
          <p:nvPr>
            <p:ph sz="half" idx="1"/>
          </p:nvPr>
        </p:nvSpPr>
        <p:spPr>
          <a:xfrm>
            <a:off x="838200" y="1825625"/>
            <a:ext cx="5181600" cy="4351338"/>
          </a:xfrm>
        </p:spPr>
        <p:txBody>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5A0D995-8C8D-46B4-8C50-1177C37F47D9}"/>
              </a:ext>
            </a:extLst>
          </p:cNvPr>
          <p:cNvSpPr>
            <a:spLocks noGrp="1"/>
          </p:cNvSpPr>
          <p:nvPr>
            <p:ph sz="half" idx="2"/>
          </p:nvPr>
        </p:nvSpPr>
        <p:spPr>
          <a:xfrm>
            <a:off x="6172200" y="1825625"/>
            <a:ext cx="5181600" cy="4351338"/>
          </a:xfrm>
        </p:spPr>
        <p:txBody>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A173EA7-FE00-42D5-808B-0BDA1E73350A}"/>
              </a:ext>
            </a:extLst>
          </p:cNvPr>
          <p:cNvSpPr>
            <a:spLocks noGrp="1"/>
          </p:cNvSpPr>
          <p:nvPr>
            <p:ph type="dt" sz="half" idx="10"/>
          </p:nvPr>
        </p:nvSpPr>
        <p:spPr/>
        <p:txBody>
          <a:bodyPr/>
          <a:lstStyle/>
          <a:p>
            <a:fld id="{49E6897A-AA05-45A5-BFE6-B4267FF3A60B}" type="datetimeFigureOut">
              <a:rPr lang="en-US" smtClean="0"/>
              <a:t>9/25/22</a:t>
            </a:fld>
            <a:endParaRPr lang="en-US"/>
          </a:p>
        </p:txBody>
      </p:sp>
      <p:sp>
        <p:nvSpPr>
          <p:cNvPr id="6" name="Footer Placeholder 5">
            <a:extLst>
              <a:ext uri="{FF2B5EF4-FFF2-40B4-BE49-F238E27FC236}">
                <a16:creationId xmlns:a16="http://schemas.microsoft.com/office/drawing/2014/main" id="{8597DB5E-BE9D-474B-ACAB-DA7EB07597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1A6D76-44CB-4449-9425-A441C5C3B19A}"/>
              </a:ext>
            </a:extLst>
          </p:cNvPr>
          <p:cNvSpPr>
            <a:spLocks noGrp="1"/>
          </p:cNvSpPr>
          <p:nvPr>
            <p:ph type="sldNum" sz="quarter" idx="12"/>
          </p:nvPr>
        </p:nvSpPr>
        <p:spPr/>
        <p:txBody>
          <a:bodyPr/>
          <a:lstStyle/>
          <a:p>
            <a:fld id="{8B8A7383-7EAB-42E7-88EF-735B0BF25D77}" type="slidenum">
              <a:rPr lang="en-US" smtClean="0"/>
              <a:t>‹#›</a:t>
            </a:fld>
            <a:endParaRPr lang="en-US"/>
          </a:p>
        </p:txBody>
      </p:sp>
    </p:spTree>
    <p:extLst>
      <p:ext uri="{BB962C8B-B14F-4D97-AF65-F5344CB8AC3E}">
        <p14:creationId xmlns:p14="http://schemas.microsoft.com/office/powerpoint/2010/main" val="4085715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DCBC3-F1BC-4061-B3E7-DF9D378DDAF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4C3C234-EFA1-4FE2-BD89-473BF57DF2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5AD96F0-B92E-4AF7-B491-DB93FD3F7C1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6726CFE-0624-4074-94BE-735001056C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5596C8D-A3F4-4BB8-B16A-B9AC387DCF6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14FA489-3CDD-4D51-BF63-C7532DB948F8}"/>
              </a:ext>
            </a:extLst>
          </p:cNvPr>
          <p:cNvSpPr>
            <a:spLocks noGrp="1"/>
          </p:cNvSpPr>
          <p:nvPr>
            <p:ph type="dt" sz="half" idx="10"/>
          </p:nvPr>
        </p:nvSpPr>
        <p:spPr/>
        <p:txBody>
          <a:bodyPr/>
          <a:lstStyle/>
          <a:p>
            <a:fld id="{49E6897A-AA05-45A5-BFE6-B4267FF3A60B}" type="datetimeFigureOut">
              <a:rPr lang="en-US" smtClean="0"/>
              <a:t>9/25/22</a:t>
            </a:fld>
            <a:endParaRPr lang="en-US"/>
          </a:p>
        </p:txBody>
      </p:sp>
      <p:sp>
        <p:nvSpPr>
          <p:cNvPr id="8" name="Footer Placeholder 7">
            <a:extLst>
              <a:ext uri="{FF2B5EF4-FFF2-40B4-BE49-F238E27FC236}">
                <a16:creationId xmlns:a16="http://schemas.microsoft.com/office/drawing/2014/main" id="{1AFAAAC1-92EC-4B41-8CF0-1CE3F4383BA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8762B9-5B73-4B16-83F5-FF91CDA696E6}"/>
              </a:ext>
            </a:extLst>
          </p:cNvPr>
          <p:cNvSpPr>
            <a:spLocks noGrp="1"/>
          </p:cNvSpPr>
          <p:nvPr>
            <p:ph type="sldNum" sz="quarter" idx="12"/>
          </p:nvPr>
        </p:nvSpPr>
        <p:spPr/>
        <p:txBody>
          <a:bodyPr/>
          <a:lstStyle/>
          <a:p>
            <a:fld id="{8B8A7383-7EAB-42E7-88EF-735B0BF25D77}" type="slidenum">
              <a:rPr lang="en-US" smtClean="0"/>
              <a:t>‹#›</a:t>
            </a:fld>
            <a:endParaRPr lang="en-US"/>
          </a:p>
        </p:txBody>
      </p:sp>
    </p:spTree>
    <p:extLst>
      <p:ext uri="{BB962C8B-B14F-4D97-AF65-F5344CB8AC3E}">
        <p14:creationId xmlns:p14="http://schemas.microsoft.com/office/powerpoint/2010/main" val="776883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5C84D-8C88-433B-929C-B55DE24762A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B6F619B-C3FE-4526-99B4-C0DF07128152}"/>
              </a:ext>
            </a:extLst>
          </p:cNvPr>
          <p:cNvSpPr>
            <a:spLocks noGrp="1"/>
          </p:cNvSpPr>
          <p:nvPr>
            <p:ph type="dt" sz="half" idx="10"/>
          </p:nvPr>
        </p:nvSpPr>
        <p:spPr/>
        <p:txBody>
          <a:bodyPr/>
          <a:lstStyle/>
          <a:p>
            <a:fld id="{49E6897A-AA05-45A5-BFE6-B4267FF3A60B}" type="datetimeFigureOut">
              <a:rPr lang="en-US" smtClean="0"/>
              <a:t>9/25/22</a:t>
            </a:fld>
            <a:endParaRPr lang="en-US"/>
          </a:p>
        </p:txBody>
      </p:sp>
      <p:sp>
        <p:nvSpPr>
          <p:cNvPr id="4" name="Footer Placeholder 3">
            <a:extLst>
              <a:ext uri="{FF2B5EF4-FFF2-40B4-BE49-F238E27FC236}">
                <a16:creationId xmlns:a16="http://schemas.microsoft.com/office/drawing/2014/main" id="{40B66AB9-92C2-4990-9729-1D25B889FC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9A6CF69-F4B8-4809-9374-AD568427C292}"/>
              </a:ext>
            </a:extLst>
          </p:cNvPr>
          <p:cNvSpPr>
            <a:spLocks noGrp="1"/>
          </p:cNvSpPr>
          <p:nvPr>
            <p:ph type="sldNum" sz="quarter" idx="12"/>
          </p:nvPr>
        </p:nvSpPr>
        <p:spPr/>
        <p:txBody>
          <a:bodyPr/>
          <a:lstStyle/>
          <a:p>
            <a:fld id="{8B8A7383-7EAB-42E7-88EF-735B0BF25D77}" type="slidenum">
              <a:rPr lang="en-US" smtClean="0"/>
              <a:t>‹#›</a:t>
            </a:fld>
            <a:endParaRPr lang="en-US"/>
          </a:p>
        </p:txBody>
      </p:sp>
      <p:sp>
        <p:nvSpPr>
          <p:cNvPr id="6" name="Freeform 3488">
            <a:extLst>
              <a:ext uri="{FF2B5EF4-FFF2-40B4-BE49-F238E27FC236}">
                <a16:creationId xmlns:a16="http://schemas.microsoft.com/office/drawing/2014/main" id="{B99DD8B5-1444-4DD9-A3EA-B5A32FE26464}"/>
              </a:ext>
            </a:extLst>
          </p:cNvPr>
          <p:cNvSpPr>
            <a:spLocks/>
          </p:cNvSpPr>
          <p:nvPr userDrawn="1"/>
        </p:nvSpPr>
        <p:spPr bwMode="auto">
          <a:xfrm>
            <a:off x="708819" y="1671637"/>
            <a:ext cx="7142163" cy="396875"/>
          </a:xfrm>
          <a:custGeom>
            <a:avLst/>
            <a:gdLst>
              <a:gd name="T0" fmla="*/ 2471 w 9712"/>
              <a:gd name="T1" fmla="*/ 628 h 692"/>
              <a:gd name="T2" fmla="*/ 2691 w 9712"/>
              <a:gd name="T3" fmla="*/ 612 h 692"/>
              <a:gd name="T4" fmla="*/ 2911 w 9712"/>
              <a:gd name="T5" fmla="*/ 666 h 692"/>
              <a:gd name="T6" fmla="*/ 3274 w 9712"/>
              <a:gd name="T7" fmla="*/ 567 h 692"/>
              <a:gd name="T8" fmla="*/ 3863 w 9712"/>
              <a:gd name="T9" fmla="*/ 628 h 692"/>
              <a:gd name="T10" fmla="*/ 4098 w 9712"/>
              <a:gd name="T11" fmla="*/ 572 h 692"/>
              <a:gd name="T12" fmla="*/ 4300 w 9712"/>
              <a:gd name="T13" fmla="*/ 597 h 692"/>
              <a:gd name="T14" fmla="*/ 4500 w 9712"/>
              <a:gd name="T15" fmla="*/ 571 h 692"/>
              <a:gd name="T16" fmla="*/ 4866 w 9712"/>
              <a:gd name="T17" fmla="*/ 637 h 692"/>
              <a:gd name="T18" fmla="*/ 5147 w 9712"/>
              <a:gd name="T19" fmla="*/ 610 h 692"/>
              <a:gd name="T20" fmla="*/ 5264 w 9712"/>
              <a:gd name="T21" fmla="*/ 526 h 692"/>
              <a:gd name="T22" fmla="*/ 5526 w 9712"/>
              <a:gd name="T23" fmla="*/ 561 h 692"/>
              <a:gd name="T24" fmla="*/ 5963 w 9712"/>
              <a:gd name="T25" fmla="*/ 327 h 692"/>
              <a:gd name="T26" fmla="*/ 6082 w 9712"/>
              <a:gd name="T27" fmla="*/ 523 h 692"/>
              <a:gd name="T28" fmla="*/ 6400 w 9712"/>
              <a:gd name="T29" fmla="*/ 340 h 692"/>
              <a:gd name="T30" fmla="*/ 6723 w 9712"/>
              <a:gd name="T31" fmla="*/ 476 h 692"/>
              <a:gd name="T32" fmla="*/ 7043 w 9712"/>
              <a:gd name="T33" fmla="*/ 543 h 692"/>
              <a:gd name="T34" fmla="*/ 7481 w 9712"/>
              <a:gd name="T35" fmla="*/ 442 h 692"/>
              <a:gd name="T36" fmla="*/ 7913 w 9712"/>
              <a:gd name="T37" fmla="*/ 350 h 692"/>
              <a:gd name="T38" fmla="*/ 8470 w 9712"/>
              <a:gd name="T39" fmla="*/ 259 h 692"/>
              <a:gd name="T40" fmla="*/ 8882 w 9712"/>
              <a:gd name="T41" fmla="*/ 384 h 692"/>
              <a:gd name="T42" fmla="*/ 9100 w 9712"/>
              <a:gd name="T43" fmla="*/ 313 h 692"/>
              <a:gd name="T44" fmla="*/ 9223 w 9712"/>
              <a:gd name="T45" fmla="*/ 334 h 692"/>
              <a:gd name="T46" fmla="*/ 9481 w 9712"/>
              <a:gd name="T47" fmla="*/ 185 h 692"/>
              <a:gd name="T48" fmla="*/ 9712 w 9712"/>
              <a:gd name="T49" fmla="*/ 182 h 692"/>
              <a:gd name="T50" fmla="*/ 9516 w 9712"/>
              <a:gd name="T51" fmla="*/ 217 h 692"/>
              <a:gd name="T52" fmla="*/ 8856 w 9712"/>
              <a:gd name="T53" fmla="*/ 125 h 692"/>
              <a:gd name="T54" fmla="*/ 8184 w 9712"/>
              <a:gd name="T55" fmla="*/ 180 h 692"/>
              <a:gd name="T56" fmla="*/ 8143 w 9712"/>
              <a:gd name="T57" fmla="*/ 87 h 692"/>
              <a:gd name="T58" fmla="*/ 7490 w 9712"/>
              <a:gd name="T59" fmla="*/ 113 h 692"/>
              <a:gd name="T60" fmla="*/ 6996 w 9712"/>
              <a:gd name="T61" fmla="*/ 104 h 692"/>
              <a:gd name="T62" fmla="*/ 6604 w 9712"/>
              <a:gd name="T63" fmla="*/ 120 h 692"/>
              <a:gd name="T64" fmla="*/ 6450 w 9712"/>
              <a:gd name="T65" fmla="*/ 105 h 692"/>
              <a:gd name="T66" fmla="*/ 6233 w 9712"/>
              <a:gd name="T67" fmla="*/ 189 h 692"/>
              <a:gd name="T68" fmla="*/ 6070 w 9712"/>
              <a:gd name="T69" fmla="*/ 87 h 692"/>
              <a:gd name="T70" fmla="*/ 5166 w 9712"/>
              <a:gd name="T71" fmla="*/ 122 h 692"/>
              <a:gd name="T72" fmla="*/ 4845 w 9712"/>
              <a:gd name="T73" fmla="*/ 113 h 692"/>
              <a:gd name="T74" fmla="*/ 4355 w 9712"/>
              <a:gd name="T75" fmla="*/ 153 h 692"/>
              <a:gd name="T76" fmla="*/ 3742 w 9712"/>
              <a:gd name="T77" fmla="*/ 160 h 692"/>
              <a:gd name="T78" fmla="*/ 3252 w 9712"/>
              <a:gd name="T79" fmla="*/ 87 h 692"/>
              <a:gd name="T80" fmla="*/ 2464 w 9712"/>
              <a:gd name="T81" fmla="*/ 138 h 692"/>
              <a:gd name="T82" fmla="*/ 2197 w 9712"/>
              <a:gd name="T83" fmla="*/ 87 h 692"/>
              <a:gd name="T84" fmla="*/ 1902 w 9712"/>
              <a:gd name="T85" fmla="*/ 135 h 692"/>
              <a:gd name="T86" fmla="*/ 1817 w 9712"/>
              <a:gd name="T87" fmla="*/ 126 h 692"/>
              <a:gd name="T88" fmla="*/ 1419 w 9712"/>
              <a:gd name="T89" fmla="*/ 124 h 692"/>
              <a:gd name="T90" fmla="*/ 1010 w 9712"/>
              <a:gd name="T91" fmla="*/ 80 h 692"/>
              <a:gd name="T92" fmla="*/ 601 w 9712"/>
              <a:gd name="T93" fmla="*/ 137 h 692"/>
              <a:gd name="T94" fmla="*/ 170 w 9712"/>
              <a:gd name="T95" fmla="*/ 129 h 692"/>
              <a:gd name="T96" fmla="*/ 171 w 9712"/>
              <a:gd name="T97" fmla="*/ 456 h 692"/>
              <a:gd name="T98" fmla="*/ 401 w 9712"/>
              <a:gd name="T99" fmla="*/ 495 h 692"/>
              <a:gd name="T100" fmla="*/ 585 w 9712"/>
              <a:gd name="T101" fmla="*/ 606 h 692"/>
              <a:gd name="T102" fmla="*/ 676 w 9712"/>
              <a:gd name="T103" fmla="*/ 463 h 692"/>
              <a:gd name="T104" fmla="*/ 997 w 9712"/>
              <a:gd name="T105" fmla="*/ 416 h 692"/>
              <a:gd name="T106" fmla="*/ 1185 w 9712"/>
              <a:gd name="T107" fmla="*/ 463 h 692"/>
              <a:gd name="T108" fmla="*/ 1575 w 9712"/>
              <a:gd name="T109" fmla="*/ 423 h 692"/>
              <a:gd name="T110" fmla="*/ 1655 w 9712"/>
              <a:gd name="T111" fmla="*/ 540 h 692"/>
              <a:gd name="T112" fmla="*/ 1812 w 9712"/>
              <a:gd name="T113" fmla="*/ 435 h 692"/>
              <a:gd name="T114" fmla="*/ 1875 w 9712"/>
              <a:gd name="T115" fmla="*/ 537 h 692"/>
              <a:gd name="T116" fmla="*/ 1983 w 9712"/>
              <a:gd name="T117" fmla="*/ 633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712" h="692">
                <a:moveTo>
                  <a:pt x="2173" y="582"/>
                </a:moveTo>
                <a:cubicBezTo>
                  <a:pt x="2186" y="605"/>
                  <a:pt x="2172" y="626"/>
                  <a:pt x="2159" y="648"/>
                </a:cubicBezTo>
                <a:cubicBezTo>
                  <a:pt x="2230" y="679"/>
                  <a:pt x="2254" y="599"/>
                  <a:pt x="2328" y="654"/>
                </a:cubicBezTo>
                <a:lnTo>
                  <a:pt x="2293" y="623"/>
                </a:lnTo>
                <a:cubicBezTo>
                  <a:pt x="2341" y="576"/>
                  <a:pt x="2429" y="566"/>
                  <a:pt x="2471" y="628"/>
                </a:cubicBezTo>
                <a:lnTo>
                  <a:pt x="2458" y="649"/>
                </a:lnTo>
                <a:cubicBezTo>
                  <a:pt x="2504" y="597"/>
                  <a:pt x="2575" y="692"/>
                  <a:pt x="2595" y="649"/>
                </a:cubicBezTo>
                <a:cubicBezTo>
                  <a:pt x="2576" y="621"/>
                  <a:pt x="2595" y="605"/>
                  <a:pt x="2566" y="579"/>
                </a:cubicBezTo>
                <a:lnTo>
                  <a:pt x="2682" y="526"/>
                </a:lnTo>
                <a:lnTo>
                  <a:pt x="2691" y="612"/>
                </a:lnTo>
                <a:lnTo>
                  <a:pt x="2751" y="583"/>
                </a:lnTo>
                <a:cubicBezTo>
                  <a:pt x="2736" y="549"/>
                  <a:pt x="2833" y="611"/>
                  <a:pt x="2834" y="529"/>
                </a:cubicBezTo>
                <a:cubicBezTo>
                  <a:pt x="2869" y="560"/>
                  <a:pt x="2820" y="595"/>
                  <a:pt x="2808" y="628"/>
                </a:cubicBezTo>
                <a:cubicBezTo>
                  <a:pt x="2842" y="603"/>
                  <a:pt x="2846" y="640"/>
                  <a:pt x="2877" y="590"/>
                </a:cubicBezTo>
                <a:lnTo>
                  <a:pt x="2911" y="666"/>
                </a:lnTo>
                <a:lnTo>
                  <a:pt x="3000" y="611"/>
                </a:lnTo>
                <a:cubicBezTo>
                  <a:pt x="2996" y="619"/>
                  <a:pt x="3001" y="624"/>
                  <a:pt x="2997" y="631"/>
                </a:cubicBezTo>
                <a:cubicBezTo>
                  <a:pt x="3038" y="567"/>
                  <a:pt x="3100" y="669"/>
                  <a:pt x="3152" y="558"/>
                </a:cubicBezTo>
                <a:cubicBezTo>
                  <a:pt x="3150" y="562"/>
                  <a:pt x="3150" y="566"/>
                  <a:pt x="3150" y="571"/>
                </a:cubicBezTo>
                <a:cubicBezTo>
                  <a:pt x="3178" y="511"/>
                  <a:pt x="3248" y="554"/>
                  <a:pt x="3274" y="567"/>
                </a:cubicBezTo>
                <a:cubicBezTo>
                  <a:pt x="3320" y="552"/>
                  <a:pt x="3293" y="494"/>
                  <a:pt x="3295" y="463"/>
                </a:cubicBezTo>
                <a:cubicBezTo>
                  <a:pt x="3428" y="482"/>
                  <a:pt x="3385" y="477"/>
                  <a:pt x="3497" y="387"/>
                </a:cubicBezTo>
                <a:cubicBezTo>
                  <a:pt x="3564" y="482"/>
                  <a:pt x="3418" y="540"/>
                  <a:pt x="3503" y="606"/>
                </a:cubicBezTo>
                <a:cubicBezTo>
                  <a:pt x="3515" y="560"/>
                  <a:pt x="3574" y="524"/>
                  <a:pt x="3640" y="506"/>
                </a:cubicBezTo>
                <a:cubicBezTo>
                  <a:pt x="3701" y="538"/>
                  <a:pt x="3804" y="563"/>
                  <a:pt x="3863" y="628"/>
                </a:cubicBezTo>
                <a:lnTo>
                  <a:pt x="3856" y="566"/>
                </a:lnTo>
                <a:lnTo>
                  <a:pt x="3942" y="532"/>
                </a:lnTo>
                <a:lnTo>
                  <a:pt x="3893" y="622"/>
                </a:lnTo>
                <a:cubicBezTo>
                  <a:pt x="3907" y="601"/>
                  <a:pt x="3950" y="561"/>
                  <a:pt x="3979" y="531"/>
                </a:cubicBezTo>
                <a:cubicBezTo>
                  <a:pt x="4068" y="477"/>
                  <a:pt x="4029" y="666"/>
                  <a:pt x="4098" y="572"/>
                </a:cubicBezTo>
                <a:cubicBezTo>
                  <a:pt x="4101" y="579"/>
                  <a:pt x="4103" y="585"/>
                  <a:pt x="4105" y="591"/>
                </a:cubicBezTo>
                <a:cubicBezTo>
                  <a:pt x="4127" y="544"/>
                  <a:pt x="4186" y="561"/>
                  <a:pt x="4253" y="543"/>
                </a:cubicBezTo>
                <a:lnTo>
                  <a:pt x="4229" y="623"/>
                </a:lnTo>
                <a:lnTo>
                  <a:pt x="4186" y="606"/>
                </a:lnTo>
                <a:cubicBezTo>
                  <a:pt x="4209" y="683"/>
                  <a:pt x="4258" y="593"/>
                  <a:pt x="4300" y="597"/>
                </a:cubicBezTo>
                <a:cubicBezTo>
                  <a:pt x="4345" y="570"/>
                  <a:pt x="4323" y="505"/>
                  <a:pt x="4346" y="482"/>
                </a:cubicBezTo>
                <a:cubicBezTo>
                  <a:pt x="4363" y="485"/>
                  <a:pt x="4386" y="462"/>
                  <a:pt x="4399" y="484"/>
                </a:cubicBezTo>
                <a:cubicBezTo>
                  <a:pt x="4438" y="509"/>
                  <a:pt x="4403" y="578"/>
                  <a:pt x="4391" y="612"/>
                </a:cubicBezTo>
                <a:cubicBezTo>
                  <a:pt x="4425" y="530"/>
                  <a:pt x="4436" y="541"/>
                  <a:pt x="4512" y="508"/>
                </a:cubicBezTo>
                <a:cubicBezTo>
                  <a:pt x="4516" y="546"/>
                  <a:pt x="4510" y="563"/>
                  <a:pt x="4500" y="571"/>
                </a:cubicBezTo>
                <a:cubicBezTo>
                  <a:pt x="4516" y="561"/>
                  <a:pt x="4530" y="544"/>
                  <a:pt x="4538" y="509"/>
                </a:cubicBezTo>
                <a:lnTo>
                  <a:pt x="4564" y="555"/>
                </a:lnTo>
                <a:cubicBezTo>
                  <a:pt x="4649" y="621"/>
                  <a:pt x="4649" y="407"/>
                  <a:pt x="4751" y="432"/>
                </a:cubicBezTo>
                <a:cubicBezTo>
                  <a:pt x="4724" y="475"/>
                  <a:pt x="4839" y="422"/>
                  <a:pt x="4870" y="473"/>
                </a:cubicBezTo>
                <a:cubicBezTo>
                  <a:pt x="4835" y="486"/>
                  <a:pt x="4887" y="589"/>
                  <a:pt x="4866" y="637"/>
                </a:cubicBezTo>
                <a:cubicBezTo>
                  <a:pt x="4948" y="666"/>
                  <a:pt x="4899" y="543"/>
                  <a:pt x="4965" y="525"/>
                </a:cubicBezTo>
                <a:lnTo>
                  <a:pt x="4938" y="624"/>
                </a:lnTo>
                <a:cubicBezTo>
                  <a:pt x="5002" y="581"/>
                  <a:pt x="4954" y="571"/>
                  <a:pt x="5019" y="540"/>
                </a:cubicBezTo>
                <a:cubicBezTo>
                  <a:pt x="5001" y="568"/>
                  <a:pt x="5048" y="566"/>
                  <a:pt x="5009" y="598"/>
                </a:cubicBezTo>
                <a:cubicBezTo>
                  <a:pt x="5094" y="608"/>
                  <a:pt x="5072" y="599"/>
                  <a:pt x="5147" y="610"/>
                </a:cubicBezTo>
                <a:lnTo>
                  <a:pt x="5153" y="515"/>
                </a:lnTo>
                <a:cubicBezTo>
                  <a:pt x="5178" y="504"/>
                  <a:pt x="5187" y="546"/>
                  <a:pt x="5194" y="564"/>
                </a:cubicBezTo>
                <a:cubicBezTo>
                  <a:pt x="5184" y="566"/>
                  <a:pt x="5168" y="562"/>
                  <a:pt x="5169" y="575"/>
                </a:cubicBezTo>
                <a:cubicBezTo>
                  <a:pt x="5199" y="657"/>
                  <a:pt x="5217" y="528"/>
                  <a:pt x="5251" y="604"/>
                </a:cubicBezTo>
                <a:cubicBezTo>
                  <a:pt x="5243" y="574"/>
                  <a:pt x="5233" y="531"/>
                  <a:pt x="5264" y="526"/>
                </a:cubicBezTo>
                <a:cubicBezTo>
                  <a:pt x="5254" y="584"/>
                  <a:pt x="5312" y="580"/>
                  <a:pt x="5314" y="605"/>
                </a:cubicBezTo>
                <a:cubicBezTo>
                  <a:pt x="5294" y="564"/>
                  <a:pt x="5380" y="586"/>
                  <a:pt x="5385" y="522"/>
                </a:cubicBezTo>
                <a:cubicBezTo>
                  <a:pt x="5420" y="566"/>
                  <a:pt x="5373" y="568"/>
                  <a:pt x="5371" y="600"/>
                </a:cubicBezTo>
                <a:cubicBezTo>
                  <a:pt x="5401" y="526"/>
                  <a:pt x="5496" y="590"/>
                  <a:pt x="5524" y="547"/>
                </a:cubicBezTo>
                <a:cubicBezTo>
                  <a:pt x="5524" y="553"/>
                  <a:pt x="5526" y="557"/>
                  <a:pt x="5526" y="561"/>
                </a:cubicBezTo>
                <a:cubicBezTo>
                  <a:pt x="5563" y="515"/>
                  <a:pt x="5626" y="504"/>
                  <a:pt x="5701" y="438"/>
                </a:cubicBezTo>
                <a:lnTo>
                  <a:pt x="5676" y="494"/>
                </a:lnTo>
                <a:cubicBezTo>
                  <a:pt x="5752" y="517"/>
                  <a:pt x="5722" y="378"/>
                  <a:pt x="5785" y="379"/>
                </a:cubicBezTo>
                <a:cubicBezTo>
                  <a:pt x="5772" y="457"/>
                  <a:pt x="5889" y="372"/>
                  <a:pt x="5861" y="459"/>
                </a:cubicBezTo>
                <a:cubicBezTo>
                  <a:pt x="5899" y="415"/>
                  <a:pt x="5939" y="395"/>
                  <a:pt x="5963" y="327"/>
                </a:cubicBezTo>
                <a:cubicBezTo>
                  <a:pt x="5999" y="371"/>
                  <a:pt x="5895" y="434"/>
                  <a:pt x="5945" y="456"/>
                </a:cubicBezTo>
                <a:lnTo>
                  <a:pt x="5998" y="415"/>
                </a:lnTo>
                <a:lnTo>
                  <a:pt x="6008" y="457"/>
                </a:lnTo>
                <a:cubicBezTo>
                  <a:pt x="6010" y="425"/>
                  <a:pt x="6057" y="423"/>
                  <a:pt x="6054" y="398"/>
                </a:cubicBezTo>
                <a:cubicBezTo>
                  <a:pt x="6063" y="449"/>
                  <a:pt x="6084" y="484"/>
                  <a:pt x="6082" y="523"/>
                </a:cubicBezTo>
                <a:cubicBezTo>
                  <a:pt x="6116" y="507"/>
                  <a:pt x="6163" y="556"/>
                  <a:pt x="6192" y="511"/>
                </a:cubicBezTo>
                <a:lnTo>
                  <a:pt x="6194" y="536"/>
                </a:lnTo>
                <a:cubicBezTo>
                  <a:pt x="6227" y="442"/>
                  <a:pt x="6297" y="517"/>
                  <a:pt x="6314" y="420"/>
                </a:cubicBezTo>
                <a:lnTo>
                  <a:pt x="6335" y="472"/>
                </a:lnTo>
                <a:cubicBezTo>
                  <a:pt x="6386" y="463"/>
                  <a:pt x="6376" y="364"/>
                  <a:pt x="6400" y="340"/>
                </a:cubicBezTo>
                <a:cubicBezTo>
                  <a:pt x="6421" y="337"/>
                  <a:pt x="6446" y="326"/>
                  <a:pt x="6468" y="334"/>
                </a:cubicBezTo>
                <a:cubicBezTo>
                  <a:pt x="6401" y="397"/>
                  <a:pt x="6502" y="410"/>
                  <a:pt x="6516" y="445"/>
                </a:cubicBezTo>
                <a:cubicBezTo>
                  <a:pt x="6542" y="446"/>
                  <a:pt x="6620" y="438"/>
                  <a:pt x="6641" y="390"/>
                </a:cubicBezTo>
                <a:cubicBezTo>
                  <a:pt x="6610" y="440"/>
                  <a:pt x="6629" y="481"/>
                  <a:pt x="6572" y="485"/>
                </a:cubicBezTo>
                <a:cubicBezTo>
                  <a:pt x="6603" y="580"/>
                  <a:pt x="6659" y="462"/>
                  <a:pt x="6723" y="476"/>
                </a:cubicBezTo>
                <a:lnTo>
                  <a:pt x="6723" y="520"/>
                </a:lnTo>
                <a:cubicBezTo>
                  <a:pt x="6814" y="490"/>
                  <a:pt x="6817" y="414"/>
                  <a:pt x="6856" y="338"/>
                </a:cubicBezTo>
                <a:cubicBezTo>
                  <a:pt x="6867" y="392"/>
                  <a:pt x="6858" y="407"/>
                  <a:pt x="6832" y="462"/>
                </a:cubicBezTo>
                <a:cubicBezTo>
                  <a:pt x="6893" y="495"/>
                  <a:pt x="6989" y="458"/>
                  <a:pt x="7058" y="464"/>
                </a:cubicBezTo>
                <a:cubicBezTo>
                  <a:pt x="7080" y="503"/>
                  <a:pt x="7066" y="526"/>
                  <a:pt x="7043" y="543"/>
                </a:cubicBezTo>
                <a:cubicBezTo>
                  <a:pt x="7114" y="500"/>
                  <a:pt x="7202" y="552"/>
                  <a:pt x="7246" y="454"/>
                </a:cubicBezTo>
                <a:cubicBezTo>
                  <a:pt x="7229" y="493"/>
                  <a:pt x="7275" y="480"/>
                  <a:pt x="7301" y="498"/>
                </a:cubicBezTo>
                <a:cubicBezTo>
                  <a:pt x="7301" y="478"/>
                  <a:pt x="7306" y="453"/>
                  <a:pt x="7309" y="455"/>
                </a:cubicBezTo>
                <a:cubicBezTo>
                  <a:pt x="7353" y="416"/>
                  <a:pt x="7449" y="379"/>
                  <a:pt x="7499" y="414"/>
                </a:cubicBezTo>
                <a:lnTo>
                  <a:pt x="7481" y="442"/>
                </a:lnTo>
                <a:cubicBezTo>
                  <a:pt x="7598" y="458"/>
                  <a:pt x="7650" y="292"/>
                  <a:pt x="7778" y="362"/>
                </a:cubicBezTo>
                <a:cubicBezTo>
                  <a:pt x="7801" y="383"/>
                  <a:pt x="7754" y="442"/>
                  <a:pt x="7801" y="440"/>
                </a:cubicBezTo>
                <a:cubicBezTo>
                  <a:pt x="7824" y="404"/>
                  <a:pt x="7816" y="330"/>
                  <a:pt x="7876" y="350"/>
                </a:cubicBezTo>
                <a:lnTo>
                  <a:pt x="7872" y="414"/>
                </a:lnTo>
                <a:lnTo>
                  <a:pt x="7913" y="350"/>
                </a:lnTo>
                <a:cubicBezTo>
                  <a:pt x="7892" y="297"/>
                  <a:pt x="7825" y="316"/>
                  <a:pt x="7872" y="257"/>
                </a:cubicBezTo>
                <a:cubicBezTo>
                  <a:pt x="7925" y="316"/>
                  <a:pt x="7918" y="198"/>
                  <a:pt x="7983" y="268"/>
                </a:cubicBezTo>
                <a:cubicBezTo>
                  <a:pt x="7968" y="274"/>
                  <a:pt x="7949" y="323"/>
                  <a:pt x="7938" y="348"/>
                </a:cubicBezTo>
                <a:cubicBezTo>
                  <a:pt x="8074" y="424"/>
                  <a:pt x="8128" y="286"/>
                  <a:pt x="8266" y="366"/>
                </a:cubicBezTo>
                <a:cubicBezTo>
                  <a:pt x="8334" y="316"/>
                  <a:pt x="8423" y="306"/>
                  <a:pt x="8470" y="259"/>
                </a:cubicBezTo>
                <a:cubicBezTo>
                  <a:pt x="8466" y="323"/>
                  <a:pt x="8467" y="379"/>
                  <a:pt x="8435" y="429"/>
                </a:cubicBezTo>
                <a:cubicBezTo>
                  <a:pt x="8494" y="437"/>
                  <a:pt x="8521" y="294"/>
                  <a:pt x="8562" y="387"/>
                </a:cubicBezTo>
                <a:cubicBezTo>
                  <a:pt x="8590" y="300"/>
                  <a:pt x="8724" y="332"/>
                  <a:pt x="8738" y="210"/>
                </a:cubicBezTo>
                <a:cubicBezTo>
                  <a:pt x="8741" y="234"/>
                  <a:pt x="8801" y="210"/>
                  <a:pt x="8740" y="279"/>
                </a:cubicBezTo>
                <a:cubicBezTo>
                  <a:pt x="8820" y="238"/>
                  <a:pt x="8845" y="385"/>
                  <a:pt x="8882" y="384"/>
                </a:cubicBezTo>
                <a:cubicBezTo>
                  <a:pt x="8902" y="381"/>
                  <a:pt x="8858" y="307"/>
                  <a:pt x="8905" y="305"/>
                </a:cubicBezTo>
                <a:cubicBezTo>
                  <a:pt x="8911" y="310"/>
                  <a:pt x="8912" y="322"/>
                  <a:pt x="8918" y="327"/>
                </a:cubicBezTo>
                <a:lnTo>
                  <a:pt x="8936" y="299"/>
                </a:lnTo>
                <a:cubicBezTo>
                  <a:pt x="8955" y="327"/>
                  <a:pt x="8916" y="359"/>
                  <a:pt x="8914" y="391"/>
                </a:cubicBezTo>
                <a:cubicBezTo>
                  <a:pt x="8980" y="417"/>
                  <a:pt x="9022" y="320"/>
                  <a:pt x="9100" y="313"/>
                </a:cubicBezTo>
                <a:lnTo>
                  <a:pt x="9087" y="334"/>
                </a:lnTo>
                <a:lnTo>
                  <a:pt x="9166" y="338"/>
                </a:lnTo>
                <a:lnTo>
                  <a:pt x="9161" y="345"/>
                </a:lnTo>
                <a:lnTo>
                  <a:pt x="9225" y="302"/>
                </a:lnTo>
                <a:lnTo>
                  <a:pt x="9223" y="334"/>
                </a:lnTo>
                <a:cubicBezTo>
                  <a:pt x="9238" y="325"/>
                  <a:pt x="9241" y="305"/>
                  <a:pt x="9262" y="301"/>
                </a:cubicBezTo>
                <a:lnTo>
                  <a:pt x="9255" y="340"/>
                </a:lnTo>
                <a:cubicBezTo>
                  <a:pt x="9276" y="280"/>
                  <a:pt x="9351" y="247"/>
                  <a:pt x="9388" y="247"/>
                </a:cubicBezTo>
                <a:lnTo>
                  <a:pt x="9395" y="264"/>
                </a:lnTo>
                <a:lnTo>
                  <a:pt x="9481" y="185"/>
                </a:lnTo>
                <a:cubicBezTo>
                  <a:pt x="9527" y="227"/>
                  <a:pt x="9422" y="278"/>
                  <a:pt x="9514" y="249"/>
                </a:cubicBezTo>
                <a:lnTo>
                  <a:pt x="9490" y="328"/>
                </a:lnTo>
                <a:cubicBezTo>
                  <a:pt x="9555" y="297"/>
                  <a:pt x="9565" y="340"/>
                  <a:pt x="9610" y="313"/>
                </a:cubicBezTo>
                <a:cubicBezTo>
                  <a:pt x="9590" y="272"/>
                  <a:pt x="9559" y="278"/>
                  <a:pt x="9582" y="242"/>
                </a:cubicBezTo>
                <a:cubicBezTo>
                  <a:pt x="9633" y="334"/>
                  <a:pt x="9663" y="219"/>
                  <a:pt x="9712" y="182"/>
                </a:cubicBezTo>
                <a:cubicBezTo>
                  <a:pt x="9687" y="184"/>
                  <a:pt x="9670" y="183"/>
                  <a:pt x="9653" y="229"/>
                </a:cubicBezTo>
                <a:cubicBezTo>
                  <a:pt x="9627" y="228"/>
                  <a:pt x="9644" y="187"/>
                  <a:pt x="9628" y="183"/>
                </a:cubicBezTo>
                <a:lnTo>
                  <a:pt x="9590" y="228"/>
                </a:lnTo>
                <a:lnTo>
                  <a:pt x="9580" y="173"/>
                </a:lnTo>
                <a:lnTo>
                  <a:pt x="9516" y="217"/>
                </a:lnTo>
                <a:cubicBezTo>
                  <a:pt x="9520" y="153"/>
                  <a:pt x="9457" y="209"/>
                  <a:pt x="9482" y="141"/>
                </a:cubicBezTo>
                <a:cubicBezTo>
                  <a:pt x="9437" y="168"/>
                  <a:pt x="9412" y="123"/>
                  <a:pt x="9371" y="187"/>
                </a:cubicBezTo>
                <a:cubicBezTo>
                  <a:pt x="9341" y="148"/>
                  <a:pt x="9419" y="140"/>
                  <a:pt x="9387" y="134"/>
                </a:cubicBezTo>
                <a:cubicBezTo>
                  <a:pt x="9208" y="185"/>
                  <a:pt x="9024" y="176"/>
                  <a:pt x="8838" y="153"/>
                </a:cubicBezTo>
                <a:lnTo>
                  <a:pt x="8856" y="125"/>
                </a:lnTo>
                <a:cubicBezTo>
                  <a:pt x="8838" y="153"/>
                  <a:pt x="8814" y="177"/>
                  <a:pt x="8800" y="198"/>
                </a:cubicBezTo>
                <a:cubicBezTo>
                  <a:pt x="8769" y="147"/>
                  <a:pt x="8647" y="82"/>
                  <a:pt x="8604" y="178"/>
                </a:cubicBezTo>
                <a:cubicBezTo>
                  <a:pt x="8598" y="173"/>
                  <a:pt x="8607" y="158"/>
                  <a:pt x="8612" y="151"/>
                </a:cubicBezTo>
                <a:cubicBezTo>
                  <a:pt x="8550" y="163"/>
                  <a:pt x="8438" y="95"/>
                  <a:pt x="8350" y="105"/>
                </a:cubicBezTo>
                <a:cubicBezTo>
                  <a:pt x="8313" y="207"/>
                  <a:pt x="8218" y="42"/>
                  <a:pt x="8184" y="180"/>
                </a:cubicBezTo>
                <a:lnTo>
                  <a:pt x="8202" y="152"/>
                </a:lnTo>
                <a:cubicBezTo>
                  <a:pt x="8232" y="190"/>
                  <a:pt x="8160" y="247"/>
                  <a:pt x="8147" y="281"/>
                </a:cubicBezTo>
                <a:cubicBezTo>
                  <a:pt x="8123" y="191"/>
                  <a:pt x="8146" y="212"/>
                  <a:pt x="8116" y="130"/>
                </a:cubicBezTo>
                <a:lnTo>
                  <a:pt x="8151" y="161"/>
                </a:lnTo>
                <a:lnTo>
                  <a:pt x="8143" y="87"/>
                </a:lnTo>
                <a:cubicBezTo>
                  <a:pt x="8031" y="278"/>
                  <a:pt x="7935" y="0"/>
                  <a:pt x="7865" y="138"/>
                </a:cubicBezTo>
                <a:cubicBezTo>
                  <a:pt x="7870" y="131"/>
                  <a:pt x="7868" y="119"/>
                  <a:pt x="7873" y="112"/>
                </a:cubicBezTo>
                <a:cubicBezTo>
                  <a:pt x="7827" y="70"/>
                  <a:pt x="7794" y="164"/>
                  <a:pt x="7760" y="189"/>
                </a:cubicBezTo>
                <a:cubicBezTo>
                  <a:pt x="7756" y="152"/>
                  <a:pt x="7780" y="129"/>
                  <a:pt x="7798" y="100"/>
                </a:cubicBezTo>
                <a:cubicBezTo>
                  <a:pt x="7717" y="72"/>
                  <a:pt x="7580" y="172"/>
                  <a:pt x="7490" y="113"/>
                </a:cubicBezTo>
                <a:cubicBezTo>
                  <a:pt x="7458" y="164"/>
                  <a:pt x="7502" y="180"/>
                  <a:pt x="7469" y="218"/>
                </a:cubicBezTo>
                <a:cubicBezTo>
                  <a:pt x="7441" y="204"/>
                  <a:pt x="7422" y="164"/>
                  <a:pt x="7456" y="139"/>
                </a:cubicBezTo>
                <a:cubicBezTo>
                  <a:pt x="7378" y="46"/>
                  <a:pt x="7200" y="199"/>
                  <a:pt x="7081" y="114"/>
                </a:cubicBezTo>
                <a:cubicBezTo>
                  <a:pt x="7018" y="169"/>
                  <a:pt x="7057" y="194"/>
                  <a:pt x="6961" y="230"/>
                </a:cubicBezTo>
                <a:cubicBezTo>
                  <a:pt x="6984" y="195"/>
                  <a:pt x="6938" y="109"/>
                  <a:pt x="6996" y="104"/>
                </a:cubicBezTo>
                <a:lnTo>
                  <a:pt x="7002" y="65"/>
                </a:lnTo>
                <a:cubicBezTo>
                  <a:pt x="6907" y="58"/>
                  <a:pt x="6780" y="44"/>
                  <a:pt x="6728" y="154"/>
                </a:cubicBezTo>
                <a:cubicBezTo>
                  <a:pt x="6725" y="73"/>
                  <a:pt x="6710" y="138"/>
                  <a:pt x="6674" y="95"/>
                </a:cubicBezTo>
                <a:cubicBezTo>
                  <a:pt x="6660" y="104"/>
                  <a:pt x="6676" y="107"/>
                  <a:pt x="6682" y="112"/>
                </a:cubicBezTo>
                <a:cubicBezTo>
                  <a:pt x="6647" y="182"/>
                  <a:pt x="6629" y="110"/>
                  <a:pt x="6604" y="120"/>
                </a:cubicBezTo>
                <a:lnTo>
                  <a:pt x="6613" y="106"/>
                </a:lnTo>
                <a:lnTo>
                  <a:pt x="6544" y="157"/>
                </a:lnTo>
                <a:cubicBezTo>
                  <a:pt x="6533" y="146"/>
                  <a:pt x="6516" y="130"/>
                  <a:pt x="6513" y="106"/>
                </a:cubicBezTo>
                <a:lnTo>
                  <a:pt x="6514" y="162"/>
                </a:lnTo>
                <a:cubicBezTo>
                  <a:pt x="6477" y="163"/>
                  <a:pt x="6496" y="90"/>
                  <a:pt x="6450" y="105"/>
                </a:cubicBezTo>
                <a:lnTo>
                  <a:pt x="6460" y="147"/>
                </a:lnTo>
                <a:cubicBezTo>
                  <a:pt x="6430" y="121"/>
                  <a:pt x="6384" y="180"/>
                  <a:pt x="6378" y="118"/>
                </a:cubicBezTo>
                <a:cubicBezTo>
                  <a:pt x="6377" y="106"/>
                  <a:pt x="6382" y="111"/>
                  <a:pt x="6393" y="109"/>
                </a:cubicBezTo>
                <a:cubicBezTo>
                  <a:pt x="6347" y="23"/>
                  <a:pt x="6275" y="137"/>
                  <a:pt x="6218" y="97"/>
                </a:cubicBezTo>
                <a:lnTo>
                  <a:pt x="6233" y="189"/>
                </a:lnTo>
                <a:cubicBezTo>
                  <a:pt x="6178" y="218"/>
                  <a:pt x="6199" y="170"/>
                  <a:pt x="6201" y="138"/>
                </a:cubicBezTo>
                <a:cubicBezTo>
                  <a:pt x="6165" y="139"/>
                  <a:pt x="6157" y="109"/>
                  <a:pt x="6108" y="99"/>
                </a:cubicBezTo>
                <a:cubicBezTo>
                  <a:pt x="6084" y="122"/>
                  <a:pt x="6096" y="133"/>
                  <a:pt x="6088" y="159"/>
                </a:cubicBezTo>
                <a:lnTo>
                  <a:pt x="6039" y="137"/>
                </a:lnTo>
                <a:lnTo>
                  <a:pt x="6070" y="87"/>
                </a:lnTo>
                <a:cubicBezTo>
                  <a:pt x="5994" y="220"/>
                  <a:pt x="5880" y="72"/>
                  <a:pt x="5829" y="195"/>
                </a:cubicBezTo>
                <a:cubicBezTo>
                  <a:pt x="5800" y="168"/>
                  <a:pt x="5855" y="139"/>
                  <a:pt x="5838" y="124"/>
                </a:cubicBezTo>
                <a:cubicBezTo>
                  <a:pt x="5748" y="65"/>
                  <a:pt x="5637" y="211"/>
                  <a:pt x="5562" y="144"/>
                </a:cubicBezTo>
                <a:cubicBezTo>
                  <a:pt x="5440" y="78"/>
                  <a:pt x="5299" y="142"/>
                  <a:pt x="5163" y="98"/>
                </a:cubicBezTo>
                <a:lnTo>
                  <a:pt x="5166" y="122"/>
                </a:lnTo>
                <a:lnTo>
                  <a:pt x="5069" y="102"/>
                </a:lnTo>
                <a:cubicBezTo>
                  <a:pt x="5043" y="158"/>
                  <a:pt x="4978" y="132"/>
                  <a:pt x="4937" y="196"/>
                </a:cubicBezTo>
                <a:cubicBezTo>
                  <a:pt x="4940" y="177"/>
                  <a:pt x="4932" y="147"/>
                  <a:pt x="4941" y="133"/>
                </a:cubicBezTo>
                <a:cubicBezTo>
                  <a:pt x="4900" y="140"/>
                  <a:pt x="4855" y="167"/>
                  <a:pt x="4831" y="134"/>
                </a:cubicBezTo>
                <a:lnTo>
                  <a:pt x="4845" y="113"/>
                </a:lnTo>
                <a:cubicBezTo>
                  <a:pt x="4754" y="98"/>
                  <a:pt x="4628" y="96"/>
                  <a:pt x="4580" y="143"/>
                </a:cubicBezTo>
                <a:cubicBezTo>
                  <a:pt x="4549" y="149"/>
                  <a:pt x="4550" y="104"/>
                  <a:pt x="4542" y="74"/>
                </a:cubicBezTo>
                <a:cubicBezTo>
                  <a:pt x="4489" y="72"/>
                  <a:pt x="4455" y="97"/>
                  <a:pt x="4411" y="136"/>
                </a:cubicBezTo>
                <a:cubicBezTo>
                  <a:pt x="4400" y="126"/>
                  <a:pt x="4388" y="115"/>
                  <a:pt x="4375" y="93"/>
                </a:cubicBezTo>
                <a:lnTo>
                  <a:pt x="4355" y="153"/>
                </a:lnTo>
                <a:cubicBezTo>
                  <a:pt x="4333" y="144"/>
                  <a:pt x="4350" y="103"/>
                  <a:pt x="4333" y="88"/>
                </a:cubicBezTo>
                <a:cubicBezTo>
                  <a:pt x="4251" y="160"/>
                  <a:pt x="4155" y="96"/>
                  <a:pt x="4098" y="100"/>
                </a:cubicBezTo>
                <a:lnTo>
                  <a:pt x="4106" y="130"/>
                </a:lnTo>
                <a:cubicBezTo>
                  <a:pt x="4082" y="153"/>
                  <a:pt x="4036" y="111"/>
                  <a:pt x="4065" y="81"/>
                </a:cubicBezTo>
                <a:cubicBezTo>
                  <a:pt x="3951" y="45"/>
                  <a:pt x="3896" y="175"/>
                  <a:pt x="3742" y="160"/>
                </a:cubicBezTo>
                <a:cubicBezTo>
                  <a:pt x="3721" y="50"/>
                  <a:pt x="3603" y="191"/>
                  <a:pt x="3581" y="70"/>
                </a:cubicBezTo>
                <a:cubicBezTo>
                  <a:pt x="3516" y="101"/>
                  <a:pt x="3474" y="52"/>
                  <a:pt x="3429" y="123"/>
                </a:cubicBezTo>
                <a:cubicBezTo>
                  <a:pt x="3427" y="111"/>
                  <a:pt x="3422" y="106"/>
                  <a:pt x="3432" y="104"/>
                </a:cubicBezTo>
                <a:cubicBezTo>
                  <a:pt x="3406" y="58"/>
                  <a:pt x="3321" y="93"/>
                  <a:pt x="3255" y="124"/>
                </a:cubicBezTo>
                <a:lnTo>
                  <a:pt x="3252" y="87"/>
                </a:lnTo>
                <a:cubicBezTo>
                  <a:pt x="3228" y="167"/>
                  <a:pt x="3116" y="143"/>
                  <a:pt x="3092" y="223"/>
                </a:cubicBezTo>
                <a:cubicBezTo>
                  <a:pt x="3085" y="206"/>
                  <a:pt x="3105" y="189"/>
                  <a:pt x="3114" y="175"/>
                </a:cubicBezTo>
                <a:cubicBezTo>
                  <a:pt x="3080" y="100"/>
                  <a:pt x="3054" y="211"/>
                  <a:pt x="3011" y="194"/>
                </a:cubicBezTo>
                <a:cubicBezTo>
                  <a:pt x="3014" y="175"/>
                  <a:pt x="3001" y="152"/>
                  <a:pt x="3010" y="138"/>
                </a:cubicBezTo>
                <a:cubicBezTo>
                  <a:pt x="2865" y="51"/>
                  <a:pt x="2654" y="197"/>
                  <a:pt x="2464" y="138"/>
                </a:cubicBezTo>
                <a:cubicBezTo>
                  <a:pt x="2412" y="135"/>
                  <a:pt x="2483" y="223"/>
                  <a:pt x="2415" y="217"/>
                </a:cubicBezTo>
                <a:cubicBezTo>
                  <a:pt x="2395" y="176"/>
                  <a:pt x="2448" y="135"/>
                  <a:pt x="2405" y="118"/>
                </a:cubicBezTo>
                <a:cubicBezTo>
                  <a:pt x="2373" y="168"/>
                  <a:pt x="2361" y="157"/>
                  <a:pt x="2319" y="153"/>
                </a:cubicBezTo>
                <a:cubicBezTo>
                  <a:pt x="2327" y="126"/>
                  <a:pt x="2320" y="108"/>
                  <a:pt x="2349" y="90"/>
                </a:cubicBezTo>
                <a:cubicBezTo>
                  <a:pt x="2325" y="57"/>
                  <a:pt x="2246" y="154"/>
                  <a:pt x="2197" y="87"/>
                </a:cubicBezTo>
                <a:cubicBezTo>
                  <a:pt x="2199" y="112"/>
                  <a:pt x="2190" y="126"/>
                  <a:pt x="2181" y="140"/>
                </a:cubicBezTo>
                <a:cubicBezTo>
                  <a:pt x="2109" y="210"/>
                  <a:pt x="2017" y="70"/>
                  <a:pt x="2010" y="109"/>
                </a:cubicBezTo>
                <a:cubicBezTo>
                  <a:pt x="2010" y="109"/>
                  <a:pt x="1985" y="120"/>
                  <a:pt x="2007" y="129"/>
                </a:cubicBezTo>
                <a:cubicBezTo>
                  <a:pt x="1980" y="127"/>
                  <a:pt x="1942" y="115"/>
                  <a:pt x="1949" y="76"/>
                </a:cubicBezTo>
                <a:cubicBezTo>
                  <a:pt x="1935" y="98"/>
                  <a:pt x="1923" y="131"/>
                  <a:pt x="1902" y="135"/>
                </a:cubicBezTo>
                <a:lnTo>
                  <a:pt x="1914" y="89"/>
                </a:lnTo>
                <a:cubicBezTo>
                  <a:pt x="1902" y="99"/>
                  <a:pt x="1888" y="128"/>
                  <a:pt x="1876" y="134"/>
                </a:cubicBezTo>
                <a:lnTo>
                  <a:pt x="1895" y="162"/>
                </a:lnTo>
                <a:cubicBezTo>
                  <a:pt x="1865" y="123"/>
                  <a:pt x="1805" y="216"/>
                  <a:pt x="1807" y="128"/>
                </a:cubicBezTo>
                <a:lnTo>
                  <a:pt x="1817" y="126"/>
                </a:lnTo>
                <a:lnTo>
                  <a:pt x="1761" y="86"/>
                </a:lnTo>
                <a:cubicBezTo>
                  <a:pt x="1738" y="122"/>
                  <a:pt x="1716" y="157"/>
                  <a:pt x="1678" y="145"/>
                </a:cubicBezTo>
                <a:cubicBezTo>
                  <a:pt x="1663" y="54"/>
                  <a:pt x="1581" y="125"/>
                  <a:pt x="1533" y="116"/>
                </a:cubicBezTo>
                <a:lnTo>
                  <a:pt x="1535" y="84"/>
                </a:lnTo>
                <a:cubicBezTo>
                  <a:pt x="1498" y="128"/>
                  <a:pt x="1401" y="108"/>
                  <a:pt x="1419" y="124"/>
                </a:cubicBezTo>
                <a:cubicBezTo>
                  <a:pt x="1382" y="125"/>
                  <a:pt x="1332" y="102"/>
                  <a:pt x="1351" y="74"/>
                </a:cubicBezTo>
                <a:cubicBezTo>
                  <a:pt x="1321" y="92"/>
                  <a:pt x="1258" y="91"/>
                  <a:pt x="1242" y="144"/>
                </a:cubicBezTo>
                <a:lnTo>
                  <a:pt x="1182" y="67"/>
                </a:lnTo>
                <a:cubicBezTo>
                  <a:pt x="1146" y="181"/>
                  <a:pt x="1062" y="26"/>
                  <a:pt x="1059" y="147"/>
                </a:cubicBezTo>
                <a:cubicBezTo>
                  <a:pt x="1025" y="128"/>
                  <a:pt x="1033" y="101"/>
                  <a:pt x="1010" y="80"/>
                </a:cubicBezTo>
                <a:cubicBezTo>
                  <a:pt x="963" y="139"/>
                  <a:pt x="915" y="129"/>
                  <a:pt x="867" y="120"/>
                </a:cubicBezTo>
                <a:lnTo>
                  <a:pt x="866" y="107"/>
                </a:lnTo>
                <a:cubicBezTo>
                  <a:pt x="817" y="97"/>
                  <a:pt x="761" y="158"/>
                  <a:pt x="693" y="164"/>
                </a:cubicBezTo>
                <a:lnTo>
                  <a:pt x="679" y="72"/>
                </a:lnTo>
                <a:cubicBezTo>
                  <a:pt x="643" y="85"/>
                  <a:pt x="634" y="156"/>
                  <a:pt x="601" y="137"/>
                </a:cubicBezTo>
                <a:cubicBezTo>
                  <a:pt x="593" y="123"/>
                  <a:pt x="600" y="118"/>
                  <a:pt x="609" y="113"/>
                </a:cubicBezTo>
                <a:cubicBezTo>
                  <a:pt x="576" y="131"/>
                  <a:pt x="532" y="108"/>
                  <a:pt x="507" y="86"/>
                </a:cubicBezTo>
                <a:cubicBezTo>
                  <a:pt x="456" y="152"/>
                  <a:pt x="416" y="127"/>
                  <a:pt x="371" y="199"/>
                </a:cubicBezTo>
                <a:cubicBezTo>
                  <a:pt x="332" y="118"/>
                  <a:pt x="431" y="163"/>
                  <a:pt x="396" y="87"/>
                </a:cubicBezTo>
                <a:cubicBezTo>
                  <a:pt x="324" y="44"/>
                  <a:pt x="250" y="89"/>
                  <a:pt x="170" y="129"/>
                </a:cubicBezTo>
                <a:cubicBezTo>
                  <a:pt x="163" y="111"/>
                  <a:pt x="172" y="97"/>
                  <a:pt x="175" y="78"/>
                </a:cubicBezTo>
                <a:cubicBezTo>
                  <a:pt x="175" y="78"/>
                  <a:pt x="13" y="298"/>
                  <a:pt x="43" y="385"/>
                </a:cubicBezTo>
                <a:cubicBezTo>
                  <a:pt x="23" y="445"/>
                  <a:pt x="0" y="481"/>
                  <a:pt x="69" y="531"/>
                </a:cubicBezTo>
                <a:cubicBezTo>
                  <a:pt x="91" y="496"/>
                  <a:pt x="155" y="453"/>
                  <a:pt x="167" y="520"/>
                </a:cubicBezTo>
                <a:lnTo>
                  <a:pt x="171" y="456"/>
                </a:lnTo>
                <a:cubicBezTo>
                  <a:pt x="263" y="426"/>
                  <a:pt x="179" y="587"/>
                  <a:pt x="289" y="585"/>
                </a:cubicBezTo>
                <a:lnTo>
                  <a:pt x="266" y="564"/>
                </a:lnTo>
                <a:cubicBezTo>
                  <a:pt x="287" y="560"/>
                  <a:pt x="304" y="520"/>
                  <a:pt x="327" y="540"/>
                </a:cubicBezTo>
                <a:cubicBezTo>
                  <a:pt x="334" y="558"/>
                  <a:pt x="319" y="567"/>
                  <a:pt x="310" y="581"/>
                </a:cubicBezTo>
                <a:lnTo>
                  <a:pt x="401" y="495"/>
                </a:lnTo>
                <a:cubicBezTo>
                  <a:pt x="405" y="532"/>
                  <a:pt x="401" y="552"/>
                  <a:pt x="383" y="580"/>
                </a:cubicBezTo>
                <a:cubicBezTo>
                  <a:pt x="467" y="577"/>
                  <a:pt x="366" y="464"/>
                  <a:pt x="468" y="489"/>
                </a:cubicBezTo>
                <a:cubicBezTo>
                  <a:pt x="487" y="517"/>
                  <a:pt x="462" y="528"/>
                  <a:pt x="448" y="549"/>
                </a:cubicBezTo>
                <a:cubicBezTo>
                  <a:pt x="496" y="603"/>
                  <a:pt x="528" y="554"/>
                  <a:pt x="576" y="519"/>
                </a:cubicBezTo>
                <a:cubicBezTo>
                  <a:pt x="577" y="576"/>
                  <a:pt x="545" y="569"/>
                  <a:pt x="585" y="606"/>
                </a:cubicBezTo>
                <a:cubicBezTo>
                  <a:pt x="577" y="576"/>
                  <a:pt x="572" y="526"/>
                  <a:pt x="603" y="521"/>
                </a:cubicBezTo>
                <a:cubicBezTo>
                  <a:pt x="588" y="578"/>
                  <a:pt x="627" y="551"/>
                  <a:pt x="657" y="566"/>
                </a:cubicBezTo>
                <a:cubicBezTo>
                  <a:pt x="651" y="546"/>
                  <a:pt x="653" y="519"/>
                  <a:pt x="665" y="509"/>
                </a:cubicBezTo>
                <a:cubicBezTo>
                  <a:pt x="680" y="500"/>
                  <a:pt x="692" y="523"/>
                  <a:pt x="713" y="519"/>
                </a:cubicBezTo>
                <a:lnTo>
                  <a:pt x="676" y="463"/>
                </a:lnTo>
                <a:cubicBezTo>
                  <a:pt x="728" y="409"/>
                  <a:pt x="757" y="492"/>
                  <a:pt x="797" y="516"/>
                </a:cubicBezTo>
                <a:cubicBezTo>
                  <a:pt x="794" y="527"/>
                  <a:pt x="787" y="534"/>
                  <a:pt x="779" y="537"/>
                </a:cubicBezTo>
                <a:cubicBezTo>
                  <a:pt x="821" y="561"/>
                  <a:pt x="864" y="606"/>
                  <a:pt x="916" y="557"/>
                </a:cubicBezTo>
                <a:lnTo>
                  <a:pt x="912" y="564"/>
                </a:lnTo>
                <a:cubicBezTo>
                  <a:pt x="1011" y="508"/>
                  <a:pt x="881" y="469"/>
                  <a:pt x="997" y="416"/>
                </a:cubicBezTo>
                <a:cubicBezTo>
                  <a:pt x="1035" y="428"/>
                  <a:pt x="978" y="602"/>
                  <a:pt x="1066" y="535"/>
                </a:cubicBezTo>
                <a:cubicBezTo>
                  <a:pt x="1025" y="487"/>
                  <a:pt x="1123" y="418"/>
                  <a:pt x="1173" y="396"/>
                </a:cubicBezTo>
                <a:lnTo>
                  <a:pt x="1121" y="506"/>
                </a:lnTo>
                <a:cubicBezTo>
                  <a:pt x="1141" y="507"/>
                  <a:pt x="1176" y="477"/>
                  <a:pt x="1187" y="488"/>
                </a:cubicBezTo>
                <a:lnTo>
                  <a:pt x="1185" y="463"/>
                </a:lnTo>
                <a:cubicBezTo>
                  <a:pt x="1181" y="370"/>
                  <a:pt x="1249" y="476"/>
                  <a:pt x="1286" y="419"/>
                </a:cubicBezTo>
                <a:cubicBezTo>
                  <a:pt x="1241" y="547"/>
                  <a:pt x="1238" y="523"/>
                  <a:pt x="1230" y="650"/>
                </a:cubicBezTo>
                <a:cubicBezTo>
                  <a:pt x="1265" y="580"/>
                  <a:pt x="1306" y="516"/>
                  <a:pt x="1370" y="530"/>
                </a:cubicBezTo>
                <a:lnTo>
                  <a:pt x="1317" y="628"/>
                </a:lnTo>
                <a:cubicBezTo>
                  <a:pt x="1403" y="649"/>
                  <a:pt x="1504" y="505"/>
                  <a:pt x="1575" y="423"/>
                </a:cubicBezTo>
                <a:cubicBezTo>
                  <a:pt x="1556" y="495"/>
                  <a:pt x="1585" y="521"/>
                  <a:pt x="1554" y="584"/>
                </a:cubicBezTo>
                <a:lnTo>
                  <a:pt x="1636" y="568"/>
                </a:lnTo>
                <a:lnTo>
                  <a:pt x="1613" y="648"/>
                </a:lnTo>
                <a:cubicBezTo>
                  <a:pt x="1647" y="566"/>
                  <a:pt x="1684" y="622"/>
                  <a:pt x="1678" y="517"/>
                </a:cubicBezTo>
                <a:cubicBezTo>
                  <a:pt x="1669" y="531"/>
                  <a:pt x="1671" y="543"/>
                  <a:pt x="1655" y="540"/>
                </a:cubicBezTo>
                <a:cubicBezTo>
                  <a:pt x="1657" y="508"/>
                  <a:pt x="1671" y="442"/>
                  <a:pt x="1714" y="447"/>
                </a:cubicBezTo>
                <a:cubicBezTo>
                  <a:pt x="1742" y="473"/>
                  <a:pt x="1697" y="488"/>
                  <a:pt x="1705" y="518"/>
                </a:cubicBezTo>
                <a:cubicBezTo>
                  <a:pt x="1732" y="475"/>
                  <a:pt x="1734" y="544"/>
                  <a:pt x="1762" y="513"/>
                </a:cubicBezTo>
                <a:lnTo>
                  <a:pt x="1737" y="468"/>
                </a:lnTo>
                <a:cubicBezTo>
                  <a:pt x="1757" y="407"/>
                  <a:pt x="1784" y="466"/>
                  <a:pt x="1812" y="435"/>
                </a:cubicBezTo>
                <a:cubicBezTo>
                  <a:pt x="1778" y="461"/>
                  <a:pt x="1789" y="497"/>
                  <a:pt x="1802" y="533"/>
                </a:cubicBezTo>
                <a:lnTo>
                  <a:pt x="1800" y="525"/>
                </a:lnTo>
                <a:cubicBezTo>
                  <a:pt x="1820" y="522"/>
                  <a:pt x="1848" y="479"/>
                  <a:pt x="1862" y="514"/>
                </a:cubicBezTo>
                <a:lnTo>
                  <a:pt x="1844" y="599"/>
                </a:lnTo>
                <a:lnTo>
                  <a:pt x="1875" y="537"/>
                </a:lnTo>
                <a:cubicBezTo>
                  <a:pt x="1886" y="547"/>
                  <a:pt x="1894" y="577"/>
                  <a:pt x="1875" y="593"/>
                </a:cubicBezTo>
                <a:cubicBezTo>
                  <a:pt x="1969" y="645"/>
                  <a:pt x="1872" y="411"/>
                  <a:pt x="1996" y="489"/>
                </a:cubicBezTo>
                <a:cubicBezTo>
                  <a:pt x="1994" y="521"/>
                  <a:pt x="1980" y="543"/>
                  <a:pt x="1947" y="523"/>
                </a:cubicBezTo>
                <a:cubicBezTo>
                  <a:pt x="1941" y="575"/>
                  <a:pt x="1950" y="605"/>
                  <a:pt x="1983" y="624"/>
                </a:cubicBezTo>
                <a:cubicBezTo>
                  <a:pt x="1984" y="628"/>
                  <a:pt x="1983" y="630"/>
                  <a:pt x="1983" y="633"/>
                </a:cubicBezTo>
                <a:cubicBezTo>
                  <a:pt x="2047" y="635"/>
                  <a:pt x="2131" y="639"/>
                  <a:pt x="2173" y="582"/>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200487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C1B9D1-CCB5-459D-BFA7-B44138331809}"/>
              </a:ext>
            </a:extLst>
          </p:cNvPr>
          <p:cNvSpPr>
            <a:spLocks noGrp="1"/>
          </p:cNvSpPr>
          <p:nvPr>
            <p:ph type="dt" sz="half" idx="10"/>
          </p:nvPr>
        </p:nvSpPr>
        <p:spPr/>
        <p:txBody>
          <a:bodyPr/>
          <a:lstStyle/>
          <a:p>
            <a:fld id="{49E6897A-AA05-45A5-BFE6-B4267FF3A60B}" type="datetimeFigureOut">
              <a:rPr lang="en-US" smtClean="0"/>
              <a:t>9/25/22</a:t>
            </a:fld>
            <a:endParaRPr lang="en-US"/>
          </a:p>
        </p:txBody>
      </p:sp>
      <p:sp>
        <p:nvSpPr>
          <p:cNvPr id="3" name="Footer Placeholder 2">
            <a:extLst>
              <a:ext uri="{FF2B5EF4-FFF2-40B4-BE49-F238E27FC236}">
                <a16:creationId xmlns:a16="http://schemas.microsoft.com/office/drawing/2014/main" id="{6B1F6961-B8E0-4A28-A39C-761258CB6E5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155B00D-71CE-457F-B139-4312AAA39F00}"/>
              </a:ext>
            </a:extLst>
          </p:cNvPr>
          <p:cNvSpPr>
            <a:spLocks noGrp="1"/>
          </p:cNvSpPr>
          <p:nvPr>
            <p:ph type="sldNum" sz="quarter" idx="12"/>
          </p:nvPr>
        </p:nvSpPr>
        <p:spPr/>
        <p:txBody>
          <a:bodyPr/>
          <a:lstStyle/>
          <a:p>
            <a:fld id="{8B8A7383-7EAB-42E7-88EF-735B0BF25D77}" type="slidenum">
              <a:rPr lang="en-US" smtClean="0"/>
              <a:t>‹#›</a:t>
            </a:fld>
            <a:endParaRPr lang="en-US"/>
          </a:p>
        </p:txBody>
      </p:sp>
    </p:spTree>
    <p:extLst>
      <p:ext uri="{BB962C8B-B14F-4D97-AF65-F5344CB8AC3E}">
        <p14:creationId xmlns:p14="http://schemas.microsoft.com/office/powerpoint/2010/main" val="2605736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A57E3-4FF6-4F89-9FEF-215A963920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17F8611-1425-4E94-B036-DEBF7C6E8C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2152148-564B-403B-A09C-30103757AB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9E58D6-61A6-42E1-97B4-6BD40AFB7526}"/>
              </a:ext>
            </a:extLst>
          </p:cNvPr>
          <p:cNvSpPr>
            <a:spLocks noGrp="1"/>
          </p:cNvSpPr>
          <p:nvPr>
            <p:ph type="dt" sz="half" idx="10"/>
          </p:nvPr>
        </p:nvSpPr>
        <p:spPr/>
        <p:txBody>
          <a:bodyPr/>
          <a:lstStyle/>
          <a:p>
            <a:fld id="{49E6897A-AA05-45A5-BFE6-B4267FF3A60B}" type="datetimeFigureOut">
              <a:rPr lang="en-US" smtClean="0"/>
              <a:t>9/25/22</a:t>
            </a:fld>
            <a:endParaRPr lang="en-US"/>
          </a:p>
        </p:txBody>
      </p:sp>
      <p:sp>
        <p:nvSpPr>
          <p:cNvPr id="6" name="Footer Placeholder 5">
            <a:extLst>
              <a:ext uri="{FF2B5EF4-FFF2-40B4-BE49-F238E27FC236}">
                <a16:creationId xmlns:a16="http://schemas.microsoft.com/office/drawing/2014/main" id="{A31A7626-01B2-4B36-B2D1-38FDDF28A9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1C4F8F-8376-4B7B-8BDE-1ECD49DFC275}"/>
              </a:ext>
            </a:extLst>
          </p:cNvPr>
          <p:cNvSpPr>
            <a:spLocks noGrp="1"/>
          </p:cNvSpPr>
          <p:nvPr>
            <p:ph type="sldNum" sz="quarter" idx="12"/>
          </p:nvPr>
        </p:nvSpPr>
        <p:spPr/>
        <p:txBody>
          <a:bodyPr/>
          <a:lstStyle/>
          <a:p>
            <a:fld id="{8B8A7383-7EAB-42E7-88EF-735B0BF25D77}" type="slidenum">
              <a:rPr lang="en-US" smtClean="0"/>
              <a:t>‹#›</a:t>
            </a:fld>
            <a:endParaRPr lang="en-US"/>
          </a:p>
        </p:txBody>
      </p:sp>
    </p:spTree>
    <p:extLst>
      <p:ext uri="{BB962C8B-B14F-4D97-AF65-F5344CB8AC3E}">
        <p14:creationId xmlns:p14="http://schemas.microsoft.com/office/powerpoint/2010/main" val="1602471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23DE7-DE1C-47F0-AFB0-3A8E238371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4D64EF3-16E7-449E-97AB-1770F487BC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6AD956F-FE1A-4A2F-8A96-B20A8EE74B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0FA051-E4A7-4AE4-AFFB-307DAA20FC89}"/>
              </a:ext>
            </a:extLst>
          </p:cNvPr>
          <p:cNvSpPr>
            <a:spLocks noGrp="1"/>
          </p:cNvSpPr>
          <p:nvPr>
            <p:ph type="dt" sz="half" idx="10"/>
          </p:nvPr>
        </p:nvSpPr>
        <p:spPr/>
        <p:txBody>
          <a:bodyPr/>
          <a:lstStyle/>
          <a:p>
            <a:fld id="{49E6897A-AA05-45A5-BFE6-B4267FF3A60B}" type="datetimeFigureOut">
              <a:rPr lang="en-US" smtClean="0"/>
              <a:t>9/25/22</a:t>
            </a:fld>
            <a:endParaRPr lang="en-US"/>
          </a:p>
        </p:txBody>
      </p:sp>
      <p:sp>
        <p:nvSpPr>
          <p:cNvPr id="6" name="Footer Placeholder 5">
            <a:extLst>
              <a:ext uri="{FF2B5EF4-FFF2-40B4-BE49-F238E27FC236}">
                <a16:creationId xmlns:a16="http://schemas.microsoft.com/office/drawing/2014/main" id="{DAA31AA4-F635-4C1E-BC3B-638F28FA6A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076EDF-7551-4C97-AF0E-6E507EED73B1}"/>
              </a:ext>
            </a:extLst>
          </p:cNvPr>
          <p:cNvSpPr>
            <a:spLocks noGrp="1"/>
          </p:cNvSpPr>
          <p:nvPr>
            <p:ph type="sldNum" sz="quarter" idx="12"/>
          </p:nvPr>
        </p:nvSpPr>
        <p:spPr/>
        <p:txBody>
          <a:bodyPr/>
          <a:lstStyle/>
          <a:p>
            <a:fld id="{8B8A7383-7EAB-42E7-88EF-735B0BF25D77}" type="slidenum">
              <a:rPr lang="en-US" smtClean="0"/>
              <a:t>‹#›</a:t>
            </a:fld>
            <a:endParaRPr lang="en-US"/>
          </a:p>
        </p:txBody>
      </p:sp>
    </p:spTree>
    <p:extLst>
      <p:ext uri="{BB962C8B-B14F-4D97-AF65-F5344CB8AC3E}">
        <p14:creationId xmlns:p14="http://schemas.microsoft.com/office/powerpoint/2010/main" val="2529328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8C75EC-276E-4D65-B5E2-84BFAF058E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4B014B4-757E-4476-BCC3-E1740FD1A58B}"/>
              </a:ext>
            </a:extLst>
          </p:cNvPr>
          <p:cNvSpPr>
            <a:spLocks noGrp="1"/>
          </p:cNvSpPr>
          <p:nvPr>
            <p:ph type="body" idx="1"/>
          </p:nvPr>
        </p:nvSpPr>
        <p:spPr>
          <a:xfrm>
            <a:off x="838200" y="2400299"/>
            <a:ext cx="10515600" cy="37766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6525C6-9B5D-481C-B839-71C4E242E4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49E6897A-AA05-45A5-BFE6-B4267FF3A60B}" type="datetimeFigureOut">
              <a:rPr lang="en-US" smtClean="0"/>
              <a:pPr/>
              <a:t>9/25/22</a:t>
            </a:fld>
            <a:endParaRPr lang="en-US"/>
          </a:p>
        </p:txBody>
      </p:sp>
      <p:sp>
        <p:nvSpPr>
          <p:cNvPr id="5" name="Footer Placeholder 4">
            <a:extLst>
              <a:ext uri="{FF2B5EF4-FFF2-40B4-BE49-F238E27FC236}">
                <a16:creationId xmlns:a16="http://schemas.microsoft.com/office/drawing/2014/main" id="{99890377-72DA-4ABE-958E-7A21C7509F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97DF530A-9708-4F16-A76B-D6540DEE07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8B8A7383-7EAB-42E7-88EF-735B0BF25D77}" type="slidenum">
              <a:rPr lang="en-US" smtClean="0"/>
              <a:pPr/>
              <a:t>‹#›</a:t>
            </a:fld>
            <a:endParaRPr lang="en-US"/>
          </a:p>
        </p:txBody>
      </p:sp>
    </p:spTree>
    <p:extLst>
      <p:ext uri="{BB962C8B-B14F-4D97-AF65-F5344CB8AC3E}">
        <p14:creationId xmlns:p14="http://schemas.microsoft.com/office/powerpoint/2010/main" val="3010914782"/>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l" defTabSz="914400" rtl="0" eaLnBrk="1" latinLnBrk="0" hangingPunct="1">
        <a:lnSpc>
          <a:spcPct val="90000"/>
        </a:lnSpc>
        <a:spcBef>
          <a:spcPct val="0"/>
        </a:spcBef>
        <a:buNone/>
        <a:defRPr sz="6000" b="1" kern="1200">
          <a:solidFill>
            <a:schemeClr val="bg1"/>
          </a:solidFill>
          <a:latin typeface="ChalkPaint" panose="02000603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4000" kern="1200">
          <a:solidFill>
            <a:schemeClr val="bg1"/>
          </a:solidFill>
          <a:latin typeface="ChalkPaint" panose="02000603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600" kern="1200">
          <a:solidFill>
            <a:schemeClr val="bg1"/>
          </a:solidFill>
          <a:latin typeface="ChalkPaint" panose="02000603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ChalkPaint" panose="02000603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ChalkPaint" panose="02000603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ChalkPaint" panose="02000603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323A4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Your Date Here</a:t>
            </a: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Your Footer Here</a:t>
            </a: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6EDDA2-A385-4D53-9944-861446547DDE}" type="slidenum">
              <a:rPr lang="en-US" smtClean="0"/>
              <a:t>‹#›</a:t>
            </a:fld>
            <a:endParaRPr lang="en-US"/>
          </a:p>
        </p:txBody>
      </p:sp>
    </p:spTree>
    <p:extLst>
      <p:ext uri="{BB962C8B-B14F-4D97-AF65-F5344CB8AC3E}">
        <p14:creationId xmlns:p14="http://schemas.microsoft.com/office/powerpoint/2010/main" val="4056465630"/>
      </p:ext>
    </p:extLst>
  </p:cSld>
  <p:clrMap bg1="lt1" tx1="dk1" bg2="lt2" tx2="dk2" accent1="accent1" accent2="accent2" accent3="accent3" accent4="accent4" accent5="accent5" accent6="accent6" hlink="hlink" folHlink="folHlink"/>
  <p:sldLayoutIdLst>
    <p:sldLayoutId id="2147483700" r:id="rId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fontScale="90000"/>
          </a:bodyPr>
          <a:lstStyle/>
          <a:p>
            <a:r>
              <a:rPr lang="en-US" sz="8000">
                <a:solidFill>
                  <a:schemeClr val="bg1"/>
                </a:solidFill>
                <a:latin typeface="ChalkPaint" panose="02000603000000000000" pitchFamily="2" charset="0"/>
              </a:rPr>
              <a:t>He Must Become Greater: Living Water</a:t>
            </a:r>
            <a:endParaRPr lang="en-US" sz="8000" dirty="0">
              <a:solidFill>
                <a:schemeClr val="bg1"/>
              </a:solidFill>
              <a:latin typeface="ChalkPaint" panose="02000603000000000000" pitchFamily="2" charset="0"/>
            </a:endParaRPr>
          </a:p>
        </p:txBody>
      </p:sp>
      <p:sp>
        <p:nvSpPr>
          <p:cNvPr id="6" name="Subtitle 5"/>
          <p:cNvSpPr>
            <a:spLocks noGrp="1"/>
          </p:cNvSpPr>
          <p:nvPr>
            <p:ph type="subTitle" idx="1"/>
          </p:nvPr>
        </p:nvSpPr>
        <p:spPr/>
        <p:txBody>
          <a:bodyPr/>
          <a:lstStyle/>
          <a:p>
            <a:r>
              <a:rPr lang="en-US" dirty="0"/>
              <a:t>John 4:1-42</a:t>
            </a:r>
          </a:p>
        </p:txBody>
      </p:sp>
    </p:spTree>
    <p:extLst>
      <p:ext uri="{BB962C8B-B14F-4D97-AF65-F5344CB8AC3E}">
        <p14:creationId xmlns:p14="http://schemas.microsoft.com/office/powerpoint/2010/main" val="9259867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35ECC-BA20-58D9-AF9C-1203B3928DE3}"/>
              </a:ext>
            </a:extLst>
          </p:cNvPr>
          <p:cNvSpPr>
            <a:spLocks noGrp="1"/>
          </p:cNvSpPr>
          <p:nvPr>
            <p:ph type="title"/>
          </p:nvPr>
        </p:nvSpPr>
        <p:spPr/>
        <p:txBody>
          <a:bodyPr>
            <a:normAutofit fontScale="90000"/>
          </a:bodyPr>
          <a:lstStyle/>
          <a:p>
            <a:r>
              <a:rPr lang="en-US" dirty="0"/>
              <a:t>Echoes of the Old Testament Promises</a:t>
            </a:r>
          </a:p>
        </p:txBody>
      </p:sp>
      <p:sp>
        <p:nvSpPr>
          <p:cNvPr id="3" name="Content Placeholder 2">
            <a:extLst>
              <a:ext uri="{FF2B5EF4-FFF2-40B4-BE49-F238E27FC236}">
                <a16:creationId xmlns:a16="http://schemas.microsoft.com/office/drawing/2014/main" id="{A298C213-D583-3A55-B65E-8966F12D0096}"/>
              </a:ext>
            </a:extLst>
          </p:cNvPr>
          <p:cNvSpPr>
            <a:spLocks noGrp="1"/>
          </p:cNvSpPr>
          <p:nvPr>
            <p:ph idx="1"/>
          </p:nvPr>
        </p:nvSpPr>
        <p:spPr/>
        <p:txBody>
          <a:bodyPr>
            <a:normAutofit fontScale="85000" lnSpcReduction="20000"/>
          </a:bodyPr>
          <a:lstStyle/>
          <a:p>
            <a:r>
              <a:rPr lang="en-US" dirty="0"/>
              <a:t>Is. 12:3 - ‘will draw water from the wells of salvation’</a:t>
            </a:r>
          </a:p>
          <a:p>
            <a:r>
              <a:rPr lang="en-US" dirty="0"/>
              <a:t>Is. 49:10 - ‘They will neither hunger nor thirst’</a:t>
            </a:r>
          </a:p>
          <a:p>
            <a:r>
              <a:rPr lang="en-US" dirty="0"/>
              <a:t>Is. 44:3 - ‘water on the thirsty land, and streams on the dry ground’</a:t>
            </a:r>
          </a:p>
          <a:p>
            <a:r>
              <a:rPr lang="en-US" dirty="0"/>
              <a:t>Is. 55:1-5 - ‘Come, all you who are thirsty, come to the waters … that your soul may live.’ ‘an everlasting covenant’ with all who come—not only with Israel but with ‘the peoples’</a:t>
            </a:r>
          </a:p>
        </p:txBody>
      </p:sp>
    </p:spTree>
    <p:extLst>
      <p:ext uri="{BB962C8B-B14F-4D97-AF65-F5344CB8AC3E}">
        <p14:creationId xmlns:p14="http://schemas.microsoft.com/office/powerpoint/2010/main" val="974628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65046-2F87-60BC-C640-910F718CDBF3}"/>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b="1" kern="1200">
                <a:latin typeface="ChalkPaint" panose="02000603000000000000" pitchFamily="2" charset="0"/>
                <a:ea typeface="+mj-ea"/>
                <a:cs typeface="+mj-cs"/>
              </a:rPr>
              <a:t>Eternal Life is For Everyone</a:t>
            </a:r>
          </a:p>
        </p:txBody>
      </p:sp>
      <p:pic>
        <p:nvPicPr>
          <p:cNvPr id="5" name="Picture 4" descr="A drop of water falling into water&#10;&#10;Description automatically generated with low confidence">
            <a:extLst>
              <a:ext uri="{FF2B5EF4-FFF2-40B4-BE49-F238E27FC236}">
                <a16:creationId xmlns:a16="http://schemas.microsoft.com/office/drawing/2014/main" id="{5B4B4A7E-2F86-6CC1-5569-C51685487CD0}"/>
              </a:ext>
            </a:extLst>
          </p:cNvPr>
          <p:cNvPicPr>
            <a:picLocks noChangeAspect="1"/>
          </p:cNvPicPr>
          <p:nvPr/>
        </p:nvPicPr>
        <p:blipFill rotWithShape="1">
          <a:blip r:embed="rId2">
            <a:extLst>
              <a:ext uri="{28A0092B-C50C-407E-A947-70E740481C1C}">
                <a14:useLocalDpi xmlns:a14="http://schemas.microsoft.com/office/drawing/2010/main" val="0"/>
              </a:ext>
            </a:extLst>
          </a:blip>
          <a:srcRect l="5670" r="19606"/>
          <a:stretch/>
        </p:blipFill>
        <p:spPr>
          <a:xfrm>
            <a:off x="838200" y="1825625"/>
            <a:ext cx="5181600" cy="4351338"/>
          </a:xfrm>
          <a:prstGeom prst="rect">
            <a:avLst/>
          </a:prstGeom>
          <a:noFill/>
        </p:spPr>
      </p:pic>
      <p:sp>
        <p:nvSpPr>
          <p:cNvPr id="6" name="Text Placeholder 5">
            <a:extLst>
              <a:ext uri="{FF2B5EF4-FFF2-40B4-BE49-F238E27FC236}">
                <a16:creationId xmlns:a16="http://schemas.microsoft.com/office/drawing/2014/main" id="{0FC7879E-6E10-6C78-175D-F09B069CD9E7}"/>
              </a:ext>
            </a:extLst>
          </p:cNvPr>
          <p:cNvSpPr txBox="1">
            <a:spLocks/>
          </p:cNvSpPr>
          <p:nvPr/>
        </p:nvSpPr>
        <p:spPr>
          <a:xfrm>
            <a:off x="6172200" y="1825625"/>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4000" kern="1200">
                <a:solidFill>
                  <a:schemeClr val="bg1"/>
                </a:solidFill>
                <a:latin typeface="ChalkPaint" panose="02000603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600" kern="1200">
                <a:solidFill>
                  <a:schemeClr val="bg1"/>
                </a:solidFill>
                <a:latin typeface="ChalkPaint" panose="02000603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ChalkPaint" panose="02000603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ChalkPaint" panose="02000603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ChalkPaint" panose="02000603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spcAft>
                <a:spcPts val="1200"/>
              </a:spcAft>
            </a:pPr>
            <a:r>
              <a:rPr lang="en-US" dirty="0"/>
              <a:t>Have you tasted the Living Water? Have you accepted eternal life?</a:t>
            </a:r>
          </a:p>
          <a:p>
            <a:pPr marL="0">
              <a:spcAft>
                <a:spcPts val="1200"/>
              </a:spcAft>
            </a:pPr>
            <a:r>
              <a:rPr lang="en-US" dirty="0"/>
              <a:t>Do you have prejudices? Is there someone who you think can not be saved?</a:t>
            </a:r>
          </a:p>
        </p:txBody>
      </p:sp>
    </p:spTree>
    <p:extLst>
      <p:ext uri="{BB962C8B-B14F-4D97-AF65-F5344CB8AC3E}">
        <p14:creationId xmlns:p14="http://schemas.microsoft.com/office/powerpoint/2010/main" val="21113508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FAAF2-07FA-9D43-BE02-FBE2C1337CB2}"/>
              </a:ext>
            </a:extLst>
          </p:cNvPr>
          <p:cNvSpPr>
            <a:spLocks noGrp="1"/>
          </p:cNvSpPr>
          <p:nvPr>
            <p:ph type="title"/>
          </p:nvPr>
        </p:nvSpPr>
        <p:spPr>
          <a:xfrm>
            <a:off x="838200" y="768350"/>
            <a:ext cx="10515600" cy="2852737"/>
          </a:xfrm>
        </p:spPr>
        <p:txBody>
          <a:bodyPr/>
          <a:lstStyle/>
          <a:p>
            <a:pPr algn="ctr"/>
            <a:r>
              <a:rPr lang="en-US" dirty="0"/>
              <a:t>The Living Water Brings Spiritual Healing</a:t>
            </a:r>
          </a:p>
        </p:txBody>
      </p:sp>
      <p:sp>
        <p:nvSpPr>
          <p:cNvPr id="3" name="Text Placeholder 2">
            <a:extLst>
              <a:ext uri="{FF2B5EF4-FFF2-40B4-BE49-F238E27FC236}">
                <a16:creationId xmlns:a16="http://schemas.microsoft.com/office/drawing/2014/main" id="{31937A42-5E17-F14A-96C1-097A3B225994}"/>
              </a:ext>
            </a:extLst>
          </p:cNvPr>
          <p:cNvSpPr>
            <a:spLocks noGrp="1"/>
          </p:cNvSpPr>
          <p:nvPr>
            <p:ph type="body" idx="1"/>
          </p:nvPr>
        </p:nvSpPr>
        <p:spPr>
          <a:xfrm>
            <a:off x="3190323" y="3621087"/>
            <a:ext cx="5811354" cy="1500187"/>
          </a:xfrm>
        </p:spPr>
        <p:txBody>
          <a:bodyPr>
            <a:normAutofit/>
          </a:bodyPr>
          <a:lstStyle/>
          <a:p>
            <a:pPr algn="ctr"/>
            <a:r>
              <a:rPr lang="en-US" sz="3600" dirty="0"/>
              <a:t>John 4:15-30, 39-42</a:t>
            </a:r>
          </a:p>
        </p:txBody>
      </p:sp>
    </p:spTree>
    <p:extLst>
      <p:ext uri="{BB962C8B-B14F-4D97-AF65-F5344CB8AC3E}">
        <p14:creationId xmlns:p14="http://schemas.microsoft.com/office/powerpoint/2010/main" val="1859424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itting, table, paper, cake&#10;&#10;Description automatically generated">
            <a:extLst>
              <a:ext uri="{FF2B5EF4-FFF2-40B4-BE49-F238E27FC236}">
                <a16:creationId xmlns:a16="http://schemas.microsoft.com/office/drawing/2014/main" id="{96C71590-7536-5F48-A5B8-B7CCDF1E3930}"/>
              </a:ext>
            </a:extLst>
          </p:cNvPr>
          <p:cNvPicPr>
            <a:picLocks noChangeAspect="1"/>
          </p:cNvPicPr>
          <p:nvPr/>
        </p:nvPicPr>
        <p:blipFill rotWithShape="1">
          <a:blip r:embed="rId2">
            <a:extLst>
              <a:ext uri="{28A0092B-C50C-407E-A947-70E740481C1C}">
                <a14:useLocalDpi xmlns:a14="http://schemas.microsoft.com/office/drawing/2010/main" val="0"/>
              </a:ext>
            </a:extLst>
          </a:blip>
          <a:srcRect t="10000"/>
          <a:stretch/>
        </p:blipFill>
        <p:spPr>
          <a:xfrm>
            <a:off x="20" y="10"/>
            <a:ext cx="12191980" cy="6857990"/>
          </a:xfrm>
          <a:prstGeom prst="rect">
            <a:avLst/>
          </a:prstGeom>
          <a:noFill/>
        </p:spPr>
      </p:pic>
    </p:spTree>
    <p:extLst>
      <p:ext uri="{BB962C8B-B14F-4D97-AF65-F5344CB8AC3E}">
        <p14:creationId xmlns:p14="http://schemas.microsoft.com/office/powerpoint/2010/main" val="16864172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room&#10;&#10;Description automatically generated">
            <a:extLst>
              <a:ext uri="{FF2B5EF4-FFF2-40B4-BE49-F238E27FC236}">
                <a16:creationId xmlns:a16="http://schemas.microsoft.com/office/drawing/2014/main" id="{E84DC1E0-C4CA-AD42-8251-C9407FADAC63}"/>
              </a:ext>
            </a:extLst>
          </p:cNvPr>
          <p:cNvPicPr>
            <a:picLocks noChangeAspect="1"/>
          </p:cNvPicPr>
          <p:nvPr/>
        </p:nvPicPr>
        <p:blipFill rotWithShape="1">
          <a:blip r:embed="rId2">
            <a:extLst>
              <a:ext uri="{28A0092B-C50C-407E-A947-70E740481C1C}">
                <a14:useLocalDpi xmlns:a14="http://schemas.microsoft.com/office/drawing/2010/main" val="0"/>
              </a:ext>
            </a:extLst>
          </a:blip>
          <a:srcRect t="22767" b="10861"/>
          <a:stretch/>
        </p:blipFill>
        <p:spPr>
          <a:xfrm>
            <a:off x="20" y="10"/>
            <a:ext cx="12191980" cy="6857990"/>
          </a:xfrm>
          <a:prstGeom prst="rect">
            <a:avLst/>
          </a:prstGeom>
          <a:noFill/>
        </p:spPr>
      </p:pic>
    </p:spTree>
    <p:extLst>
      <p:ext uri="{BB962C8B-B14F-4D97-AF65-F5344CB8AC3E}">
        <p14:creationId xmlns:p14="http://schemas.microsoft.com/office/powerpoint/2010/main" val="22575624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88425-2F50-4608-A74C-052CD9F68EC2}"/>
              </a:ext>
            </a:extLst>
          </p:cNvPr>
          <p:cNvSpPr>
            <a:spLocks noGrp="1"/>
          </p:cNvSpPr>
          <p:nvPr>
            <p:ph type="title"/>
          </p:nvPr>
        </p:nvSpPr>
        <p:spPr/>
        <p:txBody>
          <a:bodyPr/>
          <a:lstStyle/>
          <a:p>
            <a:r>
              <a:rPr lang="en-US" dirty="0"/>
              <a:t>John 4:21-22</a:t>
            </a:r>
          </a:p>
        </p:txBody>
      </p:sp>
      <p:sp>
        <p:nvSpPr>
          <p:cNvPr id="6" name="Text Placeholder 5">
            <a:extLst>
              <a:ext uri="{FF2B5EF4-FFF2-40B4-BE49-F238E27FC236}">
                <a16:creationId xmlns:a16="http://schemas.microsoft.com/office/drawing/2014/main" id="{4AD2F034-1AA1-45F2-AACA-3ABBD51179DA}"/>
              </a:ext>
            </a:extLst>
          </p:cNvPr>
          <p:cNvSpPr>
            <a:spLocks noGrp="1"/>
          </p:cNvSpPr>
          <p:nvPr>
            <p:ph idx="1"/>
          </p:nvPr>
        </p:nvSpPr>
        <p:spPr/>
        <p:txBody>
          <a:bodyPr>
            <a:noAutofit/>
          </a:bodyPr>
          <a:lstStyle/>
          <a:p>
            <a:pPr marL="0" indent="0">
              <a:buNone/>
            </a:pPr>
            <a:r>
              <a:rPr lang="en-US" dirty="0"/>
              <a:t>“Woman,” Jesus replied, “believe me, a time is coming when you will worship the Father neither on this mountain nor in Jerusalem. 22 You Samaritans worship what you do not know; we worship what we do know, for salvation is from the Jews. </a:t>
            </a:r>
          </a:p>
        </p:txBody>
      </p:sp>
      <p:sp>
        <p:nvSpPr>
          <p:cNvPr id="5" name="Slide Number Placeholder 4">
            <a:extLst>
              <a:ext uri="{FF2B5EF4-FFF2-40B4-BE49-F238E27FC236}">
                <a16:creationId xmlns:a16="http://schemas.microsoft.com/office/drawing/2014/main" id="{E7853B5B-17BE-4FD5-A01D-77FAC793DA72}"/>
              </a:ext>
            </a:extLst>
          </p:cNvPr>
          <p:cNvSpPr>
            <a:spLocks noGrp="1"/>
          </p:cNvSpPr>
          <p:nvPr>
            <p:ph type="sldNum" sz="quarter" idx="12"/>
          </p:nvPr>
        </p:nvSpPr>
        <p:spPr/>
        <p:txBody>
          <a:bodyPr/>
          <a:lstStyle/>
          <a:p>
            <a:fld id="{1C0DB9A4-7C00-41BB-B303-4E91C20728DD}" type="slidenum">
              <a:rPr lang="en-US" smtClean="0"/>
              <a:pPr/>
              <a:t>15</a:t>
            </a:fld>
            <a:endParaRPr lang="en-US"/>
          </a:p>
        </p:txBody>
      </p:sp>
    </p:spTree>
    <p:extLst>
      <p:ext uri="{BB962C8B-B14F-4D97-AF65-F5344CB8AC3E}">
        <p14:creationId xmlns:p14="http://schemas.microsoft.com/office/powerpoint/2010/main" val="31076486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88425-2F50-4608-A74C-052CD9F68EC2}"/>
              </a:ext>
            </a:extLst>
          </p:cNvPr>
          <p:cNvSpPr>
            <a:spLocks noGrp="1"/>
          </p:cNvSpPr>
          <p:nvPr>
            <p:ph type="title"/>
          </p:nvPr>
        </p:nvSpPr>
        <p:spPr/>
        <p:txBody>
          <a:bodyPr/>
          <a:lstStyle/>
          <a:p>
            <a:r>
              <a:rPr lang="en-US" dirty="0"/>
              <a:t>John 4:23-24</a:t>
            </a:r>
          </a:p>
        </p:txBody>
      </p:sp>
      <p:sp>
        <p:nvSpPr>
          <p:cNvPr id="6" name="Text Placeholder 5">
            <a:extLst>
              <a:ext uri="{FF2B5EF4-FFF2-40B4-BE49-F238E27FC236}">
                <a16:creationId xmlns:a16="http://schemas.microsoft.com/office/drawing/2014/main" id="{4AD2F034-1AA1-45F2-AACA-3ABBD51179DA}"/>
              </a:ext>
            </a:extLst>
          </p:cNvPr>
          <p:cNvSpPr>
            <a:spLocks noGrp="1"/>
          </p:cNvSpPr>
          <p:nvPr>
            <p:ph idx="1"/>
          </p:nvPr>
        </p:nvSpPr>
        <p:spPr/>
        <p:txBody>
          <a:bodyPr>
            <a:noAutofit/>
          </a:bodyPr>
          <a:lstStyle/>
          <a:p>
            <a:pPr marL="0" indent="0" algn="l">
              <a:buNone/>
            </a:pPr>
            <a:r>
              <a:rPr lang="en-US" dirty="0"/>
              <a:t>Yet a time is coming and has now come when the true worshipers will worship the Father in the Spirit and in truth, for they are the kind of worshipers the Father seeks. 24 God is spirit, and his worshipers must worship in the Spirit and in truth.”</a:t>
            </a:r>
            <a:br>
              <a:rPr lang="en-US" dirty="0"/>
            </a:br>
            <a:endParaRPr lang="en-US" dirty="0"/>
          </a:p>
        </p:txBody>
      </p:sp>
      <p:sp>
        <p:nvSpPr>
          <p:cNvPr id="5" name="Slide Number Placeholder 4">
            <a:extLst>
              <a:ext uri="{FF2B5EF4-FFF2-40B4-BE49-F238E27FC236}">
                <a16:creationId xmlns:a16="http://schemas.microsoft.com/office/drawing/2014/main" id="{E7853B5B-17BE-4FD5-A01D-77FAC793DA72}"/>
              </a:ext>
            </a:extLst>
          </p:cNvPr>
          <p:cNvSpPr>
            <a:spLocks noGrp="1"/>
          </p:cNvSpPr>
          <p:nvPr>
            <p:ph type="sldNum" sz="quarter" idx="12"/>
          </p:nvPr>
        </p:nvSpPr>
        <p:spPr/>
        <p:txBody>
          <a:bodyPr/>
          <a:lstStyle/>
          <a:p>
            <a:fld id="{1C0DB9A4-7C00-41BB-B303-4E91C20728DD}" type="slidenum">
              <a:rPr lang="en-US" smtClean="0"/>
              <a:pPr/>
              <a:t>16</a:t>
            </a:fld>
            <a:endParaRPr lang="en-US"/>
          </a:p>
        </p:txBody>
      </p:sp>
    </p:spTree>
    <p:extLst>
      <p:ext uri="{BB962C8B-B14F-4D97-AF65-F5344CB8AC3E}">
        <p14:creationId xmlns:p14="http://schemas.microsoft.com/office/powerpoint/2010/main" val="14628693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clock, gauge, mounted&#10;&#10;Description automatically generated">
            <a:extLst>
              <a:ext uri="{FF2B5EF4-FFF2-40B4-BE49-F238E27FC236}">
                <a16:creationId xmlns:a16="http://schemas.microsoft.com/office/drawing/2014/main" id="{688D1A83-3D47-6184-DC2F-9FD0943D4FA7}"/>
              </a:ext>
            </a:extLst>
          </p:cNvPr>
          <p:cNvPicPr>
            <a:picLocks noChangeAspect="1"/>
          </p:cNvPicPr>
          <p:nvPr/>
        </p:nvPicPr>
        <p:blipFill rotWithShape="1">
          <a:blip r:embed="rId2">
            <a:extLst>
              <a:ext uri="{28A0092B-C50C-407E-A947-70E740481C1C}">
                <a14:useLocalDpi xmlns:a14="http://schemas.microsoft.com/office/drawing/2010/main" val="0"/>
              </a:ext>
            </a:extLst>
          </a:blip>
          <a:srcRect r="6666"/>
          <a:stretch/>
        </p:blipFill>
        <p:spPr>
          <a:xfrm>
            <a:off x="20" y="10"/>
            <a:ext cx="12191980" cy="6857990"/>
          </a:xfrm>
          <a:prstGeom prst="rect">
            <a:avLst/>
          </a:prstGeom>
          <a:noFill/>
        </p:spPr>
      </p:pic>
    </p:spTree>
    <p:extLst>
      <p:ext uri="{BB962C8B-B14F-4D97-AF65-F5344CB8AC3E}">
        <p14:creationId xmlns:p14="http://schemas.microsoft.com/office/powerpoint/2010/main" val="40321776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4BC6D75-64C9-074F-B2E9-7ACC0D8DF831}"/>
              </a:ext>
            </a:extLst>
          </p:cNvPr>
          <p:cNvPicPr>
            <a:picLocks noChangeAspect="1"/>
          </p:cNvPicPr>
          <p:nvPr/>
        </p:nvPicPr>
        <p:blipFill rotWithShape="1">
          <a:blip r:embed="rId2">
            <a:extLst>
              <a:ext uri="{28A0092B-C50C-407E-A947-70E740481C1C}">
                <a14:useLocalDpi xmlns:a14="http://schemas.microsoft.com/office/drawing/2010/main" val="0"/>
              </a:ext>
            </a:extLst>
          </a:blip>
          <a:srcRect t="5952" b="9459"/>
          <a:stretch/>
        </p:blipFill>
        <p:spPr>
          <a:xfrm>
            <a:off x="20" y="10"/>
            <a:ext cx="12191980" cy="6857990"/>
          </a:xfrm>
          <a:prstGeom prst="rect">
            <a:avLst/>
          </a:prstGeom>
          <a:noFill/>
        </p:spPr>
      </p:pic>
    </p:spTree>
    <p:extLst>
      <p:ext uri="{BB962C8B-B14F-4D97-AF65-F5344CB8AC3E}">
        <p14:creationId xmlns:p14="http://schemas.microsoft.com/office/powerpoint/2010/main" val="21870909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88425-2F50-4608-A74C-052CD9F68EC2}"/>
              </a:ext>
            </a:extLst>
          </p:cNvPr>
          <p:cNvSpPr>
            <a:spLocks noGrp="1"/>
          </p:cNvSpPr>
          <p:nvPr>
            <p:ph type="title"/>
          </p:nvPr>
        </p:nvSpPr>
        <p:spPr/>
        <p:txBody>
          <a:bodyPr/>
          <a:lstStyle/>
          <a:p>
            <a:r>
              <a:rPr lang="en-US" dirty="0"/>
              <a:t>John 4:25-26</a:t>
            </a:r>
          </a:p>
        </p:txBody>
      </p:sp>
      <p:sp>
        <p:nvSpPr>
          <p:cNvPr id="6" name="Text Placeholder 5">
            <a:extLst>
              <a:ext uri="{FF2B5EF4-FFF2-40B4-BE49-F238E27FC236}">
                <a16:creationId xmlns:a16="http://schemas.microsoft.com/office/drawing/2014/main" id="{4AD2F034-1AA1-45F2-AACA-3ABBD51179DA}"/>
              </a:ext>
            </a:extLst>
          </p:cNvPr>
          <p:cNvSpPr>
            <a:spLocks noGrp="1"/>
          </p:cNvSpPr>
          <p:nvPr>
            <p:ph idx="1"/>
          </p:nvPr>
        </p:nvSpPr>
        <p:spPr/>
        <p:txBody>
          <a:bodyPr>
            <a:noAutofit/>
          </a:bodyPr>
          <a:lstStyle/>
          <a:p>
            <a:pPr marL="0" indent="0" algn="l">
              <a:buNone/>
            </a:pPr>
            <a:r>
              <a:rPr lang="en-US" dirty="0"/>
              <a:t>The woman said, “I know that Messiah” (called Christ) “is coming. When he comes, he will explain everything to us.”</a:t>
            </a:r>
          </a:p>
          <a:p>
            <a:pPr marL="0" indent="0" algn="l">
              <a:buNone/>
            </a:pPr>
            <a:r>
              <a:rPr lang="en-US" dirty="0"/>
              <a:t>26 Then Jesus declared, “I, the one speaking to you—I am he.”</a:t>
            </a:r>
          </a:p>
          <a:p>
            <a:pPr marL="0" indent="0">
              <a:buNone/>
            </a:pPr>
            <a:br>
              <a:rPr lang="en-US" dirty="0"/>
            </a:br>
            <a:endParaRPr lang="en-US" sz="4800" dirty="0"/>
          </a:p>
        </p:txBody>
      </p:sp>
      <p:sp>
        <p:nvSpPr>
          <p:cNvPr id="5" name="Slide Number Placeholder 4">
            <a:extLst>
              <a:ext uri="{FF2B5EF4-FFF2-40B4-BE49-F238E27FC236}">
                <a16:creationId xmlns:a16="http://schemas.microsoft.com/office/drawing/2014/main" id="{E7853B5B-17BE-4FD5-A01D-77FAC793DA72}"/>
              </a:ext>
            </a:extLst>
          </p:cNvPr>
          <p:cNvSpPr>
            <a:spLocks noGrp="1"/>
          </p:cNvSpPr>
          <p:nvPr>
            <p:ph type="sldNum" sz="quarter" idx="12"/>
          </p:nvPr>
        </p:nvSpPr>
        <p:spPr/>
        <p:txBody>
          <a:bodyPr/>
          <a:lstStyle/>
          <a:p>
            <a:fld id="{1C0DB9A4-7C00-41BB-B303-4E91C20728DD}" type="slidenum">
              <a:rPr lang="en-US" smtClean="0"/>
              <a:pPr/>
              <a:t>19</a:t>
            </a:fld>
            <a:endParaRPr lang="en-US"/>
          </a:p>
        </p:txBody>
      </p:sp>
    </p:spTree>
    <p:extLst>
      <p:ext uri="{BB962C8B-B14F-4D97-AF65-F5344CB8AC3E}">
        <p14:creationId xmlns:p14="http://schemas.microsoft.com/office/powerpoint/2010/main" val="168471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tattoo on his arm&#10;&#10;Description automatically generated">
            <a:extLst>
              <a:ext uri="{FF2B5EF4-FFF2-40B4-BE49-F238E27FC236}">
                <a16:creationId xmlns:a16="http://schemas.microsoft.com/office/drawing/2014/main" id="{9FB10A60-4BBE-1A49-B9AF-ADF21F644B8B}"/>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80" cy="6857990"/>
          </a:xfrm>
          <a:prstGeom prst="rect">
            <a:avLst/>
          </a:prstGeom>
          <a:noFill/>
        </p:spPr>
      </p:pic>
    </p:spTree>
    <p:extLst>
      <p:ext uri="{BB962C8B-B14F-4D97-AF65-F5344CB8AC3E}">
        <p14:creationId xmlns:p14="http://schemas.microsoft.com/office/powerpoint/2010/main" val="7290979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65046-2F87-60BC-C640-910F718CDBF3}"/>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b="1" kern="1200" dirty="0">
                <a:latin typeface="ChalkPaint" panose="02000603000000000000" pitchFamily="2" charset="0"/>
                <a:ea typeface="+mj-ea"/>
                <a:cs typeface="+mj-cs"/>
              </a:rPr>
              <a:t>The Living Water can heal you</a:t>
            </a:r>
          </a:p>
        </p:txBody>
      </p:sp>
      <p:pic>
        <p:nvPicPr>
          <p:cNvPr id="5" name="Picture 4">
            <a:extLst>
              <a:ext uri="{FF2B5EF4-FFF2-40B4-BE49-F238E27FC236}">
                <a16:creationId xmlns:a16="http://schemas.microsoft.com/office/drawing/2014/main" id="{5B4B4A7E-2F86-6CC1-5569-C51685487CD0}"/>
              </a:ext>
            </a:extLst>
          </p:cNvPr>
          <p:cNvPicPr>
            <a:picLocks noChangeAspect="1"/>
          </p:cNvPicPr>
          <p:nvPr/>
        </p:nvPicPr>
        <p:blipFill rotWithShape="1">
          <a:blip r:embed="rId2">
            <a:extLst>
              <a:ext uri="{28A0092B-C50C-407E-A947-70E740481C1C}">
                <a14:useLocalDpi xmlns:a14="http://schemas.microsoft.com/office/drawing/2010/main" val="0"/>
              </a:ext>
            </a:extLst>
          </a:blip>
          <a:srcRect l="364" r="18276"/>
          <a:stretch/>
        </p:blipFill>
        <p:spPr>
          <a:xfrm>
            <a:off x="596348" y="1825625"/>
            <a:ext cx="5327374" cy="4351338"/>
          </a:xfrm>
          <a:prstGeom prst="rect">
            <a:avLst/>
          </a:prstGeom>
          <a:noFill/>
        </p:spPr>
      </p:pic>
      <p:sp>
        <p:nvSpPr>
          <p:cNvPr id="6" name="Text Placeholder 5">
            <a:extLst>
              <a:ext uri="{FF2B5EF4-FFF2-40B4-BE49-F238E27FC236}">
                <a16:creationId xmlns:a16="http://schemas.microsoft.com/office/drawing/2014/main" id="{0FC7879E-6E10-6C78-175D-F09B069CD9E7}"/>
              </a:ext>
            </a:extLst>
          </p:cNvPr>
          <p:cNvSpPr txBox="1">
            <a:spLocks/>
          </p:cNvSpPr>
          <p:nvPr/>
        </p:nvSpPr>
        <p:spPr>
          <a:xfrm>
            <a:off x="6172200" y="1825625"/>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4000" kern="1200">
                <a:solidFill>
                  <a:schemeClr val="bg1"/>
                </a:solidFill>
                <a:latin typeface="ChalkPaint" panose="02000603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600" kern="1200">
                <a:solidFill>
                  <a:schemeClr val="bg1"/>
                </a:solidFill>
                <a:latin typeface="ChalkPaint" panose="02000603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ChalkPaint" panose="02000603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ChalkPaint" panose="02000603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ChalkPaint" panose="02000603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spcAft>
                <a:spcPts val="1200"/>
              </a:spcAft>
            </a:pPr>
            <a:r>
              <a:rPr lang="en-US" dirty="0"/>
              <a:t>What is hindering your relationship with God? Pray that God will reveal it to you</a:t>
            </a:r>
          </a:p>
        </p:txBody>
      </p:sp>
    </p:spTree>
    <p:extLst>
      <p:ext uri="{BB962C8B-B14F-4D97-AF65-F5344CB8AC3E}">
        <p14:creationId xmlns:p14="http://schemas.microsoft.com/office/powerpoint/2010/main" val="36687322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FF384-86A9-A935-FF85-2152CC147BF0}"/>
              </a:ext>
            </a:extLst>
          </p:cNvPr>
          <p:cNvSpPr>
            <a:spLocks noGrp="1"/>
          </p:cNvSpPr>
          <p:nvPr>
            <p:ph type="title"/>
          </p:nvPr>
        </p:nvSpPr>
        <p:spPr>
          <a:xfrm>
            <a:off x="838200" y="365125"/>
            <a:ext cx="10515600" cy="1325563"/>
          </a:xfrm>
        </p:spPr>
        <p:txBody>
          <a:bodyPr anchor="ctr">
            <a:normAutofit/>
          </a:bodyPr>
          <a:lstStyle/>
          <a:p>
            <a:r>
              <a:rPr lang="en-US" dirty="0"/>
              <a:t>Just As I Am</a:t>
            </a:r>
          </a:p>
        </p:txBody>
      </p:sp>
      <p:pic>
        <p:nvPicPr>
          <p:cNvPr id="6" name="Content Placeholder 5" descr="A picture containing text, person, dark&#10;&#10;Description automatically generated">
            <a:extLst>
              <a:ext uri="{FF2B5EF4-FFF2-40B4-BE49-F238E27FC236}">
                <a16:creationId xmlns:a16="http://schemas.microsoft.com/office/drawing/2014/main" id="{7F1ECECB-C0EB-FA02-13E8-15367F849411}"/>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t="15357" b="31107"/>
          <a:stretch/>
        </p:blipFill>
        <p:spPr>
          <a:xfrm>
            <a:off x="838200" y="1825625"/>
            <a:ext cx="5181600" cy="4351338"/>
          </a:xfrm>
          <a:noFill/>
        </p:spPr>
      </p:pic>
      <p:sp>
        <p:nvSpPr>
          <p:cNvPr id="11" name="Content Placeholder 3">
            <a:extLst>
              <a:ext uri="{FF2B5EF4-FFF2-40B4-BE49-F238E27FC236}">
                <a16:creationId xmlns:a16="http://schemas.microsoft.com/office/drawing/2014/main" id="{3AA40D79-9153-419A-FB49-DFCF6F6C6A06}"/>
              </a:ext>
            </a:extLst>
          </p:cNvPr>
          <p:cNvSpPr>
            <a:spLocks noGrp="1"/>
          </p:cNvSpPr>
          <p:nvPr>
            <p:ph sz="half" idx="2"/>
          </p:nvPr>
        </p:nvSpPr>
        <p:spPr>
          <a:xfrm>
            <a:off x="6172200" y="1825625"/>
            <a:ext cx="5181600" cy="4351338"/>
          </a:xfrm>
        </p:spPr>
        <p:txBody>
          <a:bodyPr>
            <a:normAutofit fontScale="77500" lnSpcReduction="20000"/>
          </a:bodyPr>
          <a:lstStyle/>
          <a:p>
            <a:pPr marL="0" indent="0">
              <a:buNone/>
            </a:pPr>
            <a:r>
              <a:rPr lang="en-US" dirty="0"/>
              <a:t>Just as I am – though </a:t>
            </a:r>
            <a:r>
              <a:rPr lang="en-US" dirty="0" err="1"/>
              <a:t>toss’d</a:t>
            </a:r>
            <a:r>
              <a:rPr lang="en-US" dirty="0"/>
              <a:t> about With many a conflict, many a doubt, </a:t>
            </a:r>
            <a:r>
              <a:rPr lang="en-US" dirty="0" err="1"/>
              <a:t>Fightings</a:t>
            </a:r>
            <a:r>
              <a:rPr lang="en-US" dirty="0"/>
              <a:t> and fears within, without, – O Lamb of God, I come!</a:t>
            </a:r>
          </a:p>
          <a:p>
            <a:pPr marL="0" indent="0">
              <a:buNone/>
            </a:pPr>
            <a:r>
              <a:rPr lang="en-US" dirty="0"/>
              <a:t>Just as I am – poor, wretched, blind; Sight, riches, healing of the mind, Yea, all I need, in Thee to find, – O Lamb of God, I come!</a:t>
            </a:r>
          </a:p>
        </p:txBody>
      </p:sp>
    </p:spTree>
    <p:extLst>
      <p:ext uri="{BB962C8B-B14F-4D97-AF65-F5344CB8AC3E}">
        <p14:creationId xmlns:p14="http://schemas.microsoft.com/office/powerpoint/2010/main" val="35836013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fontScale="90000"/>
          </a:bodyPr>
          <a:lstStyle/>
          <a:p>
            <a:r>
              <a:rPr lang="en-US" sz="8000" dirty="0">
                <a:solidFill>
                  <a:schemeClr val="bg1"/>
                </a:solidFill>
                <a:latin typeface="ChalkPaint" panose="02000603000000000000" pitchFamily="2" charset="0"/>
              </a:rPr>
              <a:t>He Must Become Greater: Living Water</a:t>
            </a:r>
          </a:p>
        </p:txBody>
      </p:sp>
      <p:sp>
        <p:nvSpPr>
          <p:cNvPr id="6" name="Subtitle 5"/>
          <p:cNvSpPr>
            <a:spLocks noGrp="1"/>
          </p:cNvSpPr>
          <p:nvPr>
            <p:ph type="subTitle" idx="1"/>
          </p:nvPr>
        </p:nvSpPr>
        <p:spPr/>
        <p:txBody>
          <a:bodyPr/>
          <a:lstStyle/>
          <a:p>
            <a:r>
              <a:rPr lang="en-US" dirty="0"/>
              <a:t>John 4:1-42</a:t>
            </a:r>
          </a:p>
        </p:txBody>
      </p:sp>
    </p:spTree>
    <p:extLst>
      <p:ext uri="{BB962C8B-B14F-4D97-AF65-F5344CB8AC3E}">
        <p14:creationId xmlns:p14="http://schemas.microsoft.com/office/powerpoint/2010/main" val="2258137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FAAF2-07FA-9D43-BE02-FBE2C1337CB2}"/>
              </a:ext>
            </a:extLst>
          </p:cNvPr>
          <p:cNvSpPr>
            <a:spLocks noGrp="1"/>
          </p:cNvSpPr>
          <p:nvPr>
            <p:ph type="title"/>
          </p:nvPr>
        </p:nvSpPr>
        <p:spPr>
          <a:xfrm>
            <a:off x="1222513" y="768350"/>
            <a:ext cx="9746974" cy="2852737"/>
          </a:xfrm>
        </p:spPr>
        <p:txBody>
          <a:bodyPr/>
          <a:lstStyle/>
          <a:p>
            <a:pPr algn="ctr"/>
            <a:r>
              <a:rPr lang="en-US" dirty="0"/>
              <a:t>The Living Water Brings Eternal Life</a:t>
            </a:r>
          </a:p>
        </p:txBody>
      </p:sp>
      <p:sp>
        <p:nvSpPr>
          <p:cNvPr id="3" name="Text Placeholder 2">
            <a:extLst>
              <a:ext uri="{FF2B5EF4-FFF2-40B4-BE49-F238E27FC236}">
                <a16:creationId xmlns:a16="http://schemas.microsoft.com/office/drawing/2014/main" id="{31937A42-5E17-F14A-96C1-097A3B225994}"/>
              </a:ext>
            </a:extLst>
          </p:cNvPr>
          <p:cNvSpPr>
            <a:spLocks noGrp="1"/>
          </p:cNvSpPr>
          <p:nvPr>
            <p:ph type="body" idx="1"/>
          </p:nvPr>
        </p:nvSpPr>
        <p:spPr>
          <a:xfrm>
            <a:off x="3190323" y="3621087"/>
            <a:ext cx="5811354" cy="1500187"/>
          </a:xfrm>
        </p:spPr>
        <p:txBody>
          <a:bodyPr>
            <a:normAutofit/>
          </a:bodyPr>
          <a:lstStyle/>
          <a:p>
            <a:pPr algn="ctr"/>
            <a:r>
              <a:rPr lang="en-US" sz="3600" dirty="0"/>
              <a:t>John 4:1-14</a:t>
            </a:r>
          </a:p>
        </p:txBody>
      </p:sp>
    </p:spTree>
    <p:extLst>
      <p:ext uri="{BB962C8B-B14F-4D97-AF65-F5344CB8AC3E}">
        <p14:creationId xmlns:p14="http://schemas.microsoft.com/office/powerpoint/2010/main" val="3829217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in a desert&#10;&#10;Description automatically generated">
            <a:extLst>
              <a:ext uri="{FF2B5EF4-FFF2-40B4-BE49-F238E27FC236}">
                <a16:creationId xmlns:a16="http://schemas.microsoft.com/office/drawing/2014/main" id="{5D2DBE6F-E81E-DE4E-B104-FE2B89357550}"/>
              </a:ext>
            </a:extLst>
          </p:cNvPr>
          <p:cNvPicPr>
            <a:picLocks noChangeAspect="1"/>
          </p:cNvPicPr>
          <p:nvPr/>
        </p:nvPicPr>
        <p:blipFill rotWithShape="1">
          <a:blip r:embed="rId2">
            <a:extLst>
              <a:ext uri="{28A0092B-C50C-407E-A947-70E740481C1C}">
                <a14:useLocalDpi xmlns:a14="http://schemas.microsoft.com/office/drawing/2010/main" val="0"/>
              </a:ext>
            </a:extLst>
          </a:blip>
          <a:srcRect t="15387" b="343"/>
          <a:stretch/>
        </p:blipFill>
        <p:spPr>
          <a:xfrm>
            <a:off x="20" y="10"/>
            <a:ext cx="12191980" cy="6857990"/>
          </a:xfrm>
          <a:prstGeom prst="rect">
            <a:avLst/>
          </a:prstGeom>
          <a:noFill/>
        </p:spPr>
      </p:pic>
    </p:spTree>
    <p:extLst>
      <p:ext uri="{BB962C8B-B14F-4D97-AF65-F5344CB8AC3E}">
        <p14:creationId xmlns:p14="http://schemas.microsoft.com/office/powerpoint/2010/main" val="1564520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12152-FCC8-FA3D-6BB6-330E962CEAEE}"/>
              </a:ext>
            </a:extLst>
          </p:cNvPr>
          <p:cNvSpPr>
            <a:spLocks noGrp="1"/>
          </p:cNvSpPr>
          <p:nvPr>
            <p:ph type="title"/>
          </p:nvPr>
        </p:nvSpPr>
        <p:spPr>
          <a:xfrm>
            <a:off x="838200" y="365125"/>
            <a:ext cx="10515600" cy="1325563"/>
          </a:xfrm>
        </p:spPr>
        <p:txBody>
          <a:bodyPr>
            <a:noAutofit/>
          </a:bodyPr>
          <a:lstStyle/>
          <a:p>
            <a:r>
              <a:rPr lang="en-US" sz="4800" dirty="0"/>
              <a:t>Nicodemus vs The Samaritan Woman</a:t>
            </a:r>
          </a:p>
        </p:txBody>
      </p:sp>
      <p:sp>
        <p:nvSpPr>
          <p:cNvPr id="3" name="Content Placeholder 2">
            <a:extLst>
              <a:ext uri="{FF2B5EF4-FFF2-40B4-BE49-F238E27FC236}">
                <a16:creationId xmlns:a16="http://schemas.microsoft.com/office/drawing/2014/main" id="{8CF01FBB-D43C-55A4-5C58-C5C2C6B9366B}"/>
              </a:ext>
            </a:extLst>
          </p:cNvPr>
          <p:cNvSpPr>
            <a:spLocks noGrp="1"/>
          </p:cNvSpPr>
          <p:nvPr>
            <p:ph sz="half" idx="1"/>
          </p:nvPr>
        </p:nvSpPr>
        <p:spPr/>
        <p:txBody>
          <a:bodyPr>
            <a:normAutofit fontScale="92500" lnSpcReduction="10000"/>
          </a:bodyPr>
          <a:lstStyle/>
          <a:p>
            <a:pPr marL="0" indent="0">
              <a:buNone/>
            </a:pPr>
            <a:r>
              <a:rPr lang="en-US" dirty="0"/>
              <a:t>Nicodemus</a:t>
            </a:r>
          </a:p>
          <a:p>
            <a:r>
              <a:rPr lang="en-US" dirty="0"/>
              <a:t>He was learned, powerful, respected, orthodox, theologically trained</a:t>
            </a:r>
          </a:p>
          <a:p>
            <a:r>
              <a:rPr lang="en-US" dirty="0"/>
              <a:t>He was a man, a Jew, a ruler</a:t>
            </a:r>
          </a:p>
          <a:p>
            <a:pPr marL="0" indent="0">
              <a:buNone/>
            </a:pPr>
            <a:endParaRPr lang="en-US" dirty="0"/>
          </a:p>
        </p:txBody>
      </p:sp>
      <p:sp>
        <p:nvSpPr>
          <p:cNvPr id="4" name="Content Placeholder 3">
            <a:extLst>
              <a:ext uri="{FF2B5EF4-FFF2-40B4-BE49-F238E27FC236}">
                <a16:creationId xmlns:a16="http://schemas.microsoft.com/office/drawing/2014/main" id="{593BD88E-63E6-A7F8-4973-00D92FD607A5}"/>
              </a:ext>
            </a:extLst>
          </p:cNvPr>
          <p:cNvSpPr>
            <a:spLocks noGrp="1"/>
          </p:cNvSpPr>
          <p:nvPr>
            <p:ph sz="half" idx="2"/>
          </p:nvPr>
        </p:nvSpPr>
        <p:spPr/>
        <p:txBody>
          <a:bodyPr>
            <a:normAutofit fontScale="92500" lnSpcReduction="10000"/>
          </a:bodyPr>
          <a:lstStyle/>
          <a:p>
            <a:pPr marL="0" indent="0">
              <a:buNone/>
            </a:pPr>
            <a:r>
              <a:rPr lang="en-US" dirty="0"/>
              <a:t>The Samaritan Woman</a:t>
            </a:r>
          </a:p>
          <a:p>
            <a:r>
              <a:rPr lang="en-US" dirty="0"/>
              <a:t>she was unschooled, without influence, despised, capable only of folk religion.</a:t>
            </a:r>
          </a:p>
          <a:p>
            <a:r>
              <a:rPr lang="en-US" dirty="0"/>
              <a:t>She was a woman, a Samaritan, a moral outcast</a:t>
            </a:r>
          </a:p>
        </p:txBody>
      </p:sp>
    </p:spTree>
    <p:extLst>
      <p:ext uri="{BB962C8B-B14F-4D97-AF65-F5344CB8AC3E}">
        <p14:creationId xmlns:p14="http://schemas.microsoft.com/office/powerpoint/2010/main" val="2858773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88425-2F50-4608-A74C-052CD9F68EC2}"/>
              </a:ext>
            </a:extLst>
          </p:cNvPr>
          <p:cNvSpPr>
            <a:spLocks noGrp="1"/>
          </p:cNvSpPr>
          <p:nvPr>
            <p:ph type="title"/>
          </p:nvPr>
        </p:nvSpPr>
        <p:spPr/>
        <p:txBody>
          <a:bodyPr/>
          <a:lstStyle/>
          <a:p>
            <a:r>
              <a:rPr lang="en-US" dirty="0"/>
              <a:t>John 4:9</a:t>
            </a:r>
          </a:p>
        </p:txBody>
      </p:sp>
      <p:sp>
        <p:nvSpPr>
          <p:cNvPr id="6" name="Text Placeholder 5">
            <a:extLst>
              <a:ext uri="{FF2B5EF4-FFF2-40B4-BE49-F238E27FC236}">
                <a16:creationId xmlns:a16="http://schemas.microsoft.com/office/drawing/2014/main" id="{4AD2F034-1AA1-45F2-AACA-3ABBD51179DA}"/>
              </a:ext>
            </a:extLst>
          </p:cNvPr>
          <p:cNvSpPr>
            <a:spLocks noGrp="1"/>
          </p:cNvSpPr>
          <p:nvPr>
            <p:ph idx="1"/>
          </p:nvPr>
        </p:nvSpPr>
        <p:spPr/>
        <p:txBody>
          <a:bodyPr>
            <a:noAutofit/>
          </a:bodyPr>
          <a:lstStyle/>
          <a:p>
            <a:pPr marL="0" indent="0" algn="just">
              <a:buNone/>
            </a:pPr>
            <a:r>
              <a:rPr lang="en-US" sz="4800" dirty="0"/>
              <a:t>The Samaritan woman said to him, “You are a Jew and I am a Samaritan woman. How can you ask me for a drink?” (For Jews do not associate with Samaritans.)</a:t>
            </a:r>
          </a:p>
        </p:txBody>
      </p:sp>
      <p:sp>
        <p:nvSpPr>
          <p:cNvPr id="5" name="Slide Number Placeholder 4">
            <a:extLst>
              <a:ext uri="{FF2B5EF4-FFF2-40B4-BE49-F238E27FC236}">
                <a16:creationId xmlns:a16="http://schemas.microsoft.com/office/drawing/2014/main" id="{E7853B5B-17BE-4FD5-A01D-77FAC793DA72}"/>
              </a:ext>
            </a:extLst>
          </p:cNvPr>
          <p:cNvSpPr>
            <a:spLocks noGrp="1"/>
          </p:cNvSpPr>
          <p:nvPr>
            <p:ph type="sldNum" sz="quarter" idx="12"/>
          </p:nvPr>
        </p:nvSpPr>
        <p:spPr/>
        <p:txBody>
          <a:bodyPr/>
          <a:lstStyle/>
          <a:p>
            <a:fld id="{1C0DB9A4-7C00-41BB-B303-4E91C20728DD}" type="slidenum">
              <a:rPr lang="en-US" smtClean="0"/>
              <a:pPr/>
              <a:t>6</a:t>
            </a:fld>
            <a:endParaRPr lang="en-US"/>
          </a:p>
        </p:txBody>
      </p:sp>
    </p:spTree>
    <p:extLst>
      <p:ext uri="{BB962C8B-B14F-4D97-AF65-F5344CB8AC3E}">
        <p14:creationId xmlns:p14="http://schemas.microsoft.com/office/powerpoint/2010/main" val="30198325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88425-2F50-4608-A74C-052CD9F68EC2}"/>
              </a:ext>
            </a:extLst>
          </p:cNvPr>
          <p:cNvSpPr>
            <a:spLocks noGrp="1"/>
          </p:cNvSpPr>
          <p:nvPr>
            <p:ph type="title"/>
          </p:nvPr>
        </p:nvSpPr>
        <p:spPr/>
        <p:txBody>
          <a:bodyPr/>
          <a:lstStyle/>
          <a:p>
            <a:r>
              <a:rPr lang="en-US" dirty="0"/>
              <a:t>John 4:10</a:t>
            </a:r>
          </a:p>
        </p:txBody>
      </p:sp>
      <p:sp>
        <p:nvSpPr>
          <p:cNvPr id="6" name="Text Placeholder 5">
            <a:extLst>
              <a:ext uri="{FF2B5EF4-FFF2-40B4-BE49-F238E27FC236}">
                <a16:creationId xmlns:a16="http://schemas.microsoft.com/office/drawing/2014/main" id="{4AD2F034-1AA1-45F2-AACA-3ABBD51179DA}"/>
              </a:ext>
            </a:extLst>
          </p:cNvPr>
          <p:cNvSpPr>
            <a:spLocks noGrp="1"/>
          </p:cNvSpPr>
          <p:nvPr>
            <p:ph idx="1"/>
          </p:nvPr>
        </p:nvSpPr>
        <p:spPr/>
        <p:txBody>
          <a:bodyPr>
            <a:noAutofit/>
          </a:bodyPr>
          <a:lstStyle/>
          <a:p>
            <a:pPr marL="0" indent="0" algn="just">
              <a:buNone/>
            </a:pPr>
            <a:r>
              <a:rPr lang="en-US" sz="4800" dirty="0"/>
              <a:t>Jesus answered her, “If you knew the gift of God and who it is that asks you for a drink, you would have asked him and he would have given you living water.”</a:t>
            </a:r>
          </a:p>
        </p:txBody>
      </p:sp>
      <p:sp>
        <p:nvSpPr>
          <p:cNvPr id="5" name="Slide Number Placeholder 4">
            <a:extLst>
              <a:ext uri="{FF2B5EF4-FFF2-40B4-BE49-F238E27FC236}">
                <a16:creationId xmlns:a16="http://schemas.microsoft.com/office/drawing/2014/main" id="{E7853B5B-17BE-4FD5-A01D-77FAC793DA72}"/>
              </a:ext>
            </a:extLst>
          </p:cNvPr>
          <p:cNvSpPr>
            <a:spLocks noGrp="1"/>
          </p:cNvSpPr>
          <p:nvPr>
            <p:ph type="sldNum" sz="quarter" idx="12"/>
          </p:nvPr>
        </p:nvSpPr>
        <p:spPr/>
        <p:txBody>
          <a:bodyPr/>
          <a:lstStyle/>
          <a:p>
            <a:fld id="{1C0DB9A4-7C00-41BB-B303-4E91C20728DD}" type="slidenum">
              <a:rPr lang="en-US" smtClean="0"/>
              <a:pPr/>
              <a:t>7</a:t>
            </a:fld>
            <a:endParaRPr lang="en-US"/>
          </a:p>
        </p:txBody>
      </p:sp>
    </p:spTree>
    <p:extLst>
      <p:ext uri="{BB962C8B-B14F-4D97-AF65-F5344CB8AC3E}">
        <p14:creationId xmlns:p14="http://schemas.microsoft.com/office/powerpoint/2010/main" val="4154540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F470D28A-880C-1144-B9C0-62C8C617BF1D}"/>
              </a:ext>
            </a:extLst>
          </p:cNvPr>
          <p:cNvPicPr>
            <a:picLocks noChangeAspect="1"/>
          </p:cNvPicPr>
          <p:nvPr/>
        </p:nvPicPr>
        <p:blipFill rotWithShape="1">
          <a:blip r:embed="rId2">
            <a:extLst>
              <a:ext uri="{28A0092B-C50C-407E-A947-70E740481C1C}">
                <a14:useLocalDpi xmlns:a14="http://schemas.microsoft.com/office/drawing/2010/main" val="0"/>
              </a:ext>
            </a:extLst>
          </a:blip>
          <a:srcRect t="10714"/>
          <a:stretch/>
        </p:blipFill>
        <p:spPr>
          <a:xfrm>
            <a:off x="20" y="10"/>
            <a:ext cx="12191980" cy="6857990"/>
          </a:xfrm>
          <a:prstGeom prst="rect">
            <a:avLst/>
          </a:prstGeom>
          <a:noFill/>
        </p:spPr>
      </p:pic>
    </p:spTree>
    <p:extLst>
      <p:ext uri="{BB962C8B-B14F-4D97-AF65-F5344CB8AC3E}">
        <p14:creationId xmlns:p14="http://schemas.microsoft.com/office/powerpoint/2010/main" val="16054558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88425-2F50-4608-A74C-052CD9F68EC2}"/>
              </a:ext>
            </a:extLst>
          </p:cNvPr>
          <p:cNvSpPr>
            <a:spLocks noGrp="1"/>
          </p:cNvSpPr>
          <p:nvPr>
            <p:ph type="title"/>
          </p:nvPr>
        </p:nvSpPr>
        <p:spPr/>
        <p:txBody>
          <a:bodyPr/>
          <a:lstStyle/>
          <a:p>
            <a:r>
              <a:rPr lang="en-US" dirty="0"/>
              <a:t>John 4:13-14</a:t>
            </a:r>
          </a:p>
        </p:txBody>
      </p:sp>
      <p:sp>
        <p:nvSpPr>
          <p:cNvPr id="6" name="Text Placeholder 5">
            <a:extLst>
              <a:ext uri="{FF2B5EF4-FFF2-40B4-BE49-F238E27FC236}">
                <a16:creationId xmlns:a16="http://schemas.microsoft.com/office/drawing/2014/main" id="{4AD2F034-1AA1-45F2-AACA-3ABBD51179DA}"/>
              </a:ext>
            </a:extLst>
          </p:cNvPr>
          <p:cNvSpPr>
            <a:spLocks noGrp="1"/>
          </p:cNvSpPr>
          <p:nvPr>
            <p:ph idx="1"/>
          </p:nvPr>
        </p:nvSpPr>
        <p:spPr/>
        <p:txBody>
          <a:bodyPr>
            <a:noAutofit/>
          </a:bodyPr>
          <a:lstStyle/>
          <a:p>
            <a:pPr marL="0" indent="0">
              <a:buNone/>
            </a:pPr>
            <a:r>
              <a:rPr lang="en-US" sz="4800" dirty="0"/>
              <a:t>Jesus answered, “Everyone who drinks this water will be thirsty again, 14 but whoever drinks the water I give them will never thirst. Indeed, the water I give them will become in them a spring of water welling up to eternal life.”</a:t>
            </a:r>
            <a:br>
              <a:rPr lang="en-US" sz="4800" dirty="0"/>
            </a:br>
            <a:endParaRPr lang="en-US" sz="4800" dirty="0"/>
          </a:p>
        </p:txBody>
      </p:sp>
      <p:sp>
        <p:nvSpPr>
          <p:cNvPr id="5" name="Slide Number Placeholder 4">
            <a:extLst>
              <a:ext uri="{FF2B5EF4-FFF2-40B4-BE49-F238E27FC236}">
                <a16:creationId xmlns:a16="http://schemas.microsoft.com/office/drawing/2014/main" id="{E7853B5B-17BE-4FD5-A01D-77FAC793DA72}"/>
              </a:ext>
            </a:extLst>
          </p:cNvPr>
          <p:cNvSpPr>
            <a:spLocks noGrp="1"/>
          </p:cNvSpPr>
          <p:nvPr>
            <p:ph type="sldNum" sz="quarter" idx="12"/>
          </p:nvPr>
        </p:nvSpPr>
        <p:spPr/>
        <p:txBody>
          <a:bodyPr/>
          <a:lstStyle/>
          <a:p>
            <a:fld id="{1C0DB9A4-7C00-41BB-B303-4E91C20728DD}" type="slidenum">
              <a:rPr lang="en-US" smtClean="0"/>
              <a:pPr/>
              <a:t>9</a:t>
            </a:fld>
            <a:endParaRPr lang="en-US"/>
          </a:p>
        </p:txBody>
      </p:sp>
    </p:spTree>
    <p:extLst>
      <p:ext uri="{BB962C8B-B14F-4D97-AF65-F5344CB8AC3E}">
        <p14:creationId xmlns:p14="http://schemas.microsoft.com/office/powerpoint/2010/main" val="349710957"/>
      </p:ext>
    </p:extLst>
  </p:cSld>
  <p:clrMapOvr>
    <a:masterClrMapping/>
  </p:clrMapOvr>
</p:sld>
</file>

<file path=ppt/theme/theme1.xml><?xml version="1.0" encoding="utf-8"?>
<a:theme xmlns:a="http://schemas.openxmlformats.org/drawingml/2006/main" name="0111_T_PGO_Chalkboard-16_9">
  <a:themeElements>
    <a:clrScheme name="PGO-Blackboard">
      <a:dk1>
        <a:sysClr val="windowText" lastClr="000000"/>
      </a:dk1>
      <a:lt1>
        <a:sysClr val="window" lastClr="FFFFFF"/>
      </a:lt1>
      <a:dk2>
        <a:srgbClr val="013D9A"/>
      </a:dk2>
      <a:lt2>
        <a:srgbClr val="E88388"/>
      </a:lt2>
      <a:accent1>
        <a:srgbClr val="A8CC8C"/>
      </a:accent1>
      <a:accent2>
        <a:srgbClr val="DBAB79"/>
      </a:accent2>
      <a:accent3>
        <a:srgbClr val="71BEF2"/>
      </a:accent3>
      <a:accent4>
        <a:srgbClr val="D290E4"/>
      </a:accent4>
      <a:accent5>
        <a:srgbClr val="66C2CD"/>
      </a:accent5>
      <a:accent6>
        <a:srgbClr val="F8F87B"/>
      </a:accent6>
      <a:hlink>
        <a:srgbClr val="EE3F53"/>
      </a:hlink>
      <a:folHlink>
        <a:srgbClr val="EE3F53"/>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111_T_PGO_Chalkboard-16_9" id="{DCB0B10C-4F5B-47AF-A496-A0242F34357B}" vid="{FF0E8116-280C-4537-B53C-E8C652D4D13E}"/>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111_T_PGO_Chalkboard-16_9" id="{DCB0B10C-4F5B-47AF-A496-A0242F34357B}" vid="{02D1896B-D04C-4F2C-B452-688E94A9A8B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TotalTime>
  <Words>636</Words>
  <Application>Microsoft Macintosh PowerPoint</Application>
  <PresentationFormat>Widescreen</PresentationFormat>
  <Paragraphs>50</Paragraphs>
  <Slides>22</Slides>
  <Notes>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22</vt:i4>
      </vt:variant>
    </vt:vector>
  </HeadingPairs>
  <TitlesOfParts>
    <vt:vector size="28" baseType="lpstr">
      <vt:lpstr>ChalkPaint</vt:lpstr>
      <vt:lpstr>Arial</vt:lpstr>
      <vt:lpstr>Calibri</vt:lpstr>
      <vt:lpstr>Calibri Light</vt:lpstr>
      <vt:lpstr>0111_T_PGO_Chalkboard-16_9</vt:lpstr>
      <vt:lpstr>Custom Design</vt:lpstr>
      <vt:lpstr>He Must Become Greater: Living Water</vt:lpstr>
      <vt:lpstr>PowerPoint Presentation</vt:lpstr>
      <vt:lpstr>The Living Water Brings Eternal Life</vt:lpstr>
      <vt:lpstr>PowerPoint Presentation</vt:lpstr>
      <vt:lpstr>Nicodemus vs The Samaritan Woman</vt:lpstr>
      <vt:lpstr>John 4:9</vt:lpstr>
      <vt:lpstr>John 4:10</vt:lpstr>
      <vt:lpstr>PowerPoint Presentation</vt:lpstr>
      <vt:lpstr>John 4:13-14</vt:lpstr>
      <vt:lpstr>Echoes of the Old Testament Promises</vt:lpstr>
      <vt:lpstr>Eternal Life is For Everyone</vt:lpstr>
      <vt:lpstr>The Living Water Brings Spiritual Healing</vt:lpstr>
      <vt:lpstr>PowerPoint Presentation</vt:lpstr>
      <vt:lpstr>PowerPoint Presentation</vt:lpstr>
      <vt:lpstr>John 4:21-22</vt:lpstr>
      <vt:lpstr>John 4:23-24</vt:lpstr>
      <vt:lpstr>PowerPoint Presentation</vt:lpstr>
      <vt:lpstr>PowerPoint Presentation</vt:lpstr>
      <vt:lpstr>John 4:25-26</vt:lpstr>
      <vt:lpstr>The Living Water can heal you</vt:lpstr>
      <vt:lpstr>Just As I Am</vt:lpstr>
      <vt:lpstr>He Must Become Greater: Living Water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Jesus and the Samaritan Woman</dc:title>
  <dc:creator>Rhoda Chan</dc:creator>
  <cp:lastModifiedBy>Rhoda Chan</cp:lastModifiedBy>
  <cp:revision>1</cp:revision>
  <dcterms:created xsi:type="dcterms:W3CDTF">2020-10-02T17:32:02Z</dcterms:created>
  <dcterms:modified xsi:type="dcterms:W3CDTF">2022-09-24T20:27:19Z</dcterms:modified>
</cp:coreProperties>
</file>