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0" r:id="rId4"/>
    <p:sldId id="261" r:id="rId5"/>
    <p:sldId id="272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000"/>
    <p:restoredTop sz="96327"/>
  </p:normalViewPr>
  <p:slideViewPr>
    <p:cSldViewPr snapToGrid="0">
      <p:cViewPr varScale="1">
        <p:scale>
          <a:sx n="56" d="100"/>
          <a:sy n="56" d="100"/>
        </p:scale>
        <p:origin x="192" y="1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F67E-D8FA-A646-8B9A-292355F49515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C552-C6DF-DD40-98C1-F03CF2C6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5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F67E-D8FA-A646-8B9A-292355F49515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C552-C6DF-DD40-98C1-F03CF2C6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1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F67E-D8FA-A646-8B9A-292355F49515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C552-C6DF-DD40-98C1-F03CF2C6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2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F67E-D8FA-A646-8B9A-292355F49515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C552-C6DF-DD40-98C1-F03CF2C6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5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F67E-D8FA-A646-8B9A-292355F49515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C552-C6DF-DD40-98C1-F03CF2C6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0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F67E-D8FA-A646-8B9A-292355F49515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C552-C6DF-DD40-98C1-F03CF2C6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3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F67E-D8FA-A646-8B9A-292355F49515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C552-C6DF-DD40-98C1-F03CF2C6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1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F67E-D8FA-A646-8B9A-292355F49515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C552-C6DF-DD40-98C1-F03CF2C6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4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F67E-D8FA-A646-8B9A-292355F49515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C552-C6DF-DD40-98C1-F03CF2C6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0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F67E-D8FA-A646-8B9A-292355F49515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C552-C6DF-DD40-98C1-F03CF2C6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9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F67E-D8FA-A646-8B9A-292355F49515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C552-C6DF-DD40-98C1-F03CF2C6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1F67E-D8FA-A646-8B9A-292355F49515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C552-C6DF-DD40-98C1-F03CF2C6A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10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D4FC-926A-89F3-E38B-5CF6AC11DF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 Timothy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868A6-763C-5AFE-10E6-06D177A1C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Church of God</a:t>
            </a:r>
          </a:p>
        </p:txBody>
      </p:sp>
    </p:spTree>
    <p:extLst>
      <p:ext uri="{BB962C8B-B14F-4D97-AF65-F5344CB8AC3E}">
        <p14:creationId xmlns:p14="http://schemas.microsoft.com/office/powerpoint/2010/main" val="291166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1E17-A55B-0A61-C28C-B86FE5A7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Noble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565FB-CEE1-7C28-E0C9-00434A4EE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Which do you value more?  Ability or character? </a:t>
            </a:r>
          </a:p>
          <a:p>
            <a:r>
              <a:rPr lang="en-US" sz="3600" dirty="0"/>
              <a:t>Pursue Christ-likeness in your life!</a:t>
            </a:r>
          </a:p>
        </p:txBody>
      </p:sp>
    </p:spTree>
    <p:extLst>
      <p:ext uri="{BB962C8B-B14F-4D97-AF65-F5344CB8AC3E}">
        <p14:creationId xmlns:p14="http://schemas.microsoft.com/office/powerpoint/2010/main" val="43392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1E17-A55B-0A61-C28C-B86FE5A7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Noble House (v.14-16)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565FB-CEE1-7C28-E0C9-00434A4EE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15 if I am delayed, you will know how people ought to conduct themselves in </a:t>
            </a:r>
            <a:r>
              <a:rPr lang="en-US" sz="3600" dirty="0">
                <a:solidFill>
                  <a:srgbClr val="FFC000"/>
                </a:solidFill>
              </a:rPr>
              <a:t>God’s household, which is the church of the living God, the pillar and foundation of the truth</a:t>
            </a:r>
            <a:r>
              <a:rPr lang="en-US" sz="3600" dirty="0"/>
              <a:t>. 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1298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rge white building with columns&#10;&#10;Description automatically generated with low confidence">
            <a:extLst>
              <a:ext uri="{FF2B5EF4-FFF2-40B4-BE49-F238E27FC236}">
                <a16:creationId xmlns:a16="http://schemas.microsoft.com/office/drawing/2014/main" id="{2FDA0156-170D-E174-2E54-C852BF948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B43DB-6B84-9819-AC6B-4CA4EA13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Model of temple of Artemis, at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Miniaturk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Park, Istanbul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31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061BA-5E1A-5B36-A0FD-B007AD156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604" y="700465"/>
            <a:ext cx="10322792" cy="545706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800" dirty="0"/>
              <a:t>Here then is the double responsibility of the church vis-à-vis the truth.  </a:t>
            </a:r>
            <a:r>
              <a:rPr lang="en-US" sz="4800" dirty="0">
                <a:solidFill>
                  <a:srgbClr val="FFC000"/>
                </a:solidFill>
              </a:rPr>
              <a:t>First, as its foundation</a:t>
            </a:r>
            <a:r>
              <a:rPr lang="en-US" sz="4800" dirty="0"/>
              <a:t> it is to hold it firm, so that it does not collapse under the weight of false teaching.  </a:t>
            </a:r>
            <a:r>
              <a:rPr lang="en-US" sz="4800" dirty="0">
                <a:solidFill>
                  <a:srgbClr val="FFC000"/>
                </a:solidFill>
              </a:rPr>
              <a:t>Secondly, as its pillar</a:t>
            </a:r>
            <a:r>
              <a:rPr lang="en-US" sz="4800" dirty="0"/>
              <a:t> it is to hold it high, so that it is not hidden from the world.  To hold the truth firm is the </a:t>
            </a:r>
            <a:r>
              <a:rPr lang="en-US" sz="4800" dirty="0" err="1"/>
              <a:t>defence</a:t>
            </a:r>
            <a:r>
              <a:rPr lang="en-US" sz="4800" dirty="0"/>
              <a:t> and confirmation of the gospel; to hold it high is the proclamation of the gospel. The church is called to both these ministries.” </a:t>
            </a:r>
          </a:p>
          <a:p>
            <a:pPr marL="0" indent="0" algn="ctr">
              <a:buNone/>
            </a:pPr>
            <a:r>
              <a:rPr lang="en-US" sz="4400" dirty="0"/>
              <a:t>- John Stott</a:t>
            </a:r>
          </a:p>
        </p:txBody>
      </p:sp>
    </p:spTree>
    <p:extLst>
      <p:ext uri="{BB962C8B-B14F-4D97-AF65-F5344CB8AC3E}">
        <p14:creationId xmlns:p14="http://schemas.microsoft.com/office/powerpoint/2010/main" val="2743867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1E17-A55B-0A61-C28C-B86FE5A7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Noble House (v.14-16)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565FB-CEE1-7C28-E0C9-00434A4EE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16 Beyond all question, the </a:t>
            </a:r>
            <a:r>
              <a:rPr lang="en-US" sz="3600" dirty="0">
                <a:solidFill>
                  <a:srgbClr val="FFC000"/>
                </a:solidFill>
              </a:rPr>
              <a:t>mystery from which true godliness springs</a:t>
            </a:r>
            <a:r>
              <a:rPr lang="en-US" sz="3600" dirty="0"/>
              <a:t> is great:</a:t>
            </a:r>
          </a:p>
          <a:p>
            <a:pPr marL="0" indent="0">
              <a:buNone/>
            </a:pPr>
            <a:r>
              <a:rPr lang="en-US" sz="3600" dirty="0"/>
              <a:t>He appeared in the flesh,</a:t>
            </a:r>
            <a:br>
              <a:rPr lang="en-US" sz="3600" dirty="0"/>
            </a:br>
            <a:r>
              <a:rPr lang="en-US" sz="3600" dirty="0"/>
              <a:t>    was vindicated by the Spirit,[d]</a:t>
            </a:r>
            <a:br>
              <a:rPr lang="en-US" sz="3600" dirty="0"/>
            </a:br>
            <a:r>
              <a:rPr lang="en-US" sz="3600" dirty="0"/>
              <a:t>was seen by angels,</a:t>
            </a:r>
            <a:br>
              <a:rPr lang="en-US" sz="3600" dirty="0"/>
            </a:br>
            <a:r>
              <a:rPr lang="en-US" sz="3600" dirty="0"/>
              <a:t>    was preached among the nations,</a:t>
            </a:r>
            <a:br>
              <a:rPr lang="en-US" sz="3600" dirty="0"/>
            </a:br>
            <a:r>
              <a:rPr lang="en-US" sz="3600" dirty="0"/>
              <a:t>was believed on in the world,</a:t>
            </a:r>
            <a:br>
              <a:rPr lang="en-US" sz="3600" dirty="0"/>
            </a:br>
            <a:r>
              <a:rPr lang="en-US" sz="3600" dirty="0"/>
              <a:t>    was taken up in glory.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770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erson herding a flock of sheep&#10;&#10;Description automatically generated with medium confidence">
            <a:extLst>
              <a:ext uri="{FF2B5EF4-FFF2-40B4-BE49-F238E27FC236}">
                <a16:creationId xmlns:a16="http://schemas.microsoft.com/office/drawing/2014/main" id="{DEF08E78-A8E2-DDB6-6576-2DB5E90F0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7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061BA-5E1A-5B36-A0FD-B007AD156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822961"/>
            <a:ext cx="9905998" cy="4968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Paul and Barnabas </a:t>
            </a:r>
            <a:r>
              <a:rPr lang="en-US" sz="4800" dirty="0">
                <a:solidFill>
                  <a:srgbClr val="FFC000"/>
                </a:solidFill>
              </a:rPr>
              <a:t>appointed elders for them in each church </a:t>
            </a:r>
            <a:r>
              <a:rPr lang="en-US" sz="4800" dirty="0"/>
              <a:t>and, with prayer and fasting, committed them to the Lord, in whom they had put their trust.</a:t>
            </a:r>
            <a:endParaRPr lang="en-US" sz="4000" dirty="0"/>
          </a:p>
          <a:p>
            <a:pPr marL="0" indent="0" algn="r">
              <a:buNone/>
            </a:pPr>
            <a:r>
              <a:rPr lang="en-US" sz="4400" dirty="0"/>
              <a:t>- Acts 14:23</a:t>
            </a:r>
          </a:p>
        </p:txBody>
      </p:sp>
    </p:spTree>
    <p:extLst>
      <p:ext uri="{BB962C8B-B14F-4D97-AF65-F5344CB8AC3E}">
        <p14:creationId xmlns:p14="http://schemas.microsoft.com/office/powerpoint/2010/main" val="179761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1E17-A55B-0A61-C28C-B86FE5A7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Noble Task (v.1)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565FB-CEE1-7C28-E0C9-00434A4EE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0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erson herding a flock of sheep&#10;&#10;Description automatically generated with medium confidence">
            <a:extLst>
              <a:ext uri="{FF2B5EF4-FFF2-40B4-BE49-F238E27FC236}">
                <a16:creationId xmlns:a16="http://schemas.microsoft.com/office/drawing/2014/main" id="{DEF08E78-A8E2-DDB6-6576-2DB5E90F0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061BA-5E1A-5B36-A0FD-B007AD156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822961"/>
            <a:ext cx="9905998" cy="4968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So Christ himself gave the apostles, the prophets, the evangelists, </a:t>
            </a:r>
            <a:r>
              <a:rPr lang="en-US" sz="4800" dirty="0">
                <a:solidFill>
                  <a:srgbClr val="FFC000"/>
                </a:solidFill>
              </a:rPr>
              <a:t>the pastors and teachers, to equip his people for works of service</a:t>
            </a:r>
            <a:r>
              <a:rPr lang="en-US" sz="4800" dirty="0"/>
              <a:t>, so that the body of Christ may be built up </a:t>
            </a:r>
          </a:p>
          <a:p>
            <a:pPr marL="0" indent="0" algn="ctr">
              <a:buNone/>
            </a:pPr>
            <a:r>
              <a:rPr lang="en-US" sz="4400" dirty="0"/>
              <a:t>- Ephesians 4:11-12</a:t>
            </a:r>
          </a:p>
        </p:txBody>
      </p:sp>
    </p:spTree>
    <p:extLst>
      <p:ext uri="{BB962C8B-B14F-4D97-AF65-F5344CB8AC3E}">
        <p14:creationId xmlns:p14="http://schemas.microsoft.com/office/powerpoint/2010/main" val="2667082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1E17-A55B-0A61-C28C-B86FE5A7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Noble Task (v.1)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565FB-CEE1-7C28-E0C9-00434A4EE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 you desire these tasks of serving the church? </a:t>
            </a:r>
          </a:p>
        </p:txBody>
      </p:sp>
    </p:spTree>
    <p:extLst>
      <p:ext uri="{BB962C8B-B14F-4D97-AF65-F5344CB8AC3E}">
        <p14:creationId xmlns:p14="http://schemas.microsoft.com/office/powerpoint/2010/main" val="74589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76F3-76BE-AAE4-EABD-E4DA48A2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Noble Character (v.2-12)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945C4-9107-978D-6083-1E0E6111B5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Above reproach</a:t>
            </a:r>
          </a:p>
          <a:p>
            <a:r>
              <a:rPr lang="en-US" sz="3200" dirty="0"/>
              <a:t>One woman man</a:t>
            </a:r>
          </a:p>
          <a:p>
            <a:r>
              <a:rPr lang="en-US" sz="3200" dirty="0"/>
              <a:t>Temperate and self-controlled</a:t>
            </a:r>
          </a:p>
          <a:p>
            <a:r>
              <a:rPr lang="en-US" sz="3200" dirty="0"/>
              <a:t>Respectable </a:t>
            </a:r>
          </a:p>
          <a:p>
            <a:r>
              <a:rPr lang="en-US" sz="3200" dirty="0"/>
              <a:t>Hospitable</a:t>
            </a:r>
          </a:p>
          <a:p>
            <a:r>
              <a:rPr lang="en-US" sz="3200" dirty="0"/>
              <a:t>Able to teach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3E6CF-6973-DDD5-7C49-88083B4B6D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Not given to drunkenness</a:t>
            </a:r>
          </a:p>
          <a:p>
            <a:r>
              <a:rPr lang="en-US" sz="3600" dirty="0"/>
              <a:t>Gentle</a:t>
            </a:r>
          </a:p>
          <a:p>
            <a:r>
              <a:rPr lang="en-US" sz="3600" dirty="0"/>
              <a:t>Not a lover of money</a:t>
            </a:r>
          </a:p>
          <a:p>
            <a:r>
              <a:rPr lang="en-US" sz="3600" dirty="0"/>
              <a:t>Respected in the family</a:t>
            </a:r>
          </a:p>
          <a:p>
            <a:r>
              <a:rPr lang="en-US" sz="3600" dirty="0"/>
              <a:t>Humble, not a recent convert</a:t>
            </a:r>
          </a:p>
        </p:txBody>
      </p:sp>
    </p:spTree>
    <p:extLst>
      <p:ext uri="{BB962C8B-B14F-4D97-AF65-F5344CB8AC3E}">
        <p14:creationId xmlns:p14="http://schemas.microsoft.com/office/powerpoint/2010/main" val="350105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1E17-A55B-0A61-C28C-B86FE5A7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Noble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565FB-CEE1-7C28-E0C9-00434A4EE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Which do you value more?  Ability or character? </a:t>
            </a:r>
          </a:p>
        </p:txBody>
      </p:sp>
    </p:spTree>
    <p:extLst>
      <p:ext uri="{BB962C8B-B14F-4D97-AF65-F5344CB8AC3E}">
        <p14:creationId xmlns:p14="http://schemas.microsoft.com/office/powerpoint/2010/main" val="1516034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408</Words>
  <Application>Microsoft Macintosh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 Timothy 3</vt:lpstr>
      <vt:lpstr>PowerPoint Presentation</vt:lpstr>
      <vt:lpstr>PowerPoint Presentation</vt:lpstr>
      <vt:lpstr>1.  Noble Task (v.1) </vt:lpstr>
      <vt:lpstr>PowerPoint Presentation</vt:lpstr>
      <vt:lpstr>PowerPoint Presentation</vt:lpstr>
      <vt:lpstr>1.  Noble Task (v.1) </vt:lpstr>
      <vt:lpstr>2.  Noble Character (v.2-12) </vt:lpstr>
      <vt:lpstr>2.  Noble character</vt:lpstr>
      <vt:lpstr>2.  Noble character</vt:lpstr>
      <vt:lpstr>3.  Noble House (v.14-16) </vt:lpstr>
      <vt:lpstr>Model of temple of Artemis, at Miniaturk Park, Istanbul</vt:lpstr>
      <vt:lpstr>PowerPoint Presentation</vt:lpstr>
      <vt:lpstr>3.  Noble House (v.14-16)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Timothy 3</dc:title>
  <dc:creator>Heewoo Han</dc:creator>
  <cp:lastModifiedBy>Heewoo Han</cp:lastModifiedBy>
  <cp:revision>2</cp:revision>
  <dcterms:created xsi:type="dcterms:W3CDTF">2022-10-28T08:36:41Z</dcterms:created>
  <dcterms:modified xsi:type="dcterms:W3CDTF">2022-10-29T07:37:41Z</dcterms:modified>
</cp:coreProperties>
</file>