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5" r:id="rId2"/>
    <p:sldId id="258" r:id="rId3"/>
    <p:sldId id="259" r:id="rId4"/>
    <p:sldId id="260" r:id="rId5"/>
    <p:sldId id="261" r:id="rId6"/>
    <p:sldId id="262" r:id="rId7"/>
    <p:sldId id="263" r:id="rId8"/>
    <p:sldId id="264" r:id="rId9"/>
    <p:sldId id="265" r:id="rId10"/>
    <p:sldId id="266" r:id="rId11"/>
    <p:sldId id="267" r:id="rId12"/>
    <p:sldId id="268" r:id="rId13"/>
    <p:sldId id="271" r:id="rId14"/>
    <p:sldId id="272" r:id="rId15"/>
    <p:sldId id="273"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12"/>
    <p:restoredTop sz="94661"/>
  </p:normalViewPr>
  <p:slideViewPr>
    <p:cSldViewPr snapToGrid="0">
      <p:cViewPr varScale="1">
        <p:scale>
          <a:sx n="86" d="100"/>
          <a:sy n="86" d="100"/>
        </p:scale>
        <p:origin x="224" y="10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9A0DC49-C37C-DE49-80B7-82239DF0CD10}" type="datetimeFigureOut">
              <a:rPr lang="en-US" smtClean="0"/>
              <a:t>10/22/22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2535688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9A0DC49-C37C-DE49-80B7-82239DF0CD10}" type="datetimeFigureOut">
              <a:rPr lang="en-US" smtClean="0"/>
              <a:t>10/22/22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1953617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9A0DC49-C37C-DE49-80B7-82239DF0CD10}" type="datetimeFigureOut">
              <a:rPr lang="en-US" smtClean="0"/>
              <a:t>10/22/22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3460832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9A0DC49-C37C-DE49-80B7-82239DF0CD10}" type="datetimeFigureOut">
              <a:rPr lang="en-US" smtClean="0"/>
              <a:t>10/22/22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61297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9A0DC49-C37C-DE49-80B7-82239DF0CD10}" type="datetimeFigureOut">
              <a:rPr lang="en-US" smtClean="0"/>
              <a:t>10/22/22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1427355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9A0DC49-C37C-DE49-80B7-82239DF0CD10}" type="datetimeFigureOut">
              <a:rPr lang="en-US" smtClean="0"/>
              <a:t>10/22/22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321485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9A0DC49-C37C-DE49-80B7-82239DF0CD10}" type="datetimeFigureOut">
              <a:rPr lang="en-US" smtClean="0"/>
              <a:t>10/22/22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793958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9A0DC49-C37C-DE49-80B7-82239DF0CD10}" type="datetimeFigureOut">
              <a:rPr lang="en-US" smtClean="0"/>
              <a:t>10/22/22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3927978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A0DC49-C37C-DE49-80B7-82239DF0CD10}" type="datetimeFigureOut">
              <a:rPr lang="en-US" smtClean="0"/>
              <a:t>10/22/22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926303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9A0DC49-C37C-DE49-80B7-82239DF0CD10}" type="datetimeFigureOut">
              <a:rPr lang="en-US" smtClean="0"/>
              <a:t>10/22/22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318799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9A0DC49-C37C-DE49-80B7-82239DF0CD10}" type="datetimeFigureOut">
              <a:rPr lang="en-US" smtClean="0"/>
              <a:t>10/22/22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FF704-B92E-234B-9FF0-FABE54ABD669}" type="slidenum">
              <a:rPr lang="en-US" smtClean="0"/>
              <a:t>‹#›</a:t>
            </a:fld>
            <a:endParaRPr lang="en-US"/>
          </a:p>
        </p:txBody>
      </p:sp>
    </p:spTree>
    <p:extLst>
      <p:ext uri="{BB962C8B-B14F-4D97-AF65-F5344CB8AC3E}">
        <p14:creationId xmlns:p14="http://schemas.microsoft.com/office/powerpoint/2010/main" val="1461080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0DC49-C37C-DE49-80B7-82239DF0CD10}" type="datetimeFigureOut">
              <a:rPr lang="en-US" smtClean="0"/>
              <a:t>10/22/22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FF704-B92E-234B-9FF0-FABE54ABD669}" type="slidenum">
              <a:rPr lang="en-US" smtClean="0"/>
              <a:t>‹#›</a:t>
            </a:fld>
            <a:endParaRPr lang="en-US"/>
          </a:p>
        </p:txBody>
      </p:sp>
    </p:spTree>
    <p:extLst>
      <p:ext uri="{BB962C8B-B14F-4D97-AF65-F5344CB8AC3E}">
        <p14:creationId xmlns:p14="http://schemas.microsoft.com/office/powerpoint/2010/main" val="301857066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8E206-2199-A327-D39A-5CABF15BDD0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F33D638-2FFB-9342-20D9-573F65AFF8F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04621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3.  Men Known for Praying (v.8) </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a:bodyPr>
          <a:lstStyle/>
          <a:p>
            <a:r>
              <a:rPr lang="en-US" sz="3600" dirty="0"/>
              <a:t>8 Therefore I want the men everywhere to pray, lifting up holy hands without anger or disputing. </a:t>
            </a:r>
          </a:p>
        </p:txBody>
      </p:sp>
    </p:spTree>
    <p:extLst>
      <p:ext uri="{BB962C8B-B14F-4D97-AF65-F5344CB8AC3E}">
        <p14:creationId xmlns:p14="http://schemas.microsoft.com/office/powerpoint/2010/main" val="4030065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F5A0E4-7153-6139-4815-AC20A8B5F8E5}"/>
              </a:ext>
            </a:extLst>
          </p:cNvPr>
          <p:cNvSpPr>
            <a:spLocks noGrp="1"/>
          </p:cNvSpPr>
          <p:nvPr>
            <p:ph idx="1"/>
          </p:nvPr>
        </p:nvSpPr>
        <p:spPr>
          <a:xfrm>
            <a:off x="838200" y="890337"/>
            <a:ext cx="10515600" cy="5286626"/>
          </a:xfrm>
        </p:spPr>
        <p:txBody>
          <a:bodyPr>
            <a:normAutofit fontScale="92500"/>
          </a:bodyPr>
          <a:lstStyle/>
          <a:p>
            <a:pPr marL="0" indent="0" algn="ctr">
              <a:buNone/>
            </a:pPr>
            <a:r>
              <a:rPr lang="en-US" sz="4800" dirty="0">
                <a:latin typeface="Calibri" panose="020F0502020204030204" pitchFamily="34" charset="0"/>
                <a:cs typeface="Calibri" panose="020F0502020204030204" pitchFamily="34" charset="0"/>
              </a:rPr>
              <a:t>“The potency of prayer has subdued the strength of fire. It has bridled the rage of lions. It has expelled demons. It has broken the chains of death. It has assuaged diseases. It has rescued cities from destruction. It has stopped the sun in its course. It has arrested the progress of the thunderbolt.”</a:t>
            </a:r>
          </a:p>
          <a:p>
            <a:pPr marL="0" indent="0" algn="ctr">
              <a:buNone/>
            </a:pPr>
            <a:r>
              <a:rPr lang="en-US" sz="4800" dirty="0">
                <a:latin typeface="Calibri" panose="020F0502020204030204" pitchFamily="34" charset="0"/>
                <a:cs typeface="Calibri" panose="020F0502020204030204" pitchFamily="34" charset="0"/>
              </a:rPr>
              <a:t>- St. Chrysostom</a:t>
            </a:r>
          </a:p>
        </p:txBody>
      </p:sp>
    </p:spTree>
    <p:extLst>
      <p:ext uri="{BB962C8B-B14F-4D97-AF65-F5344CB8AC3E}">
        <p14:creationId xmlns:p14="http://schemas.microsoft.com/office/powerpoint/2010/main" val="2435152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4.  Women Adorned with Good Deeds (v.9-10)</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a:bodyPr>
          <a:lstStyle/>
          <a:p>
            <a:r>
              <a:rPr lang="en-US" sz="4000" dirty="0"/>
              <a:t> 9 I also want the women to dress modestly, with decency and propriety, </a:t>
            </a:r>
            <a:r>
              <a:rPr lang="en-US" sz="4000" dirty="0">
                <a:solidFill>
                  <a:srgbClr val="FFC000"/>
                </a:solidFill>
              </a:rPr>
              <a:t>adorning themselves</a:t>
            </a:r>
            <a:r>
              <a:rPr lang="en-US" sz="4000" dirty="0"/>
              <a:t>, not with elaborate hairstyles or gold or pearls or expensive clothes, 10 but </a:t>
            </a:r>
            <a:r>
              <a:rPr lang="en-US" sz="4000" dirty="0">
                <a:solidFill>
                  <a:srgbClr val="FFC000"/>
                </a:solidFill>
              </a:rPr>
              <a:t>with good deeds</a:t>
            </a:r>
            <a:r>
              <a:rPr lang="en-US" sz="4000" dirty="0"/>
              <a:t>, appropriate for women who profess to worship God. </a:t>
            </a:r>
          </a:p>
        </p:txBody>
      </p:sp>
    </p:spTree>
    <p:extLst>
      <p:ext uri="{BB962C8B-B14F-4D97-AF65-F5344CB8AC3E}">
        <p14:creationId xmlns:p14="http://schemas.microsoft.com/office/powerpoint/2010/main" val="2864656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5.  Order in Worship</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fontScale="92500" lnSpcReduction="10000"/>
          </a:bodyPr>
          <a:lstStyle/>
          <a:p>
            <a:r>
              <a:rPr lang="en-US" sz="4000" dirty="0"/>
              <a:t>11 A woman [wife] should learn in quietness and full submission. 12 I do not permit a woman to teach or to assume authority over a man;[husband] she must be quiet. 13 For Adam was formed first, then Eve. 14 And Adam was not the one deceived; it was the woman who was deceived and became a sinner. 15 But women[c] will be saved through childbearing—if they continue in faith, love and holiness with propriety.</a:t>
            </a:r>
          </a:p>
        </p:txBody>
      </p:sp>
    </p:spTree>
    <p:extLst>
      <p:ext uri="{BB962C8B-B14F-4D97-AF65-F5344CB8AC3E}">
        <p14:creationId xmlns:p14="http://schemas.microsoft.com/office/powerpoint/2010/main" val="170705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5" name="Rectangle 410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100" name="Picture 4" descr="Visiting Ephesus and the Temple of Artemis - Jet Set Together">
            <a:extLst>
              <a:ext uri="{FF2B5EF4-FFF2-40B4-BE49-F238E27FC236}">
                <a16:creationId xmlns:a16="http://schemas.microsoft.com/office/drawing/2014/main" id="{2186E632-A74A-8502-960B-A09448AF4436}"/>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542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5495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5.  Order in Worship</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fontScale="92500" lnSpcReduction="10000"/>
          </a:bodyPr>
          <a:lstStyle/>
          <a:p>
            <a:r>
              <a:rPr lang="en-US" sz="4000" dirty="0"/>
              <a:t>11 A woman [wife] should learn in quietness and full submission. </a:t>
            </a:r>
            <a:r>
              <a:rPr lang="en-US" sz="4000" dirty="0">
                <a:solidFill>
                  <a:srgbClr val="FFC000"/>
                </a:solidFill>
              </a:rPr>
              <a:t>12 I do not permit a woman to teach or to assume authority over a man;[husband] </a:t>
            </a:r>
            <a:r>
              <a:rPr lang="en-US" sz="4000" dirty="0"/>
              <a:t>she must be quiet. 13 For Adam was formed first, then Eve. 14 And Adam was not the one deceived; it was the woman who was deceived and became a sinner. 15 But women[c] will be saved through childbearing—if they continue in faith, love and holiness with propriety.</a:t>
            </a:r>
          </a:p>
        </p:txBody>
      </p:sp>
    </p:spTree>
    <p:extLst>
      <p:ext uri="{BB962C8B-B14F-4D97-AF65-F5344CB8AC3E}">
        <p14:creationId xmlns:p14="http://schemas.microsoft.com/office/powerpoint/2010/main" val="1117343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5.  Order in Worship</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fontScale="85000" lnSpcReduction="20000"/>
          </a:bodyPr>
          <a:lstStyle/>
          <a:p>
            <a:pPr marL="0" indent="0">
              <a:buNone/>
            </a:pPr>
            <a:r>
              <a:rPr lang="en-US" sz="4000" dirty="0"/>
              <a:t>Women speaking in the Bible </a:t>
            </a:r>
          </a:p>
          <a:p>
            <a:r>
              <a:rPr lang="en-US" sz="4000" dirty="0"/>
              <a:t>Miriam and Deborah (among others)</a:t>
            </a:r>
          </a:p>
          <a:p>
            <a:r>
              <a:rPr lang="en-US" sz="4000" dirty="0"/>
              <a:t>“Sons and daughters will prophesy” (Joel 2:28)</a:t>
            </a:r>
          </a:p>
          <a:p>
            <a:r>
              <a:rPr lang="en-US" sz="4000" dirty="0"/>
              <a:t>Philips daughters (Acts 21:9)</a:t>
            </a:r>
          </a:p>
          <a:p>
            <a:r>
              <a:rPr lang="en-US" sz="4000" dirty="0"/>
              <a:t>Priscilla (Acts 18:2, 18, 26; Rom 16:3; 1 Cor 16:19; 2 Tim 4:19)</a:t>
            </a:r>
          </a:p>
          <a:p>
            <a:r>
              <a:rPr lang="en-US" sz="4000" dirty="0"/>
              <a:t>Phoebe (Romans 16:2)</a:t>
            </a:r>
          </a:p>
          <a:p>
            <a:r>
              <a:rPr lang="en-US" sz="4000" dirty="0" err="1"/>
              <a:t>Junia</a:t>
            </a:r>
            <a:r>
              <a:rPr lang="en-US" sz="4000" dirty="0"/>
              <a:t> (Romans 16:7)</a:t>
            </a:r>
          </a:p>
          <a:p>
            <a:r>
              <a:rPr lang="en-US" sz="4000" dirty="0"/>
              <a:t>Women in Corinth (1 Cor 11) </a:t>
            </a:r>
          </a:p>
        </p:txBody>
      </p:sp>
    </p:spTree>
    <p:extLst>
      <p:ext uri="{BB962C8B-B14F-4D97-AF65-F5344CB8AC3E}">
        <p14:creationId xmlns:p14="http://schemas.microsoft.com/office/powerpoint/2010/main" val="359429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A90762-F5A2-B4A4-9500-14E8CF9FC431}"/>
              </a:ext>
            </a:extLst>
          </p:cNvPr>
          <p:cNvSpPr>
            <a:spLocks noGrp="1"/>
          </p:cNvSpPr>
          <p:nvPr>
            <p:ph idx="1"/>
          </p:nvPr>
        </p:nvSpPr>
        <p:spPr>
          <a:xfrm>
            <a:off x="838200" y="633046"/>
            <a:ext cx="10515600" cy="5543917"/>
          </a:xfrm>
        </p:spPr>
        <p:txBody>
          <a:bodyPr>
            <a:normAutofit/>
          </a:bodyPr>
          <a:lstStyle/>
          <a:p>
            <a:r>
              <a:rPr lang="en-US" sz="5400" dirty="0"/>
              <a:t>Men in Shatin Church are…</a:t>
            </a:r>
          </a:p>
          <a:p>
            <a:r>
              <a:rPr lang="en-US" sz="5400" dirty="0"/>
              <a:t>Women in Shatin Church are…</a:t>
            </a:r>
          </a:p>
          <a:p>
            <a:r>
              <a:rPr lang="en-US" sz="5400" dirty="0"/>
              <a:t>Shatin Church is known for…</a:t>
            </a:r>
          </a:p>
        </p:txBody>
      </p:sp>
    </p:spTree>
    <p:extLst>
      <p:ext uri="{BB962C8B-B14F-4D97-AF65-F5344CB8AC3E}">
        <p14:creationId xmlns:p14="http://schemas.microsoft.com/office/powerpoint/2010/main" val="485088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1. Priority of the Gospel (v.3-7)</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98368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F5A0E4-7153-6139-4815-AC20A8B5F8E5}"/>
              </a:ext>
            </a:extLst>
          </p:cNvPr>
          <p:cNvSpPr>
            <a:spLocks noGrp="1"/>
          </p:cNvSpPr>
          <p:nvPr>
            <p:ph idx="1"/>
          </p:nvPr>
        </p:nvSpPr>
        <p:spPr>
          <a:xfrm>
            <a:off x="838200" y="890337"/>
            <a:ext cx="10515600" cy="5286626"/>
          </a:xfrm>
        </p:spPr>
        <p:txBody>
          <a:bodyPr>
            <a:normAutofit/>
          </a:bodyPr>
          <a:lstStyle/>
          <a:p>
            <a:pPr marL="0" indent="0" algn="ctr">
              <a:buNone/>
            </a:pPr>
            <a:r>
              <a:rPr lang="en-HK" sz="3600" b="0" i="0" dirty="0">
                <a:effectLst/>
                <a:latin typeface="Calibri" panose="020F0502020204030204" pitchFamily="34" charset="0"/>
                <a:cs typeface="Calibri" panose="020F0502020204030204" pitchFamily="34" charset="0"/>
              </a:rPr>
              <a:t>3 This is good, and pleases God our </a:t>
            </a:r>
            <a:r>
              <a:rPr lang="en-HK" sz="3600" b="0" i="0" dirty="0" err="1">
                <a:effectLst/>
                <a:latin typeface="Calibri" panose="020F0502020204030204" pitchFamily="34" charset="0"/>
                <a:cs typeface="Calibri" panose="020F0502020204030204" pitchFamily="34" charset="0"/>
              </a:rPr>
              <a:t>Savior</a:t>
            </a:r>
            <a:r>
              <a:rPr lang="en-HK" sz="3600" b="0" i="0" dirty="0">
                <a:effectLst/>
                <a:latin typeface="Calibri" panose="020F0502020204030204" pitchFamily="34" charset="0"/>
                <a:cs typeface="Calibri" panose="020F0502020204030204" pitchFamily="34" charset="0"/>
              </a:rPr>
              <a:t>, 4 </a:t>
            </a:r>
            <a:r>
              <a:rPr lang="en-HK" sz="3600" b="0" i="0" dirty="0">
                <a:solidFill>
                  <a:srgbClr val="FFC000"/>
                </a:solidFill>
                <a:effectLst/>
                <a:latin typeface="Calibri" panose="020F0502020204030204" pitchFamily="34" charset="0"/>
                <a:cs typeface="Calibri" panose="020F0502020204030204" pitchFamily="34" charset="0"/>
              </a:rPr>
              <a:t>who wants all people to be saved </a:t>
            </a:r>
            <a:r>
              <a:rPr lang="en-HK" sz="3600" b="0" i="0" dirty="0">
                <a:effectLst/>
                <a:latin typeface="Calibri" panose="020F0502020204030204" pitchFamily="34" charset="0"/>
                <a:cs typeface="Calibri" panose="020F0502020204030204" pitchFamily="34" charset="0"/>
              </a:rPr>
              <a:t>and to come to a knowledge of the truth. 5 For there is </a:t>
            </a:r>
            <a:r>
              <a:rPr lang="en-HK" sz="3600" b="0" i="0" dirty="0">
                <a:solidFill>
                  <a:srgbClr val="FFC000"/>
                </a:solidFill>
                <a:effectLst/>
                <a:latin typeface="Calibri" panose="020F0502020204030204" pitchFamily="34" charset="0"/>
                <a:cs typeface="Calibri" panose="020F0502020204030204" pitchFamily="34" charset="0"/>
              </a:rPr>
              <a:t>one God and one mediator </a:t>
            </a:r>
            <a:r>
              <a:rPr lang="en-HK" sz="3600" b="0" i="0" dirty="0">
                <a:effectLst/>
                <a:latin typeface="Calibri" panose="020F0502020204030204" pitchFamily="34" charset="0"/>
                <a:cs typeface="Calibri" panose="020F0502020204030204" pitchFamily="34" charset="0"/>
              </a:rPr>
              <a:t>between God and mankind, the man Christ Jesus, 6 who gave himself as a </a:t>
            </a:r>
            <a:r>
              <a:rPr lang="en-HK" sz="3600" b="0" i="0" dirty="0">
                <a:solidFill>
                  <a:srgbClr val="FFC000"/>
                </a:solidFill>
                <a:effectLst/>
                <a:latin typeface="Calibri" panose="020F0502020204030204" pitchFamily="34" charset="0"/>
                <a:cs typeface="Calibri" panose="020F0502020204030204" pitchFamily="34" charset="0"/>
              </a:rPr>
              <a:t>ransom for all people</a:t>
            </a:r>
            <a:r>
              <a:rPr lang="en-HK" sz="3600" b="0" i="0" dirty="0">
                <a:effectLst/>
                <a:latin typeface="Calibri" panose="020F0502020204030204" pitchFamily="34" charset="0"/>
                <a:cs typeface="Calibri" panose="020F0502020204030204" pitchFamily="34" charset="0"/>
              </a:rPr>
              <a:t>. This has now been witnessed to at the proper time. 7 And for this purpose I was appointed </a:t>
            </a:r>
            <a:r>
              <a:rPr lang="en-HK" sz="3600" b="0" i="0" dirty="0">
                <a:solidFill>
                  <a:srgbClr val="FFC000"/>
                </a:solidFill>
                <a:effectLst/>
                <a:latin typeface="Calibri" panose="020F0502020204030204" pitchFamily="34" charset="0"/>
                <a:cs typeface="Calibri" panose="020F0502020204030204" pitchFamily="34" charset="0"/>
              </a:rPr>
              <a:t>a herald </a:t>
            </a:r>
            <a:r>
              <a:rPr lang="en-HK" sz="3600" b="0" i="0" dirty="0">
                <a:effectLst/>
                <a:latin typeface="Calibri" panose="020F0502020204030204" pitchFamily="34" charset="0"/>
                <a:cs typeface="Calibri" panose="020F0502020204030204" pitchFamily="34" charset="0"/>
              </a:rPr>
              <a:t>and </a:t>
            </a:r>
            <a:r>
              <a:rPr lang="en-HK" sz="3600" b="0" i="0" dirty="0">
                <a:solidFill>
                  <a:srgbClr val="FFC000"/>
                </a:solidFill>
                <a:effectLst/>
                <a:latin typeface="Calibri" panose="020F0502020204030204" pitchFamily="34" charset="0"/>
                <a:cs typeface="Calibri" panose="020F0502020204030204" pitchFamily="34" charset="0"/>
              </a:rPr>
              <a:t>an apostle</a:t>
            </a:r>
            <a:r>
              <a:rPr lang="en-HK" sz="3600" b="0" i="0" dirty="0">
                <a:effectLst/>
                <a:latin typeface="Calibri" panose="020F0502020204030204" pitchFamily="34" charset="0"/>
                <a:cs typeface="Calibri" panose="020F0502020204030204" pitchFamily="34" charset="0"/>
              </a:rPr>
              <a:t>—I am telling the truth, I am not lying—and a true and faithful teacher of the Gentiles.</a:t>
            </a:r>
            <a:endParaRPr lang="en-US" sz="4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47584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My Takeaways Of Netflix' “Tidying Up With Marie Kondo”">
            <a:extLst>
              <a:ext uri="{FF2B5EF4-FFF2-40B4-BE49-F238E27FC236}">
                <a16:creationId xmlns:a16="http://schemas.microsoft.com/office/drawing/2014/main" id="{61848F80-6850-3707-EEE6-E75D3385C99C}"/>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2648" b="-1"/>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3944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1. Priority of the Gospel (v.3-7)</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a:bodyPr>
          <a:lstStyle/>
          <a:p>
            <a:r>
              <a:rPr lang="en-US" sz="5400" dirty="0"/>
              <a:t>Does it further the gospel? </a:t>
            </a:r>
          </a:p>
        </p:txBody>
      </p:sp>
    </p:spTree>
    <p:extLst>
      <p:ext uri="{BB962C8B-B14F-4D97-AF65-F5344CB8AC3E}">
        <p14:creationId xmlns:p14="http://schemas.microsoft.com/office/powerpoint/2010/main" val="1426005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2. Church Praying for the World  (v.1-2) </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a:bodyPr>
          <a:lstStyle/>
          <a:p>
            <a:r>
              <a:rPr lang="en-US" sz="3200" dirty="0"/>
              <a:t>2 I urge, then, first of all, that petitions, prayers, intercession and thanksgiving be made for all people— 2 for kings and all those in authority, that we may live peaceful and quiet lives in all godliness and holiness. 3 This is good, and pleases God our Savior, 4 who wants all people to be saved</a:t>
            </a:r>
          </a:p>
        </p:txBody>
      </p:sp>
    </p:spTree>
    <p:extLst>
      <p:ext uri="{BB962C8B-B14F-4D97-AF65-F5344CB8AC3E}">
        <p14:creationId xmlns:p14="http://schemas.microsoft.com/office/powerpoint/2010/main" val="3740682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D9CA-1F21-A3C3-5C68-AD0D675B0DA9}"/>
              </a:ext>
            </a:extLst>
          </p:cNvPr>
          <p:cNvSpPr>
            <a:spLocks noGrp="1"/>
          </p:cNvSpPr>
          <p:nvPr>
            <p:ph type="title"/>
          </p:nvPr>
        </p:nvSpPr>
        <p:spPr/>
        <p:txBody>
          <a:bodyPr/>
          <a:lstStyle/>
          <a:p>
            <a:r>
              <a:rPr lang="en-US" dirty="0"/>
              <a:t>2. Church Praying for the World  (v.1-2) </a:t>
            </a:r>
          </a:p>
        </p:txBody>
      </p:sp>
      <p:sp>
        <p:nvSpPr>
          <p:cNvPr id="3" name="Content Placeholder 2">
            <a:extLst>
              <a:ext uri="{FF2B5EF4-FFF2-40B4-BE49-F238E27FC236}">
                <a16:creationId xmlns:a16="http://schemas.microsoft.com/office/drawing/2014/main" id="{5E032A43-9CBC-9C55-2014-A4A7B50F97E2}"/>
              </a:ext>
            </a:extLst>
          </p:cNvPr>
          <p:cNvSpPr>
            <a:spLocks noGrp="1"/>
          </p:cNvSpPr>
          <p:nvPr>
            <p:ph idx="1"/>
          </p:nvPr>
        </p:nvSpPr>
        <p:spPr/>
        <p:txBody>
          <a:bodyPr>
            <a:normAutofit/>
          </a:bodyPr>
          <a:lstStyle/>
          <a:p>
            <a:r>
              <a:rPr lang="en-US" sz="3200" dirty="0"/>
              <a:t>2 I urge, then, first of all, that petitions, prayers, intercession and thanksgiving be made for all people— 2 for kings and all those in authority, that we may live peaceful and quiet lives in all godliness and holiness. 3 </a:t>
            </a:r>
            <a:r>
              <a:rPr lang="en-US" sz="3200" dirty="0">
                <a:solidFill>
                  <a:srgbClr val="FFC000"/>
                </a:solidFill>
              </a:rPr>
              <a:t>This is good, and pleases God our Savior, 4 who wants all people to be saved</a:t>
            </a:r>
          </a:p>
        </p:txBody>
      </p:sp>
    </p:spTree>
    <p:extLst>
      <p:ext uri="{BB962C8B-B14F-4D97-AF65-F5344CB8AC3E}">
        <p14:creationId xmlns:p14="http://schemas.microsoft.com/office/powerpoint/2010/main" val="512834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050" name="Picture 2" descr="Has the war in Ukraine reached a turning point? - ABC News">
            <a:extLst>
              <a:ext uri="{FF2B5EF4-FFF2-40B4-BE49-F238E27FC236}">
                <a16:creationId xmlns:a16="http://schemas.microsoft.com/office/drawing/2014/main" id="{FFF978C5-C473-8705-E547-4037DC51DFA3}"/>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19"/>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7822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21</TotalTime>
  <Words>730</Words>
  <Application>Microsoft Macintosh PowerPoint</Application>
  <PresentationFormat>Widescreen</PresentationFormat>
  <Paragraphs>30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1. Priority of the Gospel (v.3-7)</vt:lpstr>
      <vt:lpstr>PowerPoint Presentation</vt:lpstr>
      <vt:lpstr>PowerPoint Presentation</vt:lpstr>
      <vt:lpstr>1. Priority of the Gospel (v.3-7)</vt:lpstr>
      <vt:lpstr>2. Church Praying for the World  (v.1-2) </vt:lpstr>
      <vt:lpstr>2. Church Praying for the World  (v.1-2) </vt:lpstr>
      <vt:lpstr>PowerPoint Presentation</vt:lpstr>
      <vt:lpstr>3.  Men Known for Praying (v.8) </vt:lpstr>
      <vt:lpstr>PowerPoint Presentation</vt:lpstr>
      <vt:lpstr>4.  Women Adorned with Good Deeds (v.9-10)</vt:lpstr>
      <vt:lpstr>5.  Order in Worship</vt:lpstr>
      <vt:lpstr>PowerPoint Presentation</vt:lpstr>
      <vt:lpstr>5.  Order in Worship</vt:lpstr>
      <vt:lpstr>5.  Order in Worship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Heewoo Han</dc:creator>
  <cp:lastModifiedBy>Heewoo Han</cp:lastModifiedBy>
  <cp:revision>3</cp:revision>
  <dcterms:created xsi:type="dcterms:W3CDTF">2022-10-22T07:51:37Z</dcterms:created>
  <dcterms:modified xsi:type="dcterms:W3CDTF">2022-10-22T08:13:03Z</dcterms:modified>
</cp:coreProperties>
</file>