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2" r:id="rId5"/>
    <p:sldId id="264" r:id="rId6"/>
    <p:sldId id="266" r:id="rId7"/>
    <p:sldId id="258" r:id="rId8"/>
    <p:sldId id="267" r:id="rId9"/>
    <p:sldId id="268" r:id="rId10"/>
    <p:sldId id="272" r:id="rId11"/>
    <p:sldId id="275" r:id="rId12"/>
    <p:sldId id="273" r:id="rId13"/>
    <p:sldId id="276" r:id="rId14"/>
    <p:sldId id="277" r:id="rId15"/>
    <p:sldId id="274" r:id="rId16"/>
    <p:sldId id="278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CAA"/>
    <a:srgbClr val="DDDDDD"/>
    <a:srgbClr val="1E3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94"/>
  </p:normalViewPr>
  <p:slideViewPr>
    <p:cSldViewPr snapToGrid="0" snapToObjects="1">
      <p:cViewPr varScale="1">
        <p:scale>
          <a:sx n="57" d="100"/>
          <a:sy n="57" d="100"/>
        </p:scale>
        <p:origin x="2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eingGodsPpl_inGodlessWorld_PPT_Cover_16x9.jpg" descr="BeingGodsPpl_inGodlessWorld_PPT_Cover_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" y="0"/>
            <a:ext cx="2437926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eingGodsPpl_inGodlessWorld_PPT_6_16x9 .jpg" descr="BeingGodsPpl_inGodlessWorld_PPT_6_16x9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0"/>
            <a:ext cx="16209180" cy="91194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9E3ED-BBDA-F946-AB3F-EE32BBDB04BB}"/>
              </a:ext>
            </a:extLst>
          </p:cNvPr>
          <p:cNvSpPr txBox="1"/>
          <p:nvPr/>
        </p:nvSpPr>
        <p:spPr>
          <a:xfrm>
            <a:off x="1343025" y="1839008"/>
            <a:ext cx="22259925" cy="8066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15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Put down your roots.</a:t>
            </a:r>
          </a:p>
          <a:p>
            <a:pPr marL="514350" marR="0" indent="-51435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1500" dirty="0">
                <a:solidFill>
                  <a:schemeClr val="bg1"/>
                </a:solidFill>
              </a:rPr>
              <a:t>  Seek the welfare of the city.</a:t>
            </a:r>
          </a:p>
          <a:p>
            <a:pPr marL="514350" marR="0" indent="-51435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1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Pray for the </a:t>
            </a:r>
            <a:r>
              <a:rPr lang="en-US" sz="11500" dirty="0">
                <a:solidFill>
                  <a:schemeClr val="bg1"/>
                </a:solidFill>
              </a:rPr>
              <a:t>city</a:t>
            </a:r>
            <a:endParaRPr kumimoji="0" lang="en-US" sz="115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559385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eingGodsPpl_inGodlessWorld_PPT_6_16x9 .jpg" descr="BeingGodsPpl_inGodlessWorld_PPT_6_16x9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0"/>
            <a:ext cx="16209180" cy="91194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9E3ED-BBDA-F946-AB3F-EE32BBDB04BB}"/>
              </a:ext>
            </a:extLst>
          </p:cNvPr>
          <p:cNvSpPr txBox="1"/>
          <p:nvPr/>
        </p:nvSpPr>
        <p:spPr>
          <a:xfrm>
            <a:off x="485775" y="0"/>
            <a:ext cx="17487900" cy="2757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15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1.  Put down your roots.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512B4-2F6A-7A47-9CE8-02E2DF6814F2}"/>
              </a:ext>
            </a:extLst>
          </p:cNvPr>
          <p:cNvSpPr txBox="1"/>
          <p:nvPr/>
        </p:nvSpPr>
        <p:spPr>
          <a:xfrm>
            <a:off x="1343025" y="2938483"/>
            <a:ext cx="21688425" cy="9582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8000" baseline="30000" dirty="0">
                <a:solidFill>
                  <a:schemeClr val="tx1"/>
                </a:solidFill>
              </a:rPr>
              <a:t>“5</a:t>
            </a:r>
            <a:r>
              <a:rPr lang="en-US" sz="8000" dirty="0">
                <a:solidFill>
                  <a:schemeClr val="tx1"/>
                </a:solidFill>
              </a:rPr>
              <a:t>Build houses and live in them; plant gardens and eat their produce. </a:t>
            </a:r>
            <a:r>
              <a:rPr lang="en-US" sz="8000" baseline="30000" dirty="0">
                <a:solidFill>
                  <a:schemeClr val="tx1"/>
                </a:solidFill>
              </a:rPr>
              <a:t>6 </a:t>
            </a:r>
            <a:r>
              <a:rPr lang="en-US" sz="8000" dirty="0">
                <a:solidFill>
                  <a:schemeClr val="tx1"/>
                </a:solidFill>
              </a:rPr>
              <a:t>Take wives and have sons and daughters; take wives for your sons, and give your daughters in marriage, that they may bear sons and daughters; multiply there, and do not decrease.</a:t>
            </a:r>
            <a:r>
              <a:rPr lang="en-ZA" sz="8000" dirty="0">
                <a:solidFill>
                  <a:schemeClr val="tx1"/>
                </a:solidFill>
              </a:rPr>
              <a:t>”</a:t>
            </a:r>
            <a:endParaRPr kumimoji="0" lang="en-US" sz="8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051E2E-343F-0146-A69D-790FC9984778}"/>
              </a:ext>
            </a:extLst>
          </p:cNvPr>
          <p:cNvCxnSpPr>
            <a:cxnSpLocks/>
          </p:cNvCxnSpPr>
          <p:nvPr/>
        </p:nvCxnSpPr>
        <p:spPr>
          <a:xfrm>
            <a:off x="1147763" y="2594620"/>
            <a:ext cx="16825912" cy="0"/>
          </a:xfrm>
          <a:prstGeom prst="line">
            <a:avLst/>
          </a:prstGeom>
          <a:noFill/>
          <a:ln w="92075" cap="flat">
            <a:solidFill>
              <a:srgbClr val="4C9CA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433063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eingGodsPpl_inGodlessWorld_PPT_6_16x9 .jpg" descr="BeingGodsPpl_inGodlessWorld_PPT_6_16x9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0"/>
            <a:ext cx="16209180" cy="91194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9E3ED-BBDA-F946-AB3F-EE32BBDB04BB}"/>
              </a:ext>
            </a:extLst>
          </p:cNvPr>
          <p:cNvSpPr txBox="1"/>
          <p:nvPr/>
        </p:nvSpPr>
        <p:spPr>
          <a:xfrm>
            <a:off x="1343025" y="1839008"/>
            <a:ext cx="22259925" cy="8066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15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Put down your roots.</a:t>
            </a:r>
          </a:p>
          <a:p>
            <a:pPr marL="514350" marR="0" indent="-51435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1500" dirty="0">
                <a:solidFill>
                  <a:schemeClr val="tx1"/>
                </a:solidFill>
              </a:rPr>
              <a:t>  Seek the welfare of the city.</a:t>
            </a:r>
          </a:p>
          <a:p>
            <a:pPr marL="514350" marR="0" indent="-51435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1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Pray for the </a:t>
            </a:r>
            <a:r>
              <a:rPr lang="en-US" sz="11500" dirty="0">
                <a:solidFill>
                  <a:schemeClr val="bg1"/>
                </a:solidFill>
              </a:rPr>
              <a:t>city</a:t>
            </a:r>
            <a:endParaRPr kumimoji="0" lang="en-US" sz="115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497641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eingGodsPpl_inGodlessWorld_PPT_6_16x9 .jpg" descr="BeingGodsPpl_inGodlessWorld_PPT_6_16x9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0"/>
            <a:ext cx="16209180" cy="91194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9E3ED-BBDA-F946-AB3F-EE32BBDB04BB}"/>
              </a:ext>
            </a:extLst>
          </p:cNvPr>
          <p:cNvSpPr txBox="1"/>
          <p:nvPr/>
        </p:nvSpPr>
        <p:spPr>
          <a:xfrm>
            <a:off x="1147763" y="632634"/>
            <a:ext cx="21883687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05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2.  Seek the welfare of the </a:t>
            </a:r>
          </a:p>
          <a:p>
            <a:pPr marR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05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512B4-2F6A-7A47-9CE8-02E2DF6814F2}"/>
              </a:ext>
            </a:extLst>
          </p:cNvPr>
          <p:cNvSpPr txBox="1"/>
          <p:nvPr/>
        </p:nvSpPr>
        <p:spPr>
          <a:xfrm>
            <a:off x="1343025" y="5646917"/>
            <a:ext cx="21688425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8000" i="1" baseline="30000" dirty="0"/>
              <a:t>7 </a:t>
            </a:r>
            <a:r>
              <a:rPr lang="en-US" sz="8000" i="1" dirty="0"/>
              <a:t>But seek the welfare of the city where I have sent you into exile… for in its welfare you will find your welfare.”</a:t>
            </a:r>
            <a:r>
              <a:rPr lang="en-ZA" sz="8000" i="1" dirty="0"/>
              <a:t> </a:t>
            </a:r>
            <a:endParaRPr kumimoji="0" lang="en-US" sz="8000" b="1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051E2E-343F-0146-A69D-790FC9984778}"/>
              </a:ext>
            </a:extLst>
          </p:cNvPr>
          <p:cNvCxnSpPr>
            <a:cxnSpLocks/>
          </p:cNvCxnSpPr>
          <p:nvPr/>
        </p:nvCxnSpPr>
        <p:spPr>
          <a:xfrm>
            <a:off x="1147763" y="4382563"/>
            <a:ext cx="16825912" cy="0"/>
          </a:xfrm>
          <a:prstGeom prst="line">
            <a:avLst/>
          </a:prstGeom>
          <a:noFill/>
          <a:ln w="92075" cap="flat">
            <a:solidFill>
              <a:srgbClr val="4C9CA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774463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BeingGodsPpl_inGodlessWorld_PPT_2_16x9.jpg" descr="BeingGodsPpl_inGodlessWorld_PPT_2_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1"/>
            <a:ext cx="18952380" cy="106627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D4114-0CED-6843-AF92-494F85BFA2D6}"/>
              </a:ext>
            </a:extLst>
          </p:cNvPr>
          <p:cNvSpPr txBox="1"/>
          <p:nvPr/>
        </p:nvSpPr>
        <p:spPr>
          <a:xfrm>
            <a:off x="971550" y="3805883"/>
            <a:ext cx="22264687" cy="6104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0" i="1" dirty="0">
                <a:solidFill>
                  <a:schemeClr val="bg1"/>
                </a:solidFill>
              </a:rPr>
              <a:t>“Our hearts were made for you Oh Lord, and will always be restless until we find our rest in you.”</a:t>
            </a:r>
            <a:r>
              <a:rPr lang="en-ZA" sz="10000" i="1" dirty="0">
                <a:solidFill>
                  <a:schemeClr val="bg1"/>
                </a:solidFill>
              </a:rPr>
              <a:t> </a:t>
            </a:r>
            <a:endParaRPr kumimoji="0" lang="en-US" sz="100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2859716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eingGodsPpl_inGodlessWorld_PPT_6_16x9 .jpg" descr="BeingGodsPpl_inGodlessWorld_PPT_6_16x9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0"/>
            <a:ext cx="16209180" cy="91194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9E3ED-BBDA-F946-AB3F-EE32BBDB04BB}"/>
              </a:ext>
            </a:extLst>
          </p:cNvPr>
          <p:cNvSpPr txBox="1"/>
          <p:nvPr/>
        </p:nvSpPr>
        <p:spPr>
          <a:xfrm>
            <a:off x="1343025" y="1839008"/>
            <a:ext cx="22259925" cy="8066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15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Put down your roots.</a:t>
            </a:r>
          </a:p>
          <a:p>
            <a:pPr marL="514350" marR="0" indent="-51435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Seek the welfare of the city.</a:t>
            </a:r>
          </a:p>
          <a:p>
            <a:pPr marL="514350" marR="0" indent="-51435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1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Pray for the </a:t>
            </a:r>
            <a:r>
              <a:rPr lang="en-US" sz="11500" dirty="0"/>
              <a:t>city</a:t>
            </a:r>
            <a:endParaRPr kumimoji="0" lang="en-US" sz="11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167767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eingGodsPpl_inGodlessWorld_PPT_6_16x9 .jpg" descr="BeingGodsPpl_inGodlessWorld_PPT_6_16x9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0"/>
            <a:ext cx="16209180" cy="91194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9E3ED-BBDA-F946-AB3F-EE32BBDB04BB}"/>
              </a:ext>
            </a:extLst>
          </p:cNvPr>
          <p:cNvSpPr txBox="1"/>
          <p:nvPr/>
        </p:nvSpPr>
        <p:spPr>
          <a:xfrm>
            <a:off x="1147763" y="0"/>
            <a:ext cx="16825912" cy="2757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kumimoji="0" lang="en-US" sz="115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 Pray for the city.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512B4-2F6A-7A47-9CE8-02E2DF6814F2}"/>
              </a:ext>
            </a:extLst>
          </p:cNvPr>
          <p:cNvSpPr txBox="1"/>
          <p:nvPr/>
        </p:nvSpPr>
        <p:spPr>
          <a:xfrm>
            <a:off x="1343025" y="6764147"/>
            <a:ext cx="21688425" cy="1930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0800" i="1" dirty="0"/>
              <a:t>“…pray to the Lord on its behalf</a:t>
            </a:r>
            <a:r>
              <a:rPr lang="en-ZA" sz="10800" i="1" dirty="0"/>
              <a:t>"</a:t>
            </a:r>
            <a:endParaRPr kumimoji="0" lang="en-US" sz="10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051E2E-343F-0146-A69D-790FC9984778}"/>
              </a:ext>
            </a:extLst>
          </p:cNvPr>
          <p:cNvCxnSpPr>
            <a:cxnSpLocks/>
          </p:cNvCxnSpPr>
          <p:nvPr/>
        </p:nvCxnSpPr>
        <p:spPr>
          <a:xfrm>
            <a:off x="1147763" y="2594620"/>
            <a:ext cx="16825912" cy="0"/>
          </a:xfrm>
          <a:prstGeom prst="line">
            <a:avLst/>
          </a:prstGeom>
          <a:noFill/>
          <a:ln w="92075" cap="flat">
            <a:solidFill>
              <a:srgbClr val="4C9CA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405847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eingGodsPpl_inGodlessWorld_PPT_1_16x9.jpg" descr="BeingGodsPpl_inGodlessWorld_PPT_1_16x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9" y="0"/>
            <a:ext cx="2437926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B1BE63-F702-FF4B-87DC-F18A6894D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" y="2700338"/>
            <a:ext cx="24352380" cy="105870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eingGodsPpl_inGodlessWorld_PPT_1_16x9.jpg" descr="BeingGodsPpl_inGodlessWorld_PPT_1_16x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325" y="1"/>
            <a:ext cx="18409456" cy="103573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4899B-4266-C44B-8597-185DE37471BB}"/>
              </a:ext>
            </a:extLst>
          </p:cNvPr>
          <p:cNvSpPr txBox="1"/>
          <p:nvPr/>
        </p:nvSpPr>
        <p:spPr>
          <a:xfrm>
            <a:off x="1147763" y="3358666"/>
            <a:ext cx="22088474" cy="81047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0" i="1" dirty="0">
                <a:solidFill>
                  <a:schemeClr val="tx1"/>
                </a:solidFill>
              </a:rPr>
              <a:t>“For I know the plans I have </a:t>
            </a:r>
          </a:p>
          <a:p>
            <a:pPr algn="just">
              <a:lnSpc>
                <a:spcPct val="130000"/>
              </a:lnSpc>
            </a:pPr>
            <a:r>
              <a:rPr lang="en-US" sz="10000" i="1" dirty="0">
                <a:solidFill>
                  <a:schemeClr val="tx1"/>
                </a:solidFill>
              </a:rPr>
              <a:t>for you, declares the </a:t>
            </a:r>
            <a:r>
              <a:rPr lang="en-US" sz="10000" i="1" cap="small" dirty="0">
                <a:solidFill>
                  <a:schemeClr val="tx1"/>
                </a:solidFill>
              </a:rPr>
              <a:t>Lord</a:t>
            </a:r>
            <a:r>
              <a:rPr lang="en-US" sz="10000" i="1" dirty="0">
                <a:solidFill>
                  <a:schemeClr val="tx1"/>
                </a:solidFill>
              </a:rPr>
              <a:t>, </a:t>
            </a:r>
          </a:p>
          <a:p>
            <a:pPr algn="just">
              <a:lnSpc>
                <a:spcPct val="130000"/>
              </a:lnSpc>
            </a:pPr>
            <a:r>
              <a:rPr lang="en-US" sz="10000" i="1" dirty="0">
                <a:solidFill>
                  <a:schemeClr val="tx1"/>
                </a:solidFill>
              </a:rPr>
              <a:t>plans for peace and not for evil, to give you a future and a hope.”</a:t>
            </a:r>
            <a:r>
              <a:rPr lang="en-ZA" sz="10000" i="1" dirty="0">
                <a:solidFill>
                  <a:schemeClr val="tx1"/>
                </a:solidFill>
              </a:rPr>
              <a:t> </a:t>
            </a:r>
            <a:endParaRPr kumimoji="0" lang="en-US" sz="10000" b="1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4186D-AF7F-954C-8AFD-75112D3F9870}"/>
              </a:ext>
            </a:extLst>
          </p:cNvPr>
          <p:cNvSpPr txBox="1"/>
          <p:nvPr/>
        </p:nvSpPr>
        <p:spPr>
          <a:xfrm>
            <a:off x="1147763" y="491480"/>
            <a:ext cx="14201774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0" dirty="0"/>
              <a:t>JEREMIAH 29:11</a:t>
            </a:r>
            <a:endParaRPr kumimoji="0" lang="en-US" sz="1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D4F936-ADAF-4F43-869E-3F05669328EE}"/>
              </a:ext>
            </a:extLst>
          </p:cNvPr>
          <p:cNvCxnSpPr>
            <a:cxnSpLocks/>
          </p:cNvCxnSpPr>
          <p:nvPr/>
        </p:nvCxnSpPr>
        <p:spPr>
          <a:xfrm>
            <a:off x="1147763" y="2594620"/>
            <a:ext cx="14086290" cy="0"/>
          </a:xfrm>
          <a:prstGeom prst="line">
            <a:avLst/>
          </a:prstGeom>
          <a:noFill/>
          <a:ln w="88900" cap="flat">
            <a:solidFill>
              <a:srgbClr val="4C9CA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477179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remiah 29 11 shirt | Etsy">
            <a:extLst>
              <a:ext uri="{FF2B5EF4-FFF2-40B4-BE49-F238E27FC236}">
                <a16:creationId xmlns:a16="http://schemas.microsoft.com/office/drawing/2014/main" id="{7FC9159C-2293-7849-9659-7080CEEBE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722" y="0"/>
            <a:ext cx="18066555" cy="143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eingGodsPpl_inGodlessWorld_PPT_1_16x9.jpg" descr="BeingGodsPpl_inGodlessWorld_PPT_1_16x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325" y="1"/>
            <a:ext cx="18409456" cy="103573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4899B-4266-C44B-8597-185DE37471BB}"/>
              </a:ext>
            </a:extLst>
          </p:cNvPr>
          <p:cNvSpPr txBox="1"/>
          <p:nvPr/>
        </p:nvSpPr>
        <p:spPr>
          <a:xfrm>
            <a:off x="1147763" y="3358666"/>
            <a:ext cx="22088474" cy="87203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8000" baseline="30000" dirty="0"/>
              <a:t>“15 </a:t>
            </a:r>
            <a:r>
              <a:rPr lang="en-US" sz="8000" dirty="0"/>
              <a:t>For thus said the Lord GOD, the Holy One of Israel, </a:t>
            </a:r>
            <a:endParaRPr lang="en-ZA" sz="8000" dirty="0"/>
          </a:p>
          <a:p>
            <a:pPr algn="just">
              <a:lnSpc>
                <a:spcPct val="140000"/>
              </a:lnSpc>
            </a:pPr>
            <a:r>
              <a:rPr lang="en-US" sz="8000" dirty="0"/>
              <a:t>“In repentance and rest you shall be saved; in quietness and in trust shall be your strength.”</a:t>
            </a:r>
            <a:endParaRPr lang="en-ZA" sz="8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8B736-3BC6-7044-8D03-785E8C91CA91}"/>
              </a:ext>
            </a:extLst>
          </p:cNvPr>
          <p:cNvSpPr txBox="1"/>
          <p:nvPr/>
        </p:nvSpPr>
        <p:spPr>
          <a:xfrm>
            <a:off x="1233488" y="491480"/>
            <a:ext cx="14201774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0" dirty="0"/>
              <a:t>ISAIAH 30:15-16</a:t>
            </a:r>
            <a:endParaRPr kumimoji="0" lang="en-US" sz="1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06A2F1-E35A-9A4E-A2F2-436AFCCD04B4}"/>
              </a:ext>
            </a:extLst>
          </p:cNvPr>
          <p:cNvCxnSpPr>
            <a:cxnSpLocks/>
          </p:cNvCxnSpPr>
          <p:nvPr/>
        </p:nvCxnSpPr>
        <p:spPr>
          <a:xfrm>
            <a:off x="1147763" y="2594620"/>
            <a:ext cx="14086290" cy="0"/>
          </a:xfrm>
          <a:prstGeom prst="line">
            <a:avLst/>
          </a:prstGeom>
          <a:noFill/>
          <a:ln w="88900" cap="flat">
            <a:solidFill>
              <a:srgbClr val="4C9CA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538318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eingGodsPpl_inGodlessWorld_PPT_1_16x9.jpg" descr="BeingGodsPpl_inGodlessWorld_PPT_1_16x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325" y="1"/>
            <a:ext cx="18409456" cy="103573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4899B-4266-C44B-8597-185DE37471BB}"/>
              </a:ext>
            </a:extLst>
          </p:cNvPr>
          <p:cNvSpPr txBox="1"/>
          <p:nvPr/>
        </p:nvSpPr>
        <p:spPr>
          <a:xfrm>
            <a:off x="1147763" y="3666443"/>
            <a:ext cx="22088474" cy="81047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8000" dirty="0"/>
              <a:t> But you were unwilling, </a:t>
            </a:r>
            <a:r>
              <a:rPr lang="en-US" sz="8000" baseline="30000" dirty="0"/>
              <a:t>16 </a:t>
            </a:r>
            <a:r>
              <a:rPr lang="en-US" sz="8000" dirty="0"/>
              <a:t>and you said, </a:t>
            </a:r>
            <a:endParaRPr lang="en-ZA" sz="8000" dirty="0"/>
          </a:p>
          <a:p>
            <a:pPr algn="just">
              <a:lnSpc>
                <a:spcPct val="130000"/>
              </a:lnSpc>
            </a:pPr>
            <a:r>
              <a:rPr lang="en-US" sz="8000" dirty="0"/>
              <a:t>“No! We will flee upon horses”; </a:t>
            </a:r>
          </a:p>
          <a:p>
            <a:pPr algn="just">
              <a:lnSpc>
                <a:spcPct val="130000"/>
              </a:lnSpc>
            </a:pPr>
            <a:r>
              <a:rPr lang="en-US" sz="8000" dirty="0"/>
              <a:t> – therefore you shall flee away (as exiles); </a:t>
            </a:r>
            <a:endParaRPr lang="en-ZA" sz="8000" dirty="0"/>
          </a:p>
          <a:p>
            <a:pPr algn="just">
              <a:lnSpc>
                <a:spcPct val="130000"/>
              </a:lnSpc>
            </a:pPr>
            <a:r>
              <a:rPr lang="en-US" sz="8000" dirty="0"/>
              <a:t> “We will ride upon swift steeds”; </a:t>
            </a:r>
          </a:p>
          <a:p>
            <a:pPr algn="just">
              <a:lnSpc>
                <a:spcPct val="130000"/>
              </a:lnSpc>
            </a:pPr>
            <a:r>
              <a:rPr lang="en-US" sz="8000" dirty="0"/>
              <a:t> – therefore your pursuers shall be swift.”</a:t>
            </a:r>
            <a:endParaRPr lang="en-ZA" sz="8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944779-E63B-0347-84C3-B8E8E5788A12}"/>
              </a:ext>
            </a:extLst>
          </p:cNvPr>
          <p:cNvCxnSpPr>
            <a:cxnSpLocks/>
          </p:cNvCxnSpPr>
          <p:nvPr/>
        </p:nvCxnSpPr>
        <p:spPr>
          <a:xfrm>
            <a:off x="1147763" y="2594620"/>
            <a:ext cx="14086290" cy="0"/>
          </a:xfrm>
          <a:prstGeom prst="line">
            <a:avLst/>
          </a:prstGeom>
          <a:noFill/>
          <a:ln w="88900" cap="flat">
            <a:solidFill>
              <a:srgbClr val="4C9CA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6C4FDF-876A-7E4C-ABEE-D35607229CB1}"/>
              </a:ext>
            </a:extLst>
          </p:cNvPr>
          <p:cNvSpPr txBox="1"/>
          <p:nvPr/>
        </p:nvSpPr>
        <p:spPr>
          <a:xfrm>
            <a:off x="1233488" y="491480"/>
            <a:ext cx="14201774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0" dirty="0"/>
              <a:t>ISAIAH 30:15-16</a:t>
            </a:r>
            <a:endParaRPr kumimoji="0" lang="en-US" sz="1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690423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BeingGodsPpl_inGodlessWorld_PPT_2_16x9.jpg" descr="BeingGodsPpl_inGodlessWorld_PPT_2_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1"/>
            <a:ext cx="18952380" cy="106627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D4114-0CED-6843-AF92-494F85BFA2D6}"/>
              </a:ext>
            </a:extLst>
          </p:cNvPr>
          <p:cNvSpPr txBox="1"/>
          <p:nvPr/>
        </p:nvSpPr>
        <p:spPr>
          <a:xfrm>
            <a:off x="1147763" y="1405225"/>
            <a:ext cx="22088474" cy="1090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0" dirty="0">
                <a:solidFill>
                  <a:schemeClr val="bg1"/>
                </a:solidFill>
              </a:rPr>
              <a:t>“It  is  impossible  to  exaggerate </a:t>
            </a:r>
          </a:p>
          <a:p>
            <a:pPr algn="just">
              <a:lnSpc>
                <a:spcPct val="130000"/>
              </a:lnSpc>
            </a:pPr>
            <a:r>
              <a:rPr lang="en-US" sz="9000" dirty="0">
                <a:solidFill>
                  <a:schemeClr val="bg1"/>
                </a:solidFill>
              </a:rPr>
              <a:t>the trauma of the events that unfolded with the overthrow of Jerusalem. Everything of value to these people, whether physical, emotional, or spiritual had been ripped away from them.” </a:t>
            </a:r>
            <a:endParaRPr kumimoji="0" lang="en-US" sz="9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eingGodsPpl_inGodlessWorld_PPT_1_16x9.jpg" descr="BeingGodsPpl_inGodlessWorld_PPT_1_16x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325" y="1"/>
            <a:ext cx="18409456" cy="103573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4899B-4266-C44B-8597-185DE37471BB}"/>
              </a:ext>
            </a:extLst>
          </p:cNvPr>
          <p:cNvSpPr txBox="1"/>
          <p:nvPr/>
        </p:nvSpPr>
        <p:spPr>
          <a:xfrm>
            <a:off x="1147763" y="3358666"/>
            <a:ext cx="22088474" cy="9705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0" baseline="30000" dirty="0"/>
              <a:t>1</a:t>
            </a:r>
            <a:r>
              <a:rPr lang="en-US" sz="8000" dirty="0"/>
              <a:t> By the waters of Babylon, there we sat down and wept, when we remembered Zion. </a:t>
            </a:r>
            <a:endParaRPr lang="en-ZA" sz="8000" dirty="0"/>
          </a:p>
          <a:p>
            <a:pPr>
              <a:lnSpc>
                <a:spcPct val="130000"/>
              </a:lnSpc>
            </a:pPr>
            <a:r>
              <a:rPr lang="en-US" sz="8000" baseline="30000" dirty="0"/>
              <a:t>2 </a:t>
            </a:r>
            <a:r>
              <a:rPr lang="en-US" sz="8000" dirty="0"/>
              <a:t>On the willows there, we hung up our lyres. </a:t>
            </a:r>
            <a:endParaRPr lang="en-ZA" sz="8000" dirty="0"/>
          </a:p>
          <a:p>
            <a:pPr>
              <a:lnSpc>
                <a:spcPct val="130000"/>
              </a:lnSpc>
            </a:pPr>
            <a:r>
              <a:rPr lang="en-US" sz="8000" baseline="30000" dirty="0"/>
              <a:t>3 </a:t>
            </a:r>
            <a:r>
              <a:rPr lang="en-US" sz="8000" dirty="0"/>
              <a:t>For there our captors, required of us songs, </a:t>
            </a:r>
            <a:endParaRPr lang="en-ZA" sz="8000" dirty="0"/>
          </a:p>
          <a:p>
            <a:pPr>
              <a:lnSpc>
                <a:spcPct val="130000"/>
              </a:lnSpc>
            </a:pPr>
            <a:r>
              <a:rPr lang="en-US" sz="8000" dirty="0"/>
              <a:t>and our tormentors, mirth (laughter), saying, </a:t>
            </a:r>
            <a:endParaRPr lang="en-ZA" sz="8000" dirty="0"/>
          </a:p>
          <a:p>
            <a:pPr>
              <a:lnSpc>
                <a:spcPct val="130000"/>
              </a:lnSpc>
            </a:pPr>
            <a:r>
              <a:rPr lang="en-US" sz="8000" dirty="0"/>
              <a:t>“Sing us one of the songs of Zion!” </a:t>
            </a:r>
            <a:endParaRPr lang="en-ZA" sz="8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944779-E63B-0347-84C3-B8E8E5788A12}"/>
              </a:ext>
            </a:extLst>
          </p:cNvPr>
          <p:cNvCxnSpPr>
            <a:cxnSpLocks/>
          </p:cNvCxnSpPr>
          <p:nvPr/>
        </p:nvCxnSpPr>
        <p:spPr>
          <a:xfrm>
            <a:off x="1147763" y="2594620"/>
            <a:ext cx="14086290" cy="0"/>
          </a:xfrm>
          <a:prstGeom prst="line">
            <a:avLst/>
          </a:prstGeom>
          <a:noFill/>
          <a:ln w="88900" cap="flat">
            <a:solidFill>
              <a:srgbClr val="4C9CA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6C4FDF-876A-7E4C-ABEE-D35607229CB1}"/>
              </a:ext>
            </a:extLst>
          </p:cNvPr>
          <p:cNvSpPr txBox="1"/>
          <p:nvPr/>
        </p:nvSpPr>
        <p:spPr>
          <a:xfrm>
            <a:off x="1233488" y="491480"/>
            <a:ext cx="14201774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0" dirty="0"/>
              <a:t>PSALM 137</a:t>
            </a:r>
            <a:endParaRPr kumimoji="0" lang="en-US" sz="1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2396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eingGodsPpl_inGodlessWorld_PPT_1_16x9.jpg" descr="BeingGodsPpl_inGodlessWorld_PPT_1_16x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325" y="1"/>
            <a:ext cx="18409456" cy="103573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4899B-4266-C44B-8597-185DE37471BB}"/>
              </a:ext>
            </a:extLst>
          </p:cNvPr>
          <p:cNvSpPr txBox="1"/>
          <p:nvPr/>
        </p:nvSpPr>
        <p:spPr>
          <a:xfrm>
            <a:off x="1147763" y="3358666"/>
            <a:ext cx="22088474" cy="9705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0" baseline="30000" dirty="0"/>
              <a:t>4 </a:t>
            </a:r>
            <a:r>
              <a:rPr lang="en-US" sz="8000" dirty="0"/>
              <a:t>How shall we sing the </a:t>
            </a:r>
            <a:r>
              <a:rPr lang="en-US" sz="8000" cap="small" dirty="0"/>
              <a:t>Lord</a:t>
            </a:r>
            <a:r>
              <a:rPr lang="en-US" sz="8000" dirty="0"/>
              <a:t>’s song in a foreign land? </a:t>
            </a:r>
            <a:endParaRPr lang="en-ZA" sz="8000" dirty="0"/>
          </a:p>
          <a:p>
            <a:pPr>
              <a:lnSpc>
                <a:spcPct val="130000"/>
              </a:lnSpc>
            </a:pPr>
            <a:r>
              <a:rPr lang="en-US" sz="8000" dirty="0"/>
              <a:t>…</a:t>
            </a:r>
            <a:r>
              <a:rPr lang="en-US" sz="8000" baseline="30000" dirty="0"/>
              <a:t>8 </a:t>
            </a:r>
            <a:r>
              <a:rPr lang="en-US" sz="8000" dirty="0"/>
              <a:t>O daughter of Babylon, doomed to be destroyed, </a:t>
            </a:r>
            <a:endParaRPr lang="en-ZA" sz="8000" dirty="0"/>
          </a:p>
          <a:p>
            <a:pPr>
              <a:lnSpc>
                <a:spcPct val="130000"/>
              </a:lnSpc>
            </a:pPr>
            <a:r>
              <a:rPr lang="en-US" sz="8000" dirty="0"/>
              <a:t>blessed shall he be who repays you, with what you have done to us!</a:t>
            </a:r>
            <a:endParaRPr lang="en-ZA" sz="8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944779-E63B-0347-84C3-B8E8E5788A12}"/>
              </a:ext>
            </a:extLst>
          </p:cNvPr>
          <p:cNvCxnSpPr>
            <a:cxnSpLocks/>
          </p:cNvCxnSpPr>
          <p:nvPr/>
        </p:nvCxnSpPr>
        <p:spPr>
          <a:xfrm>
            <a:off x="1147763" y="2594620"/>
            <a:ext cx="14086290" cy="0"/>
          </a:xfrm>
          <a:prstGeom prst="line">
            <a:avLst/>
          </a:prstGeom>
          <a:noFill/>
          <a:ln w="88900" cap="flat">
            <a:solidFill>
              <a:srgbClr val="4C9CA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6C4FDF-876A-7E4C-ABEE-D35607229CB1}"/>
              </a:ext>
            </a:extLst>
          </p:cNvPr>
          <p:cNvSpPr txBox="1"/>
          <p:nvPr/>
        </p:nvSpPr>
        <p:spPr>
          <a:xfrm>
            <a:off x="1233488" y="491480"/>
            <a:ext cx="14201774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0" dirty="0"/>
              <a:t>PSALM 137</a:t>
            </a:r>
            <a:endParaRPr kumimoji="0" lang="en-US" sz="1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444264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460</Words>
  <Application>Microsoft Macintosh PowerPoint</Application>
  <PresentationFormat>Custom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 Murphy</cp:lastModifiedBy>
  <cp:revision>12</cp:revision>
  <dcterms:modified xsi:type="dcterms:W3CDTF">2022-11-04T13:59:38Z</dcterms:modified>
</cp:coreProperties>
</file>