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7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2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680"/>
    <p:restoredTop sz="94694"/>
  </p:normalViewPr>
  <p:slideViewPr>
    <p:cSldViewPr snapToGrid="0">
      <p:cViewPr varScale="1">
        <p:scale>
          <a:sx n="54" d="100"/>
          <a:sy n="54" d="100"/>
        </p:scale>
        <p:origin x="232" y="1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4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53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7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7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89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4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13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2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43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42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1D50B-1C4F-824B-AE79-2CEE7C473A2A}" type="datetimeFigureOut">
              <a:rPr lang="en-US" smtClean="0"/>
              <a:t>1/21/23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EB60F-735B-C04C-8F0B-1EB53AF24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753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F28D4-2B3B-2608-D5AD-0BE943316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73A281-4083-F28B-DF49-9A34FAC773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54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Live radically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229057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Live radically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 Are we living in the world? </a:t>
            </a:r>
          </a:p>
        </p:txBody>
      </p:sp>
    </p:spTree>
    <p:extLst>
      <p:ext uri="{BB962C8B-B14F-4D97-AF65-F5344CB8AC3E}">
        <p14:creationId xmlns:p14="http://schemas.microsoft.com/office/powerpoint/2010/main" val="3281829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Live radically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 Are we living in the world? </a:t>
            </a:r>
          </a:p>
          <a:p>
            <a:r>
              <a:rPr lang="en-US" sz="5400" dirty="0"/>
              <a:t> Money </a:t>
            </a:r>
          </a:p>
        </p:txBody>
      </p:sp>
    </p:spTree>
    <p:extLst>
      <p:ext uri="{BB962C8B-B14F-4D97-AF65-F5344CB8AC3E}">
        <p14:creationId xmlns:p14="http://schemas.microsoft.com/office/powerpoint/2010/main" val="2411818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Live radically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dirty="0"/>
              <a:t> Are we living in the world? </a:t>
            </a:r>
          </a:p>
          <a:p>
            <a:r>
              <a:rPr lang="en-US" sz="5400" dirty="0"/>
              <a:t> Money </a:t>
            </a:r>
          </a:p>
          <a:p>
            <a:r>
              <a:rPr lang="en-US" sz="5400" dirty="0"/>
              <a:t> Christian beliefs</a:t>
            </a:r>
          </a:p>
          <a:p>
            <a:pPr lvl="1"/>
            <a:r>
              <a:rPr lang="en-US" sz="5000" dirty="0"/>
              <a:t> Sinners?  Exclusive claims of Jesus? Sexual ethics? </a:t>
            </a:r>
            <a:r>
              <a:rPr lang="en-US" sz="5000" dirty="0" err="1"/>
              <a:t>Ebracing</a:t>
            </a:r>
            <a:r>
              <a:rPr lang="en-US" sz="5000" dirty="0"/>
              <a:t> those who are hurting? </a:t>
            </a:r>
          </a:p>
        </p:txBody>
      </p:sp>
    </p:spTree>
    <p:extLst>
      <p:ext uri="{BB962C8B-B14F-4D97-AF65-F5344CB8AC3E}">
        <p14:creationId xmlns:p14="http://schemas.microsoft.com/office/powerpoint/2010/main" val="3937376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Live radically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 Are we living in the world? </a:t>
            </a:r>
          </a:p>
          <a:p>
            <a:r>
              <a:rPr lang="en-US" sz="5400" dirty="0"/>
              <a:t> Money </a:t>
            </a:r>
          </a:p>
          <a:p>
            <a:r>
              <a:rPr lang="en-US" sz="5400" dirty="0"/>
              <a:t> Christian beliefs</a:t>
            </a:r>
          </a:p>
          <a:p>
            <a:r>
              <a:rPr lang="en-US" sz="5400" dirty="0"/>
              <a:t> Loving across national/racial/class/ political/ideological divide? </a:t>
            </a:r>
          </a:p>
        </p:txBody>
      </p:sp>
    </p:spTree>
    <p:extLst>
      <p:ext uri="{BB962C8B-B14F-4D97-AF65-F5344CB8AC3E}">
        <p14:creationId xmlns:p14="http://schemas.microsoft.com/office/powerpoint/2010/main" val="127781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Live radically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5400" dirty="0"/>
              <a:t> Are we living in the world? </a:t>
            </a:r>
          </a:p>
          <a:p>
            <a:r>
              <a:rPr lang="en-US" sz="5400" dirty="0"/>
              <a:t> Money </a:t>
            </a:r>
          </a:p>
          <a:p>
            <a:r>
              <a:rPr lang="en-US" sz="5400" dirty="0"/>
              <a:t> Christian beliefs</a:t>
            </a:r>
          </a:p>
          <a:p>
            <a:r>
              <a:rPr lang="en-US" sz="5400" dirty="0"/>
              <a:t> Loving across national/racial/class/ political/ideological divide? </a:t>
            </a:r>
          </a:p>
          <a:p>
            <a:r>
              <a:rPr lang="en-US" sz="5400" dirty="0"/>
              <a:t> Showing grace </a:t>
            </a:r>
          </a:p>
        </p:txBody>
      </p:sp>
    </p:spTree>
    <p:extLst>
      <p:ext uri="{BB962C8B-B14F-4D97-AF65-F5344CB8AC3E}">
        <p14:creationId xmlns:p14="http://schemas.microsoft.com/office/powerpoint/2010/main" val="3833812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True God will deliver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 God delivers without speaking! </a:t>
            </a:r>
          </a:p>
          <a:p>
            <a:r>
              <a:rPr lang="en-US" sz="5400" dirty="0"/>
              <a:t> Trust him even in death </a:t>
            </a:r>
          </a:p>
        </p:txBody>
      </p:sp>
    </p:spTree>
    <p:extLst>
      <p:ext uri="{BB962C8B-B14F-4D97-AF65-F5344CB8AC3E}">
        <p14:creationId xmlns:p14="http://schemas.microsoft.com/office/powerpoint/2010/main" val="904887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4863A-8E2D-A03A-7034-F4D4BBD12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floor, person, vestment, orange&#10;&#10;Description automatically generated">
            <a:extLst>
              <a:ext uri="{FF2B5EF4-FFF2-40B4-BE49-F238E27FC236}">
                <a16:creationId xmlns:a16="http://schemas.microsoft.com/office/drawing/2014/main" id="{385B1A24-C9BD-5606-BDDD-295142E433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6722" y="-1539081"/>
            <a:ext cx="6135329" cy="8397081"/>
          </a:xfrm>
        </p:spPr>
      </p:pic>
    </p:spTree>
    <p:extLst>
      <p:ext uri="{BB962C8B-B14F-4D97-AF65-F5344CB8AC3E}">
        <p14:creationId xmlns:p14="http://schemas.microsoft.com/office/powerpoint/2010/main" val="2305041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Church in Cities: Trust in the Fog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5400" dirty="0"/>
              <a:t>Expect persecution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/>
              <a:t>Live radically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/>
              <a:t>True God will deliver </a:t>
            </a:r>
          </a:p>
        </p:txBody>
      </p:sp>
    </p:spTree>
    <p:extLst>
      <p:ext uri="{BB962C8B-B14F-4D97-AF65-F5344CB8AC3E}">
        <p14:creationId xmlns:p14="http://schemas.microsoft.com/office/powerpoint/2010/main" val="523597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en-US"/>
              <a:t>1.  Expect persecution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anchor="t">
            <a:normAutofit/>
          </a:bodyPr>
          <a:lstStyle/>
          <a:p>
            <a:r>
              <a:rPr lang="en-US" sz="4400" dirty="0"/>
              <a:t> Money </a:t>
            </a:r>
          </a:p>
        </p:txBody>
      </p:sp>
      <p:sp>
        <p:nvSpPr>
          <p:cNvPr id="1037" name="Freeform: Shape 103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Pressure on the Hong Kong Dollar Peg Is Building - Bloomberg">
            <a:extLst>
              <a:ext uri="{FF2B5EF4-FFF2-40B4-BE49-F238E27FC236}">
                <a16:creationId xmlns:a16="http://schemas.microsoft.com/office/drawing/2014/main" id="{C9AB48D5-5E9B-1709-A57F-6977372C62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19" r="19642" b="-1"/>
          <a:stretch/>
        </p:blipFill>
        <p:spPr bwMode="auto"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51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0" name="Picture 2" descr="The Temple of Artemis at Ephesus – Drive Thru History®">
            <a:extLst>
              <a:ext uri="{FF2B5EF4-FFF2-40B4-BE49-F238E27FC236}">
                <a16:creationId xmlns:a16="http://schemas.microsoft.com/office/drawing/2014/main" id="{51167F4E-6570-B0D3-7E44-F2D136C55F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" r="1" b="1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0896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3" name="Rectangle 3080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>
            <a:normAutofit/>
          </a:bodyPr>
          <a:lstStyle/>
          <a:p>
            <a:r>
              <a:rPr lang="en-US"/>
              <a:t>1.  Expect persecution</a:t>
            </a:r>
            <a:endParaRPr lang="en-US" dirty="0"/>
          </a:p>
        </p:txBody>
      </p:sp>
      <p:pic>
        <p:nvPicPr>
          <p:cNvPr id="3076" name="Picture 4" descr="World religions - Wikipedia">
            <a:extLst>
              <a:ext uri="{FF2B5EF4-FFF2-40B4-BE49-F238E27FC236}">
                <a16:creationId xmlns:a16="http://schemas.microsoft.com/office/drawing/2014/main" id="{C71CE220-44B0-4197-FA47-E31D75A19D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4"/>
          <a:stretch/>
        </p:blipFill>
        <p:spPr bwMode="auto"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2333297"/>
            <a:ext cx="4840010" cy="3843666"/>
          </a:xfrm>
        </p:spPr>
        <p:txBody>
          <a:bodyPr>
            <a:normAutofit/>
          </a:bodyPr>
          <a:lstStyle/>
          <a:p>
            <a:r>
              <a:rPr lang="en-US" sz="4000" dirty="0"/>
              <a:t> Money </a:t>
            </a:r>
          </a:p>
          <a:p>
            <a:r>
              <a:rPr lang="en-US" sz="4000" dirty="0"/>
              <a:t> Other religions/ideology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22F15D-1826-EE2C-7B31-C63C968BF419}"/>
              </a:ext>
            </a:extLst>
          </p:cNvPr>
          <p:cNvSpPr txBox="1"/>
          <p:nvPr/>
        </p:nvSpPr>
        <p:spPr>
          <a:xfrm>
            <a:off x="1714500" y="30289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383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Expect persecution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 Money</a:t>
            </a:r>
          </a:p>
          <a:p>
            <a:r>
              <a:rPr lang="en-US" sz="5400" dirty="0"/>
              <a:t> Other religion/ideology</a:t>
            </a:r>
          </a:p>
          <a:p>
            <a:r>
              <a:rPr lang="en-US" sz="5400" dirty="0"/>
              <a:t> Racism/nationalism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880430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F5EF-FDFE-0ADC-E648-0EFE5F29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Expect persecution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7AB1E-C998-A786-F206-BB214527F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 Money</a:t>
            </a:r>
          </a:p>
          <a:p>
            <a:r>
              <a:rPr lang="en-US" sz="5400" dirty="0"/>
              <a:t> Other religion/ideology</a:t>
            </a:r>
          </a:p>
          <a:p>
            <a:r>
              <a:rPr lang="en-US" sz="5400" dirty="0"/>
              <a:t> Racism/nationalism</a:t>
            </a:r>
          </a:p>
          <a:p>
            <a:r>
              <a:rPr lang="en-US" sz="5400" dirty="0"/>
              <a:t> For no reason at all!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07232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FF7CE-4722-F95A-372F-429499CCF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94758-A209-196E-949F-C34C406A4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‘A servant is not greater than his master.’  If they persecuted me, they will persecute you also.” </a:t>
            </a:r>
            <a:endParaRPr lang="en-US" sz="440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John 15:20a</a:t>
            </a:r>
            <a:endParaRPr lang="en-HK" sz="440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2190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240</Words>
  <Application>Microsoft Macintosh PowerPoint</Application>
  <PresentationFormat>Widescreen</PresentationFormat>
  <Paragraphs>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Church in Cities: Trust in the Fog</vt:lpstr>
      <vt:lpstr>1.  Expect persecution</vt:lpstr>
      <vt:lpstr>PowerPoint Presentation</vt:lpstr>
      <vt:lpstr>1.  Expect persecution</vt:lpstr>
      <vt:lpstr>1.  Expect persecution</vt:lpstr>
      <vt:lpstr>1.  Expect persecution</vt:lpstr>
      <vt:lpstr>PowerPoint Presentation</vt:lpstr>
      <vt:lpstr>2.  Live radically </vt:lpstr>
      <vt:lpstr>2.  Live radically </vt:lpstr>
      <vt:lpstr>2.  Live radically </vt:lpstr>
      <vt:lpstr>2.  Live radically </vt:lpstr>
      <vt:lpstr>2.  Live radically </vt:lpstr>
      <vt:lpstr>2.  Live radically </vt:lpstr>
      <vt:lpstr>3.  True God will deliver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Heewoo Han</dc:creator>
  <cp:lastModifiedBy>Heewoo Han</cp:lastModifiedBy>
  <cp:revision>2</cp:revision>
  <dcterms:created xsi:type="dcterms:W3CDTF">2023-01-20T08:51:31Z</dcterms:created>
  <dcterms:modified xsi:type="dcterms:W3CDTF">2023-01-21T03:16:14Z</dcterms:modified>
</cp:coreProperties>
</file>