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9" r:id="rId2"/>
    <p:sldId id="258" r:id="rId3"/>
    <p:sldId id="260" r:id="rId4"/>
    <p:sldId id="261" r:id="rId5"/>
    <p:sldId id="262" r:id="rId6"/>
    <p:sldId id="264" r:id="rId7"/>
    <p:sldId id="263" r:id="rId8"/>
    <p:sldId id="265" r:id="rId9"/>
    <p:sldId id="266" r:id="rId10"/>
    <p:sldId id="267" r:id="rId11"/>
    <p:sldId id="268"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35"/>
  </p:normalViewPr>
  <p:slideViewPr>
    <p:cSldViewPr snapToGrid="0" snapToObjects="1">
      <p:cViewPr varScale="1">
        <p:scale>
          <a:sx n="85" d="100"/>
          <a:sy n="85" d="100"/>
        </p:scale>
        <p:origin x="192" y="9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5EE01-5695-C34B-95FD-E85AC47BB126}" type="datetimeFigureOut">
              <a:rPr lang="en-US" smtClean="0"/>
              <a:t>11/26/22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14064-9B30-8246-9E69-D9232F7FD770}" type="slidenum">
              <a:rPr lang="en-US" smtClean="0"/>
              <a:t>‹#›</a:t>
            </a:fld>
            <a:endParaRPr lang="en-US"/>
          </a:p>
        </p:txBody>
      </p:sp>
    </p:spTree>
    <p:extLst>
      <p:ext uri="{BB962C8B-B14F-4D97-AF65-F5344CB8AC3E}">
        <p14:creationId xmlns:p14="http://schemas.microsoft.com/office/powerpoint/2010/main" val="147737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5DC7518-656A-7D47-BDC1-36DC9BCD21A0}" type="datetimeFigureOut">
              <a:rPr lang="en-US" smtClean="0"/>
              <a:t>11/26/22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FBF0A-C1D2-A148-81CD-0645985EB94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DC7518-656A-7D47-BDC1-36DC9BCD21A0}" type="datetimeFigureOut">
              <a:rPr lang="en-US" smtClean="0"/>
              <a:t>11/26/22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FBF0A-C1D2-A148-81CD-0645985EB9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DC7518-656A-7D47-BDC1-36DC9BCD21A0}" type="datetimeFigureOut">
              <a:rPr lang="en-US" smtClean="0"/>
              <a:t>11/26/22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FBF0A-C1D2-A148-81CD-0645985EB9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DC7518-656A-7D47-BDC1-36DC9BCD21A0}" type="datetimeFigureOut">
              <a:rPr lang="en-US" smtClean="0"/>
              <a:t>11/26/22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FBF0A-C1D2-A148-81CD-0645985EB9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DC7518-656A-7D47-BDC1-36DC9BCD21A0}" type="datetimeFigureOut">
              <a:rPr lang="en-US" smtClean="0"/>
              <a:t>11/26/22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FBF0A-C1D2-A148-81CD-0645985EB94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DC7518-656A-7D47-BDC1-36DC9BCD21A0}" type="datetimeFigureOut">
              <a:rPr lang="en-US" smtClean="0"/>
              <a:t>11/26/22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FBF0A-C1D2-A148-81CD-0645985EB94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DC7518-656A-7D47-BDC1-36DC9BCD21A0}" type="datetimeFigureOut">
              <a:rPr lang="en-US" smtClean="0"/>
              <a:t>11/26/22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0FBF0A-C1D2-A148-81CD-0645985EB9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DC7518-656A-7D47-BDC1-36DC9BCD21A0}" type="datetimeFigureOut">
              <a:rPr lang="en-US" smtClean="0"/>
              <a:t>11/26/22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FBF0A-C1D2-A148-81CD-0645985EB94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DC7518-656A-7D47-BDC1-36DC9BCD21A0}" type="datetimeFigureOut">
              <a:rPr lang="en-US" smtClean="0"/>
              <a:t>11/26/22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0FBF0A-C1D2-A148-81CD-0645985EB9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DC7518-656A-7D47-BDC1-36DC9BCD21A0}" type="datetimeFigureOut">
              <a:rPr lang="en-US" smtClean="0"/>
              <a:t>11/26/22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FBF0A-C1D2-A148-81CD-0645985EB9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DC7518-656A-7D47-BDC1-36DC9BCD21A0}" type="datetimeFigureOut">
              <a:rPr lang="en-US" smtClean="0"/>
              <a:t>11/26/22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FBF0A-C1D2-A148-81CD-0645985EB9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C7518-656A-7D47-BDC1-36DC9BCD21A0}" type="datetimeFigureOut">
              <a:rPr lang="en-US" smtClean="0"/>
              <a:t>11/26/22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FBF0A-C1D2-A148-81CD-0645985EB942}" type="slidenum">
              <a:rPr lang="en-US" smtClean="0"/>
              <a:t>‹#›</a:t>
            </a:fld>
            <a:endParaRPr lang="en-US"/>
          </a:p>
        </p:txBody>
      </p:sp>
    </p:spTree>
    <p:extLst>
      <p:ext uri="{BB962C8B-B14F-4D97-AF65-F5344CB8AC3E}">
        <p14:creationId xmlns:p14="http://schemas.microsoft.com/office/powerpoint/2010/main" val="15002180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9154"/>
            <a:ext cx="10515600" cy="4887809"/>
          </a:xfrm>
        </p:spPr>
        <p:txBody>
          <a:bodyPr>
            <a:normAutofit/>
          </a:bodyPr>
          <a:lstStyle/>
          <a:p>
            <a:pPr marL="0" indent="0" algn="ctr">
              <a:buNone/>
            </a:pPr>
            <a:r>
              <a:rPr lang="en-US" sz="5400" dirty="0"/>
              <a:t>“But you, man of God, flee from all this, and pursue righteousness, godliness, faith, love, endurance and gentleness</a:t>
            </a:r>
            <a:r>
              <a:rPr lang="en-US" sz="5400" dirty="0" smtClean="0"/>
              <a:t>.”</a:t>
            </a:r>
          </a:p>
          <a:p>
            <a:pPr marL="0" indent="0" algn="ctr">
              <a:buNone/>
            </a:pPr>
            <a:endParaRPr lang="en-US" sz="3200" dirty="0" smtClean="0"/>
          </a:p>
          <a:p>
            <a:pPr marL="0" indent="0" algn="ctr">
              <a:buNone/>
            </a:pPr>
            <a:r>
              <a:rPr lang="en-US" sz="3200" dirty="0" smtClean="0"/>
              <a:t>- 1 Timothy 6:11</a:t>
            </a:r>
            <a:endParaRPr lang="en-US" sz="3200" dirty="0"/>
          </a:p>
          <a:p>
            <a:pPr marL="0" indent="0" algn="ctr">
              <a:buNone/>
            </a:pPr>
            <a:endParaRPr lang="en-US" sz="5400" dirty="0"/>
          </a:p>
        </p:txBody>
      </p:sp>
    </p:spTree>
    <p:extLst>
      <p:ext uri="{BB962C8B-B14F-4D97-AF65-F5344CB8AC3E}">
        <p14:creationId xmlns:p14="http://schemas.microsoft.com/office/powerpoint/2010/main" val="171218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Pursue Contentment in God </a:t>
            </a:r>
            <a:endParaRPr lang="en-US" dirty="0"/>
          </a:p>
        </p:txBody>
      </p:sp>
      <p:sp>
        <p:nvSpPr>
          <p:cNvPr id="3" name="Content Placeholder 2"/>
          <p:cNvSpPr>
            <a:spLocks noGrp="1"/>
          </p:cNvSpPr>
          <p:nvPr>
            <p:ph idx="1"/>
          </p:nvPr>
        </p:nvSpPr>
        <p:spPr/>
        <p:txBody>
          <a:bodyPr>
            <a:normAutofit fontScale="77500" lnSpcReduction="20000"/>
          </a:bodyPr>
          <a:lstStyle/>
          <a:p>
            <a:pPr marL="0" lvl="0" indent="-742950" algn="ctr">
              <a:lnSpc>
                <a:spcPct val="100000"/>
              </a:lnSpc>
              <a:spcBef>
                <a:spcPts val="0"/>
              </a:spcBef>
              <a:buNone/>
            </a:pPr>
            <a:r>
              <a:rPr lang="en-US" sz="5400" b="1" baseline="30000" dirty="0"/>
              <a:t>12 </a:t>
            </a:r>
            <a:r>
              <a:rPr lang="en-US" sz="5400" dirty="0"/>
              <a:t>I know what it is to be in need, and I know what it is to have plenty. I have learned the secret of being content in any and every situation, whether well fed or hungry, whether living in plenty or in want. </a:t>
            </a:r>
            <a:r>
              <a:rPr lang="en-US" sz="5400" b="1" baseline="30000" dirty="0"/>
              <a:t>13 </a:t>
            </a:r>
            <a:r>
              <a:rPr lang="en-US" sz="5400" dirty="0"/>
              <a:t>I can do all this through him who gives me strength.</a:t>
            </a:r>
            <a:endParaRPr lang="en-US" dirty="0"/>
          </a:p>
          <a:p>
            <a:pPr marL="0" lvl="0" indent="-742950" algn="ctr">
              <a:lnSpc>
                <a:spcPct val="100000"/>
              </a:lnSpc>
              <a:spcBef>
                <a:spcPts val="0"/>
              </a:spcBef>
              <a:buNone/>
            </a:pPr>
            <a:endParaRPr lang="en-US" sz="4300" dirty="0" smtClean="0"/>
          </a:p>
          <a:p>
            <a:pPr marL="0" lvl="0" indent="-742950" algn="ctr">
              <a:lnSpc>
                <a:spcPct val="100000"/>
              </a:lnSpc>
              <a:spcBef>
                <a:spcPts val="0"/>
              </a:spcBef>
              <a:buNone/>
            </a:pPr>
            <a:r>
              <a:rPr lang="en-US" sz="4300" dirty="0" smtClean="0"/>
              <a:t>- Phil 4:12-13</a:t>
            </a:r>
            <a:endParaRPr lang="en-US" sz="4300" dirty="0"/>
          </a:p>
        </p:txBody>
      </p:sp>
    </p:spTree>
    <p:extLst>
      <p:ext uri="{BB962C8B-B14F-4D97-AF65-F5344CB8AC3E}">
        <p14:creationId xmlns:p14="http://schemas.microsoft.com/office/powerpoint/2010/main" val="414772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Pursue Contentment in God </a:t>
            </a:r>
            <a:endParaRPr lang="en-US" dirty="0"/>
          </a:p>
        </p:txBody>
      </p:sp>
      <p:sp>
        <p:nvSpPr>
          <p:cNvPr id="3" name="Content Placeholder 2"/>
          <p:cNvSpPr>
            <a:spLocks noGrp="1"/>
          </p:cNvSpPr>
          <p:nvPr>
            <p:ph idx="1"/>
          </p:nvPr>
        </p:nvSpPr>
        <p:spPr/>
        <p:txBody>
          <a:bodyPr>
            <a:normAutofit fontScale="77500" lnSpcReduction="20000"/>
          </a:bodyPr>
          <a:lstStyle/>
          <a:p>
            <a:pPr marL="0" lvl="0" indent="-742950" algn="ctr">
              <a:lnSpc>
                <a:spcPct val="100000"/>
              </a:lnSpc>
              <a:spcBef>
                <a:spcPts val="0"/>
              </a:spcBef>
              <a:buNone/>
            </a:pPr>
            <a:r>
              <a:rPr lang="en-US" sz="4800" dirty="0"/>
              <a:t> I charge you </a:t>
            </a:r>
            <a:r>
              <a:rPr lang="en-US" sz="4800" b="1" baseline="30000" dirty="0"/>
              <a:t>14 </a:t>
            </a:r>
            <a:r>
              <a:rPr lang="en-US" sz="4800" dirty="0"/>
              <a:t>to keep this command without spot or blame until the appearing of our Lord Jesus Christ, </a:t>
            </a:r>
            <a:r>
              <a:rPr lang="en-US" sz="4800" b="1" baseline="30000" dirty="0"/>
              <a:t>15 </a:t>
            </a:r>
            <a:r>
              <a:rPr lang="en-US" sz="4800" dirty="0"/>
              <a:t>which God will bring about in his own time—God, the blessed and only Ruler, the King of kings and Lord of lords, </a:t>
            </a:r>
            <a:r>
              <a:rPr lang="en-US" sz="4800" b="1" baseline="30000" dirty="0"/>
              <a:t>16 </a:t>
            </a:r>
            <a:r>
              <a:rPr lang="en-US" sz="4800" dirty="0"/>
              <a:t>who alone is immortal and who lives in unapproachable light, whom no one has seen or can see. To him be honor and might forever. Amen</a:t>
            </a:r>
            <a:r>
              <a:rPr lang="en-US" sz="4800" dirty="0" smtClean="0"/>
              <a:t>.</a:t>
            </a:r>
          </a:p>
          <a:p>
            <a:pPr marL="0" lvl="0" indent="-742950" algn="ctr">
              <a:lnSpc>
                <a:spcPct val="100000"/>
              </a:lnSpc>
              <a:spcBef>
                <a:spcPts val="0"/>
              </a:spcBef>
              <a:buNone/>
            </a:pPr>
            <a:endParaRPr lang="en-US" sz="4300" dirty="0" smtClean="0"/>
          </a:p>
          <a:p>
            <a:pPr marL="0" lvl="0" indent="-742950" algn="ctr">
              <a:lnSpc>
                <a:spcPct val="100000"/>
              </a:lnSpc>
              <a:spcBef>
                <a:spcPts val="0"/>
              </a:spcBef>
              <a:buNone/>
            </a:pPr>
            <a:r>
              <a:rPr lang="en-US" sz="4300" dirty="0" smtClean="0"/>
              <a:t>- 1 Tim 6:13b-16</a:t>
            </a:r>
            <a:endParaRPr lang="en-US" sz="4300" dirty="0"/>
          </a:p>
        </p:txBody>
      </p:sp>
    </p:spTree>
    <p:extLst>
      <p:ext uri="{BB962C8B-B14F-4D97-AF65-F5344CB8AC3E}">
        <p14:creationId xmlns:p14="http://schemas.microsoft.com/office/powerpoint/2010/main" val="1383571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Hope in God (v.17-21) </a:t>
            </a:r>
            <a:endParaRPr lang="en-US" dirty="0"/>
          </a:p>
        </p:txBody>
      </p:sp>
      <p:sp>
        <p:nvSpPr>
          <p:cNvPr id="3" name="Content Placeholder 2"/>
          <p:cNvSpPr>
            <a:spLocks noGrp="1"/>
          </p:cNvSpPr>
          <p:nvPr>
            <p:ph idx="1"/>
          </p:nvPr>
        </p:nvSpPr>
        <p:spPr/>
        <p:txBody>
          <a:bodyPr>
            <a:normAutofit fontScale="62500" lnSpcReduction="20000"/>
          </a:bodyPr>
          <a:lstStyle/>
          <a:p>
            <a:pPr marL="0" lvl="0" indent="-742950" algn="ctr">
              <a:lnSpc>
                <a:spcPct val="100000"/>
              </a:lnSpc>
              <a:spcBef>
                <a:spcPts val="0"/>
              </a:spcBef>
              <a:buNone/>
            </a:pPr>
            <a:r>
              <a:rPr lang="en-US" sz="5400" b="1" baseline="30000" dirty="0"/>
              <a:t>17 </a:t>
            </a:r>
            <a:r>
              <a:rPr lang="en-US" sz="5400" dirty="0">
                <a:solidFill>
                  <a:srgbClr val="FFC000"/>
                </a:solidFill>
              </a:rPr>
              <a:t>Command</a:t>
            </a:r>
            <a:r>
              <a:rPr lang="en-US" sz="5400" dirty="0"/>
              <a:t> those who are rich in this present world not to be arrogant nor to put their hope in wealth, which is so uncertain, but to put their hope in God, who richly provides us with everything for our enjoyment. </a:t>
            </a:r>
            <a:r>
              <a:rPr lang="en-US" sz="5400" b="1" baseline="30000" dirty="0"/>
              <a:t>18 </a:t>
            </a:r>
            <a:r>
              <a:rPr lang="en-US" sz="5400" dirty="0">
                <a:solidFill>
                  <a:srgbClr val="FFC000"/>
                </a:solidFill>
              </a:rPr>
              <a:t>Command</a:t>
            </a:r>
            <a:r>
              <a:rPr lang="en-US" sz="5400" dirty="0"/>
              <a:t> them to do good, to be rich in good deeds, and to be generous and willing to share. </a:t>
            </a:r>
            <a:r>
              <a:rPr lang="en-US" sz="5400" b="1" baseline="30000" dirty="0"/>
              <a:t>19 </a:t>
            </a:r>
            <a:r>
              <a:rPr lang="en-US" sz="5400" dirty="0"/>
              <a:t>In this way they will lay up treasure for themselves as a firm foundation for the coming age, so that they may take hold of the life that is truly life.</a:t>
            </a:r>
            <a:endParaRPr lang="en-US" sz="5400" b="1" dirty="0"/>
          </a:p>
        </p:txBody>
      </p:sp>
    </p:spTree>
    <p:extLst>
      <p:ext uri="{BB962C8B-B14F-4D97-AF65-F5344CB8AC3E}">
        <p14:creationId xmlns:p14="http://schemas.microsoft.com/office/powerpoint/2010/main" val="1095077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5965" y="-15871"/>
            <a:ext cx="8780069" cy="6873871"/>
          </a:xfrm>
        </p:spPr>
      </p:pic>
    </p:spTree>
    <p:extLst>
      <p:ext uri="{BB962C8B-B14F-4D97-AF65-F5344CB8AC3E}">
        <p14:creationId xmlns:p14="http://schemas.microsoft.com/office/powerpoint/2010/main" val="1546222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ONG KONG DISNEYLAND HOTEL $171 ($̶2̶1̶9̶) - Updated 2022 Prices &amp; Revie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8039" y="-12189"/>
            <a:ext cx="10295922" cy="687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400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Guard the Faith: Man of God </a:t>
            </a:r>
            <a:endParaRPr lang="en-US" dirty="0"/>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sz="4400" dirty="0" smtClean="0"/>
              <a:t>Flee from Love of Money (v.3-12)</a:t>
            </a:r>
          </a:p>
          <a:p>
            <a:pPr marL="742950" indent="-742950">
              <a:buFont typeface="+mj-lt"/>
              <a:buAutoNum type="arabicPeriod"/>
            </a:pPr>
            <a:r>
              <a:rPr lang="en-US" sz="4400" dirty="0" smtClean="0"/>
              <a:t>Pursue Contentment in God (v.13-16)</a:t>
            </a:r>
          </a:p>
          <a:p>
            <a:pPr marL="742950" indent="-742950">
              <a:buFont typeface="+mj-lt"/>
              <a:buAutoNum type="arabicPeriod"/>
            </a:pPr>
            <a:r>
              <a:rPr lang="en-US" sz="4400" dirty="0" smtClean="0"/>
              <a:t>Hope in God (v.17-21) </a:t>
            </a:r>
            <a:endParaRPr lang="en-US" sz="4400" dirty="0"/>
          </a:p>
        </p:txBody>
      </p:sp>
    </p:spTree>
    <p:extLst>
      <p:ext uri="{BB962C8B-B14F-4D97-AF65-F5344CB8AC3E}">
        <p14:creationId xmlns:p14="http://schemas.microsoft.com/office/powerpoint/2010/main" val="177824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8127171"/>
          </a:xfrm>
        </p:spPr>
      </p:pic>
    </p:spTree>
    <p:extLst>
      <p:ext uri="{BB962C8B-B14F-4D97-AF65-F5344CB8AC3E}">
        <p14:creationId xmlns:p14="http://schemas.microsoft.com/office/powerpoint/2010/main" val="197043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44" y="-272999"/>
            <a:ext cx="12225544" cy="8678863"/>
          </a:xfrm>
        </p:spPr>
      </p:pic>
    </p:spTree>
    <p:extLst>
      <p:ext uri="{BB962C8B-B14F-4D97-AF65-F5344CB8AC3E}">
        <p14:creationId xmlns:p14="http://schemas.microsoft.com/office/powerpoint/2010/main" val="350651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99605"/>
            <a:ext cx="12230178" cy="5546361"/>
          </a:xfrm>
        </p:spPr>
      </p:pic>
    </p:spTree>
    <p:extLst>
      <p:ext uri="{BB962C8B-B14F-4D97-AF65-F5344CB8AC3E}">
        <p14:creationId xmlns:p14="http://schemas.microsoft.com/office/powerpoint/2010/main" val="100469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Pursue Contentment in God </a:t>
            </a:r>
            <a:endParaRPr lang="en-US" dirty="0"/>
          </a:p>
        </p:txBody>
      </p:sp>
      <p:sp>
        <p:nvSpPr>
          <p:cNvPr id="3" name="Content Placeholder 2"/>
          <p:cNvSpPr>
            <a:spLocks noGrp="1"/>
          </p:cNvSpPr>
          <p:nvPr>
            <p:ph idx="1"/>
          </p:nvPr>
        </p:nvSpPr>
        <p:spPr/>
        <p:txBody>
          <a:bodyPr>
            <a:normAutofit fontScale="92500" lnSpcReduction="10000"/>
          </a:bodyPr>
          <a:lstStyle/>
          <a:p>
            <a:pPr marL="0" lvl="0" indent="-742950" algn="ctr">
              <a:lnSpc>
                <a:spcPct val="100000"/>
              </a:lnSpc>
              <a:spcBef>
                <a:spcPts val="0"/>
              </a:spcBef>
              <a:buNone/>
            </a:pPr>
            <a:r>
              <a:rPr lang="en-US" sz="4800" b="1" baseline="30000" dirty="0"/>
              <a:t>11 </a:t>
            </a:r>
            <a:r>
              <a:rPr lang="en-US" sz="4800" dirty="0"/>
              <a:t>But you, man of God, flee from all this, </a:t>
            </a:r>
            <a:r>
              <a:rPr lang="en-US" sz="4800" dirty="0">
                <a:solidFill>
                  <a:srgbClr val="FFC000"/>
                </a:solidFill>
              </a:rPr>
              <a:t>and pursue righteousness, godliness, faith, love, endurance and gentleness. </a:t>
            </a:r>
            <a:r>
              <a:rPr lang="en-US" sz="4800" dirty="0"/>
              <a:t> </a:t>
            </a:r>
            <a:r>
              <a:rPr lang="en-US" sz="4800" b="1" baseline="30000" dirty="0"/>
              <a:t>12 </a:t>
            </a:r>
            <a:r>
              <a:rPr lang="en-US" sz="4800" dirty="0"/>
              <a:t>Fight the good fight of the faith. </a:t>
            </a:r>
            <a:r>
              <a:rPr lang="en-US" sz="4800"/>
              <a:t>Take hold of the eternal life to which you were called when you made your good confession in the presence of many witnesses.</a:t>
            </a:r>
            <a:endParaRPr lang="en-US" sz="4800" dirty="0">
              <a:solidFill>
                <a:srgbClr val="FFC000"/>
              </a:solidFill>
            </a:endParaRPr>
          </a:p>
        </p:txBody>
      </p:sp>
    </p:spTree>
    <p:extLst>
      <p:ext uri="{BB962C8B-B14F-4D97-AF65-F5344CB8AC3E}">
        <p14:creationId xmlns:p14="http://schemas.microsoft.com/office/powerpoint/2010/main" val="1884277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Pursue Contentment in God </a:t>
            </a:r>
            <a:endParaRPr lang="en-US" dirty="0"/>
          </a:p>
        </p:txBody>
      </p:sp>
      <p:sp>
        <p:nvSpPr>
          <p:cNvPr id="3" name="Content Placeholder 2"/>
          <p:cNvSpPr>
            <a:spLocks noGrp="1"/>
          </p:cNvSpPr>
          <p:nvPr>
            <p:ph idx="1"/>
          </p:nvPr>
        </p:nvSpPr>
        <p:spPr/>
        <p:txBody>
          <a:bodyPr>
            <a:normAutofit/>
          </a:bodyPr>
          <a:lstStyle/>
          <a:p>
            <a:pPr marL="0" lvl="0" indent="-742950" algn="ctr">
              <a:lnSpc>
                <a:spcPct val="100000"/>
              </a:lnSpc>
              <a:spcBef>
                <a:spcPts val="0"/>
              </a:spcBef>
              <a:buNone/>
            </a:pPr>
            <a:r>
              <a:rPr lang="en-US" sz="5400" b="1" baseline="30000" dirty="0" smtClean="0"/>
              <a:t>“</a:t>
            </a:r>
            <a:r>
              <a:rPr lang="en-US" sz="5400" dirty="0" smtClean="0"/>
              <a:t>But </a:t>
            </a:r>
            <a:r>
              <a:rPr lang="en-US" sz="5400" dirty="0"/>
              <a:t>godliness with contentment is great </a:t>
            </a:r>
            <a:r>
              <a:rPr lang="en-US" sz="5400" dirty="0" smtClean="0"/>
              <a:t>gain” (v.6).  </a:t>
            </a:r>
            <a:endParaRPr lang="en-US" sz="5400" dirty="0"/>
          </a:p>
        </p:txBody>
      </p:sp>
    </p:spTree>
    <p:extLst>
      <p:ext uri="{BB962C8B-B14F-4D97-AF65-F5344CB8AC3E}">
        <p14:creationId xmlns:p14="http://schemas.microsoft.com/office/powerpoint/2010/main" val="1865446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34518"/>
            <a:ext cx="12192000" cy="9144000"/>
          </a:xfrm>
        </p:spPr>
      </p:pic>
    </p:spTree>
    <p:extLst>
      <p:ext uri="{BB962C8B-B14F-4D97-AF65-F5344CB8AC3E}">
        <p14:creationId xmlns:p14="http://schemas.microsoft.com/office/powerpoint/2010/main" val="1259790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Pursue Contentment in God </a:t>
            </a:r>
            <a:endParaRPr lang="en-US" dirty="0"/>
          </a:p>
        </p:txBody>
      </p:sp>
      <p:sp>
        <p:nvSpPr>
          <p:cNvPr id="3" name="Content Placeholder 2"/>
          <p:cNvSpPr>
            <a:spLocks noGrp="1"/>
          </p:cNvSpPr>
          <p:nvPr>
            <p:ph idx="1"/>
          </p:nvPr>
        </p:nvSpPr>
        <p:spPr/>
        <p:txBody>
          <a:bodyPr>
            <a:normAutofit lnSpcReduction="10000"/>
          </a:bodyPr>
          <a:lstStyle/>
          <a:p>
            <a:pPr marL="0" lvl="0" indent="-742950" algn="ctr">
              <a:lnSpc>
                <a:spcPct val="100000"/>
              </a:lnSpc>
              <a:spcBef>
                <a:spcPts val="0"/>
              </a:spcBef>
              <a:buNone/>
            </a:pPr>
            <a:r>
              <a:rPr lang="en-US" sz="5400" dirty="0" smtClean="0"/>
              <a:t>He </a:t>
            </a:r>
            <a:r>
              <a:rPr lang="en-US" sz="5400" dirty="0"/>
              <a:t>who did not spare his own Son, but gave him up for us all—how will he not also, along with him, graciously give us all things</a:t>
            </a:r>
            <a:r>
              <a:rPr lang="en-US" sz="5400" dirty="0" smtClean="0"/>
              <a:t>? </a:t>
            </a:r>
          </a:p>
          <a:p>
            <a:pPr marL="0" lvl="0" indent="-742950" algn="ctr">
              <a:lnSpc>
                <a:spcPct val="100000"/>
              </a:lnSpc>
              <a:spcBef>
                <a:spcPts val="0"/>
              </a:spcBef>
              <a:buNone/>
            </a:pPr>
            <a:endParaRPr lang="en-US" dirty="0"/>
          </a:p>
          <a:p>
            <a:pPr marL="0" lvl="0" indent="-742950" algn="ctr">
              <a:lnSpc>
                <a:spcPct val="100000"/>
              </a:lnSpc>
              <a:spcBef>
                <a:spcPts val="0"/>
              </a:spcBef>
              <a:buNone/>
            </a:pPr>
            <a:r>
              <a:rPr lang="en-US" sz="4300" dirty="0" smtClean="0"/>
              <a:t>-Romans 8:32</a:t>
            </a:r>
            <a:endParaRPr lang="en-US" sz="4300" dirty="0"/>
          </a:p>
        </p:txBody>
      </p:sp>
    </p:spTree>
    <p:extLst>
      <p:ext uri="{BB962C8B-B14F-4D97-AF65-F5344CB8AC3E}">
        <p14:creationId xmlns:p14="http://schemas.microsoft.com/office/powerpoint/2010/main" val="1823807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TotalTime>
  <Words>114</Words>
  <Application>Microsoft Macintosh PowerPoint</Application>
  <PresentationFormat>Widescreen</PresentationFormat>
  <Paragraphs>25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Calibri Light</vt:lpstr>
      <vt:lpstr>Arial</vt:lpstr>
      <vt:lpstr>Office Theme</vt:lpstr>
      <vt:lpstr>PowerPoint Presentation</vt:lpstr>
      <vt:lpstr>Guard the Faith: Man of God </vt:lpstr>
      <vt:lpstr>PowerPoint Presentation</vt:lpstr>
      <vt:lpstr>PowerPoint Presentation</vt:lpstr>
      <vt:lpstr>PowerPoint Presentation</vt:lpstr>
      <vt:lpstr>2.  Pursue Contentment in God </vt:lpstr>
      <vt:lpstr>2.  Pursue Contentment in God </vt:lpstr>
      <vt:lpstr>PowerPoint Presentation</vt:lpstr>
      <vt:lpstr>2.  Pursue Contentment in God </vt:lpstr>
      <vt:lpstr>2.  Pursue Contentment in God </vt:lpstr>
      <vt:lpstr>2.  Pursue Contentment in God </vt:lpstr>
      <vt:lpstr>3.  Hope in God (v.17-21) </vt:lpstr>
      <vt:lpstr>PowerPoint Presentation</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heewoo@shatinchurch.org.hk</dc:creator>
  <cp:lastModifiedBy>heewoo@shatinchurch.org.hk</cp:lastModifiedBy>
  <cp:revision>5</cp:revision>
  <dcterms:created xsi:type="dcterms:W3CDTF">2022-11-26T09:26:29Z</dcterms:created>
  <dcterms:modified xsi:type="dcterms:W3CDTF">2022-11-26T12:31:53Z</dcterms:modified>
</cp:coreProperties>
</file>