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 id="262" r:id="rId8"/>
    <p:sldId id="263" r:id="rId9"/>
    <p:sldId id="265" r:id="rId10"/>
    <p:sldId id="268" r:id="rId11"/>
    <p:sldId id="269" r:id="rId12"/>
    <p:sldId id="270"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2"/>
    <p:restoredTop sz="94630"/>
  </p:normalViewPr>
  <p:slideViewPr>
    <p:cSldViewPr snapToGrid="0">
      <p:cViewPr varScale="1">
        <p:scale>
          <a:sx n="78" d="100"/>
          <a:sy n="78" d="100"/>
        </p:scale>
        <p:origin x="184"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C317A-2A79-1B4F-8CBF-B23F4356D3BF}"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98945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C317A-2A79-1B4F-8CBF-B23F4356D3BF}"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125079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C317A-2A79-1B4F-8CBF-B23F4356D3BF}"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27764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C317A-2A79-1B4F-8CBF-B23F4356D3BF}"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37126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C317A-2A79-1B4F-8CBF-B23F4356D3BF}" type="datetimeFigureOut">
              <a:rPr lang="en-US" smtClean="0"/>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24681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C317A-2A79-1B4F-8CBF-B23F4356D3BF}"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414955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8C317A-2A79-1B4F-8CBF-B23F4356D3BF}" type="datetimeFigureOut">
              <a:rPr lang="en-US" smtClean="0"/>
              <a:t>3/4/23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305022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C317A-2A79-1B4F-8CBF-B23F4356D3BF}" type="datetimeFigureOut">
              <a:rPr lang="en-US" smtClean="0"/>
              <a:t>3/4/23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88054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C317A-2A79-1B4F-8CBF-B23F4356D3BF}" type="datetimeFigureOut">
              <a:rPr lang="en-US" smtClean="0"/>
              <a:t>3/4/23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325656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C317A-2A79-1B4F-8CBF-B23F4356D3BF}"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259527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8C317A-2A79-1B4F-8CBF-B23F4356D3BF}" type="datetimeFigureOut">
              <a:rPr lang="en-US" smtClean="0"/>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7631D-B5D9-7944-BD3B-44BB11AB4899}" type="slidenum">
              <a:rPr lang="en-US" smtClean="0"/>
              <a:t>‹#›</a:t>
            </a:fld>
            <a:endParaRPr lang="en-US"/>
          </a:p>
        </p:txBody>
      </p:sp>
    </p:spTree>
    <p:extLst>
      <p:ext uri="{BB962C8B-B14F-4D97-AF65-F5344CB8AC3E}">
        <p14:creationId xmlns:p14="http://schemas.microsoft.com/office/powerpoint/2010/main" val="47872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C317A-2A79-1B4F-8CBF-B23F4356D3BF}" type="datetimeFigureOut">
              <a:rPr lang="en-US" smtClean="0"/>
              <a:t>3/4/23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7631D-B5D9-7944-BD3B-44BB11AB4899}" type="slidenum">
              <a:rPr lang="en-US" smtClean="0"/>
              <a:t>‹#›</a:t>
            </a:fld>
            <a:endParaRPr lang="en-US"/>
          </a:p>
        </p:txBody>
      </p:sp>
    </p:spTree>
    <p:extLst>
      <p:ext uri="{BB962C8B-B14F-4D97-AF65-F5344CB8AC3E}">
        <p14:creationId xmlns:p14="http://schemas.microsoft.com/office/powerpoint/2010/main" val="893325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water, outdoor, shore&#10;&#10;Description automatically generated">
            <a:extLst>
              <a:ext uri="{FF2B5EF4-FFF2-40B4-BE49-F238E27FC236}">
                <a16:creationId xmlns:a16="http://schemas.microsoft.com/office/drawing/2014/main" id="{A9EC260E-F473-C8E4-9B01-DAE628B1035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81022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DFE0C76-C838-B30B-1761-5BE03384F489}"/>
              </a:ext>
            </a:extLst>
          </p:cNvPr>
          <p:cNvPicPr>
            <a:picLocks noGrp="1" noChangeAspect="1"/>
          </p:cNvPicPr>
          <p:nvPr>
            <p:ph idx="1"/>
          </p:nvPr>
        </p:nvPicPr>
        <p:blipFill>
          <a:blip r:embed="rId2"/>
          <a:stretch>
            <a:fillRect/>
          </a:stretch>
        </p:blipFill>
        <p:spPr>
          <a:xfrm>
            <a:off x="643467" y="716365"/>
            <a:ext cx="10905066" cy="5425269"/>
          </a:xfrm>
          <a:prstGeom prst="rect">
            <a:avLst/>
          </a:prstGeom>
        </p:spPr>
      </p:pic>
    </p:spTree>
    <p:extLst>
      <p:ext uri="{BB962C8B-B14F-4D97-AF65-F5344CB8AC3E}">
        <p14:creationId xmlns:p14="http://schemas.microsoft.com/office/powerpoint/2010/main" val="172410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ater, outdoor, shore&#10;&#10;Description automatically generated">
            <a:extLst>
              <a:ext uri="{FF2B5EF4-FFF2-40B4-BE49-F238E27FC236}">
                <a16:creationId xmlns:a16="http://schemas.microsoft.com/office/drawing/2014/main" id="{A9EC260E-F473-C8E4-9B01-DAE628B1035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7264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ke Setting One's Bible on Fire | Church Life Journal | University of Notre Dame">
            <a:extLst>
              <a:ext uri="{FF2B5EF4-FFF2-40B4-BE49-F238E27FC236}">
                <a16:creationId xmlns:a16="http://schemas.microsoft.com/office/drawing/2014/main" id="{5FC57788-49CE-C53B-243E-7CF7FFD544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3132" y="0"/>
            <a:ext cx="103057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1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indoor&#10;&#10;Description automatically generated">
            <a:extLst>
              <a:ext uri="{FF2B5EF4-FFF2-40B4-BE49-F238E27FC236}">
                <a16:creationId xmlns:a16="http://schemas.microsoft.com/office/drawing/2014/main" id="{9F72380C-784B-C456-1AC7-20223A37F886}"/>
              </a:ext>
            </a:extLst>
          </p:cNvPr>
          <p:cNvPicPr>
            <a:picLocks noGrp="1" noChangeAspect="1"/>
          </p:cNvPicPr>
          <p:nvPr>
            <p:ph idx="1"/>
          </p:nvPr>
        </p:nvPicPr>
        <p:blipFill rotWithShape="1">
          <a:blip r:embed="rId2"/>
          <a:srcRect t="15746"/>
          <a:stretch/>
        </p:blipFill>
        <p:spPr>
          <a:xfrm>
            <a:off x="20" y="1282"/>
            <a:ext cx="12191980" cy="6856718"/>
          </a:xfrm>
          <a:prstGeom prst="rect">
            <a:avLst/>
          </a:prstGeom>
        </p:spPr>
      </p:pic>
    </p:spTree>
    <p:extLst>
      <p:ext uri="{BB962C8B-B14F-4D97-AF65-F5344CB8AC3E}">
        <p14:creationId xmlns:p14="http://schemas.microsoft.com/office/powerpoint/2010/main" val="301806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ater, outdoor, shore&#10;&#10;Description automatically generated">
            <a:extLst>
              <a:ext uri="{FF2B5EF4-FFF2-40B4-BE49-F238E27FC236}">
                <a16:creationId xmlns:a16="http://schemas.microsoft.com/office/drawing/2014/main" id="{A9EC260E-F473-C8E4-9B01-DAE628B1035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3795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93B66-7CDE-0A18-1903-2A245763A269}"/>
              </a:ext>
            </a:extLst>
          </p:cNvPr>
          <p:cNvSpPr>
            <a:spLocks noGrp="1"/>
          </p:cNvSpPr>
          <p:nvPr>
            <p:ph idx="1"/>
          </p:nvPr>
        </p:nvSpPr>
        <p:spPr>
          <a:xfrm>
            <a:off x="838200" y="1253331"/>
            <a:ext cx="10515600" cy="4351338"/>
          </a:xfrm>
        </p:spPr>
        <p:txBody>
          <a:bodyPr/>
          <a:lstStyle/>
          <a:p>
            <a:pPr marL="0" indent="0" algn="ctr">
              <a:buNone/>
            </a:pPr>
            <a:r>
              <a:rPr lang="en-US" sz="4400" dirty="0"/>
              <a:t>“…yet for us there is but </a:t>
            </a:r>
            <a:r>
              <a:rPr lang="en-US" sz="4400" dirty="0">
                <a:solidFill>
                  <a:srgbClr val="FFC000"/>
                </a:solidFill>
              </a:rPr>
              <a:t>one God, the Father, from whom all things came </a:t>
            </a:r>
            <a:r>
              <a:rPr lang="en-US" sz="4400" dirty="0"/>
              <a:t>and for whom we live; and there is but one Lord, Jesus Christ, through whom all things came and through whom we live.”</a:t>
            </a:r>
            <a:endParaRPr lang="en-US" dirty="0"/>
          </a:p>
          <a:p>
            <a:pPr marL="0" indent="0" algn="ctr">
              <a:buNone/>
            </a:pPr>
            <a:r>
              <a:rPr lang="en-US" dirty="0"/>
              <a:t>- 1 Cor 8:6</a:t>
            </a:r>
          </a:p>
        </p:txBody>
      </p:sp>
    </p:spTree>
    <p:extLst>
      <p:ext uri="{BB962C8B-B14F-4D97-AF65-F5344CB8AC3E}">
        <p14:creationId xmlns:p14="http://schemas.microsoft.com/office/powerpoint/2010/main" val="228299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93B66-7CDE-0A18-1903-2A245763A269}"/>
              </a:ext>
            </a:extLst>
          </p:cNvPr>
          <p:cNvSpPr>
            <a:spLocks noGrp="1"/>
          </p:cNvSpPr>
          <p:nvPr>
            <p:ph idx="1"/>
          </p:nvPr>
        </p:nvSpPr>
        <p:spPr>
          <a:xfrm>
            <a:off x="838200" y="1253331"/>
            <a:ext cx="10515600" cy="4351338"/>
          </a:xfrm>
        </p:spPr>
        <p:txBody>
          <a:bodyPr>
            <a:normAutofit fontScale="92500" lnSpcReduction="10000"/>
          </a:bodyPr>
          <a:lstStyle/>
          <a:p>
            <a:pPr marL="0" indent="0" algn="ctr">
              <a:buNone/>
            </a:pPr>
            <a:r>
              <a:rPr lang="en-US" sz="4400" dirty="0">
                <a:solidFill>
                  <a:srgbClr val="FFC000"/>
                </a:solidFill>
              </a:rPr>
              <a:t>The Son is the image of the invisible God, the firstborn over all creation</a:t>
            </a:r>
            <a:r>
              <a:rPr lang="en-US" sz="4400" dirty="0"/>
              <a:t>. For in him all things were created: things in heaven and on earth, visible and invisible, whether thrones or powers or rulers or authorities; all things have been created through him and for him. </a:t>
            </a:r>
            <a:r>
              <a:rPr lang="en-US" sz="4400" dirty="0">
                <a:solidFill>
                  <a:srgbClr val="FFC000"/>
                </a:solidFill>
              </a:rPr>
              <a:t>He is before all things</a:t>
            </a:r>
            <a:r>
              <a:rPr lang="en-US" sz="4400" dirty="0"/>
              <a:t>, and in him all things hold together.</a:t>
            </a:r>
          </a:p>
          <a:p>
            <a:pPr marL="0" indent="0" algn="ctr">
              <a:buNone/>
            </a:pPr>
            <a:r>
              <a:rPr lang="en-US" dirty="0"/>
              <a:t>- Colossians 1:15-17</a:t>
            </a:r>
          </a:p>
        </p:txBody>
      </p:sp>
    </p:spTree>
    <p:extLst>
      <p:ext uri="{BB962C8B-B14F-4D97-AF65-F5344CB8AC3E}">
        <p14:creationId xmlns:p14="http://schemas.microsoft.com/office/powerpoint/2010/main" val="104683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93B66-7CDE-0A18-1903-2A245763A269}"/>
              </a:ext>
            </a:extLst>
          </p:cNvPr>
          <p:cNvSpPr>
            <a:spLocks noGrp="1"/>
          </p:cNvSpPr>
          <p:nvPr>
            <p:ph idx="1"/>
          </p:nvPr>
        </p:nvSpPr>
        <p:spPr>
          <a:xfrm>
            <a:off x="838200" y="1253331"/>
            <a:ext cx="10515600" cy="4351338"/>
          </a:xfrm>
        </p:spPr>
        <p:txBody>
          <a:bodyPr>
            <a:normAutofit/>
          </a:bodyPr>
          <a:lstStyle/>
          <a:p>
            <a:pPr marL="0" indent="0" algn="ctr">
              <a:buNone/>
            </a:pPr>
            <a:r>
              <a:rPr lang="en-US" sz="4400" dirty="0"/>
              <a:t>The Spirit you received does not make you slaves, so that you live in fear again; </a:t>
            </a:r>
            <a:r>
              <a:rPr lang="en-US" sz="4400" dirty="0">
                <a:solidFill>
                  <a:srgbClr val="FFC000"/>
                </a:solidFill>
              </a:rPr>
              <a:t>rather, the Spirit you received brought about your adoption to sonship. And by him we cry, “Abba, Father</a:t>
            </a:r>
            <a:r>
              <a:rPr lang="en-US" sz="4400" dirty="0"/>
              <a:t>.” The Spirit himself testifies with our spirit that we are God’s children.</a:t>
            </a:r>
          </a:p>
          <a:p>
            <a:pPr marL="0" indent="0" algn="ctr">
              <a:buNone/>
            </a:pPr>
            <a:r>
              <a:rPr lang="en-US" dirty="0"/>
              <a:t>- Romans 8:15-16</a:t>
            </a:r>
          </a:p>
        </p:txBody>
      </p:sp>
    </p:spTree>
    <p:extLst>
      <p:ext uri="{BB962C8B-B14F-4D97-AF65-F5344CB8AC3E}">
        <p14:creationId xmlns:p14="http://schemas.microsoft.com/office/powerpoint/2010/main" val="409215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B896DE6E-1323-254D-306F-CD4670143981}"/>
              </a:ext>
            </a:extLst>
          </p:cNvPr>
          <p:cNvPicPr>
            <a:picLocks noGrp="1" noChangeAspect="1"/>
          </p:cNvPicPr>
          <p:nvPr>
            <p:ph idx="1"/>
          </p:nvPr>
        </p:nvPicPr>
        <p:blipFill rotWithShape="1">
          <a:blip r:embed="rId2"/>
          <a:srcRect t="16393" b="242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93428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C390-DC23-C0FF-5AFF-2F22004104C8}"/>
              </a:ext>
            </a:extLst>
          </p:cNvPr>
          <p:cNvSpPr>
            <a:spLocks noGrp="1"/>
          </p:cNvSpPr>
          <p:nvPr>
            <p:ph type="title"/>
          </p:nvPr>
        </p:nvSpPr>
        <p:spPr/>
        <p:txBody>
          <a:bodyPr/>
          <a:lstStyle/>
          <a:p>
            <a:r>
              <a:rPr lang="en-US" dirty="0"/>
              <a:t>Nadia, </a:t>
            </a:r>
            <a:r>
              <a:rPr lang="en-US" i="1" dirty="0"/>
              <a:t>“I Couldn’t Call God Father”</a:t>
            </a:r>
            <a:endParaRPr lang="en-US" dirty="0"/>
          </a:p>
        </p:txBody>
      </p:sp>
      <p:sp>
        <p:nvSpPr>
          <p:cNvPr id="3" name="Content Placeholder 2">
            <a:extLst>
              <a:ext uri="{FF2B5EF4-FFF2-40B4-BE49-F238E27FC236}">
                <a16:creationId xmlns:a16="http://schemas.microsoft.com/office/drawing/2014/main" id="{B76F79C2-5EC5-46A9-52FB-003E61EE6456}"/>
              </a:ext>
            </a:extLst>
          </p:cNvPr>
          <p:cNvSpPr>
            <a:spLocks noGrp="1"/>
          </p:cNvSpPr>
          <p:nvPr>
            <p:ph idx="1"/>
          </p:nvPr>
        </p:nvSpPr>
        <p:spPr/>
        <p:txBody>
          <a:bodyPr>
            <a:normAutofit/>
          </a:bodyPr>
          <a:lstStyle/>
          <a:p>
            <a:pPr marL="0" indent="0" algn="l" rtl="0" fontAlgn="base">
              <a:buNone/>
            </a:pPr>
            <a:r>
              <a:rPr lang="en-US" sz="3200" b="0" i="0" u="none" strike="noStrike" dirty="0">
                <a:effectLst/>
                <a:latin typeface="Calibri" panose="020F0502020204030204" pitchFamily="34" charset="0"/>
              </a:rPr>
              <a:t>“But there was a great challenge awaiting me. I had to accept God as my Father. In my mind, “Father” was not a word of honor toward the God I had come to know. “Mother” would have felt like a much better word.  But God wanted to reveal himself to me. And he did so with complete patience and gentleness. </a:t>
            </a:r>
            <a:endParaRPr lang="en-US" sz="4400" b="0" i="0" u="none" strike="noStrike" dirty="0">
              <a:effectLst/>
              <a:latin typeface="Segoe UI" panose="020B0502040204020203" pitchFamily="34" charset="0"/>
            </a:endParaRPr>
          </a:p>
          <a:p>
            <a:pPr marL="0" indent="0" algn="l" rtl="0" fontAlgn="base">
              <a:buNone/>
            </a:pPr>
            <a:r>
              <a:rPr lang="en-US" sz="3200" b="0" i="0" u="none" strike="noStrike" dirty="0">
                <a:effectLst/>
                <a:latin typeface="Calibri" panose="020F0502020204030204" pitchFamily="34" charset="0"/>
              </a:rPr>
              <a:t>As I studied the Bible, I saw the grace and love of the Father. As I prayed, I felt the attention of the Father. As I worshiped, I felt the embrace of the Father.</a:t>
            </a:r>
            <a:endParaRPr lang="en-US" sz="4400" b="0" i="0" u="none" strike="noStrike" dirty="0">
              <a:effectLst/>
              <a:latin typeface="Segoe UI" panose="020B0502040204020203" pitchFamily="34" charset="0"/>
            </a:endParaRPr>
          </a:p>
        </p:txBody>
      </p:sp>
    </p:spTree>
    <p:extLst>
      <p:ext uri="{BB962C8B-B14F-4D97-AF65-F5344CB8AC3E}">
        <p14:creationId xmlns:p14="http://schemas.microsoft.com/office/powerpoint/2010/main" val="299420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F79C2-5EC5-46A9-52FB-003E61EE6456}"/>
              </a:ext>
            </a:extLst>
          </p:cNvPr>
          <p:cNvSpPr>
            <a:spLocks noGrp="1"/>
          </p:cNvSpPr>
          <p:nvPr>
            <p:ph idx="1"/>
          </p:nvPr>
        </p:nvSpPr>
        <p:spPr>
          <a:xfrm>
            <a:off x="838200" y="522514"/>
            <a:ext cx="10515600" cy="5654449"/>
          </a:xfrm>
        </p:spPr>
        <p:txBody>
          <a:bodyPr>
            <a:normAutofit/>
          </a:bodyPr>
          <a:lstStyle/>
          <a:p>
            <a:pPr marL="0" indent="0" algn="l" rtl="0" fontAlgn="base">
              <a:buNone/>
            </a:pPr>
            <a:r>
              <a:rPr lang="en-HK" sz="4000" b="0" i="0" u="none" strike="noStrike" dirty="0">
                <a:effectLst/>
                <a:latin typeface="Calibri" panose="020F0502020204030204" pitchFamily="34" charset="0"/>
              </a:rPr>
              <a:t>He healed my past, my present, and my future. He has transformed me. He even enabled me to truly forgive my earthly father. </a:t>
            </a:r>
            <a:endParaRPr lang="en-HK" sz="4400" b="0" i="0" u="none" strike="noStrike" dirty="0">
              <a:effectLst/>
              <a:latin typeface="Segoe UI" panose="020B0502040204020203" pitchFamily="34" charset="0"/>
            </a:endParaRPr>
          </a:p>
          <a:p>
            <a:pPr marL="0" indent="0" algn="l" rtl="0" fontAlgn="base">
              <a:buNone/>
            </a:pPr>
            <a:r>
              <a:rPr lang="en-HK" sz="4000" b="0" i="0" u="none" strike="noStrike" dirty="0">
                <a:effectLst/>
                <a:latin typeface="Calibri" panose="020F0502020204030204" pitchFamily="34" charset="0"/>
              </a:rPr>
              <a:t>I used to hate the word “Father,” but today I worship God the Father with great love and passion. I worship Jesus Christ as Lord, the One who has saved my soul. And I love to walk in the Spirit, who is always with me.” </a:t>
            </a:r>
            <a:endParaRPr lang="en-HK" sz="4400" b="0" i="0" u="none" strike="noStrike" dirty="0">
              <a:effectLst/>
              <a:latin typeface="Segoe UI" panose="020B0502040204020203" pitchFamily="34" charset="0"/>
            </a:endParaRPr>
          </a:p>
        </p:txBody>
      </p:sp>
    </p:spTree>
    <p:extLst>
      <p:ext uri="{BB962C8B-B14F-4D97-AF65-F5344CB8AC3E}">
        <p14:creationId xmlns:p14="http://schemas.microsoft.com/office/powerpoint/2010/main" val="385523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ater, outdoor, shore&#10;&#10;Description automatically generated">
            <a:extLst>
              <a:ext uri="{FF2B5EF4-FFF2-40B4-BE49-F238E27FC236}">
                <a16:creationId xmlns:a16="http://schemas.microsoft.com/office/drawing/2014/main" id="{A9EC260E-F473-C8E4-9B01-DAE628B1035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85647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FABCD-7CD5-65B1-EC5A-9C25DB47CD70}"/>
              </a:ext>
            </a:extLst>
          </p:cNvPr>
          <p:cNvSpPr>
            <a:spLocks noGrp="1"/>
          </p:cNvSpPr>
          <p:nvPr>
            <p:ph sz="half" idx="1"/>
          </p:nvPr>
        </p:nvSpPr>
        <p:spPr>
          <a:xfrm>
            <a:off x="838199" y="1711322"/>
            <a:ext cx="10515599" cy="4351338"/>
          </a:xfrm>
        </p:spPr>
        <p:txBody>
          <a:bodyPr>
            <a:noAutofit/>
          </a:bodyPr>
          <a:lstStyle/>
          <a:p>
            <a:pPr marL="0" indent="0" algn="l" rtl="0" fontAlgn="base">
              <a:buNone/>
            </a:pPr>
            <a:r>
              <a:rPr lang="en-HK" sz="4000" b="0" i="0" u="none" strike="noStrike" dirty="0">
                <a:effectLst/>
                <a:latin typeface="Calibri" panose="020F0502020204030204" pitchFamily="34" charset="0"/>
              </a:rPr>
              <a:t>The almighty and ever present power of God by which God upholds, as with his hand, heaven and earth and all creatures, and so rules them that leaf and blade, rain and drought, fruitful and lean years, food and drink, health and sickness, prosperity and poverty— all things, in fact, come to us not by chance but by his fatherly hand.</a:t>
            </a:r>
            <a:endParaRPr lang="en-HK" sz="4000" b="0" i="0" u="none" strike="noStrike" dirty="0">
              <a:effectLst/>
              <a:latin typeface="Segoe UI" panose="020B0502040204020203" pitchFamily="34" charset="0"/>
            </a:endParaRPr>
          </a:p>
          <a:p>
            <a:pPr marL="0" indent="0" algn="l" rtl="0" fontAlgn="base">
              <a:buNone/>
            </a:pPr>
            <a:endParaRPr lang="en-HK" sz="4000" b="0" i="0" u="none" strike="noStrike" dirty="0">
              <a:effectLst/>
              <a:latin typeface="Segoe UI" panose="020B0502040204020203" pitchFamily="34" charset="0"/>
            </a:endParaRPr>
          </a:p>
        </p:txBody>
      </p:sp>
      <p:sp>
        <p:nvSpPr>
          <p:cNvPr id="5" name="Title 1">
            <a:extLst>
              <a:ext uri="{FF2B5EF4-FFF2-40B4-BE49-F238E27FC236}">
                <a16:creationId xmlns:a16="http://schemas.microsoft.com/office/drawing/2014/main" id="{21FF8674-BB85-F328-966F-6F940D301BD0}"/>
              </a:ext>
            </a:extLst>
          </p:cNvPr>
          <p:cNvSpPr>
            <a:spLocks noGrp="1"/>
          </p:cNvSpPr>
          <p:nvPr>
            <p:ph type="title"/>
          </p:nvPr>
        </p:nvSpPr>
        <p:spPr/>
        <p:txBody>
          <a:bodyPr/>
          <a:lstStyle/>
          <a:p>
            <a:r>
              <a:rPr lang="en-US" dirty="0"/>
              <a:t>Heidelberg Catechism, answer to Q27</a:t>
            </a:r>
          </a:p>
        </p:txBody>
      </p:sp>
    </p:spTree>
    <p:extLst>
      <p:ext uri="{BB962C8B-B14F-4D97-AF65-F5344CB8AC3E}">
        <p14:creationId xmlns:p14="http://schemas.microsoft.com/office/powerpoint/2010/main" val="2992743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80</TotalTime>
  <Words>459</Words>
  <Application>Microsoft Macintosh PowerPoint</Application>
  <PresentationFormat>Widescreen</PresentationFormat>
  <Paragraphs>13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Nadia, “I Couldn’t Call God Father”</vt:lpstr>
      <vt:lpstr>PowerPoint Presentation</vt:lpstr>
      <vt:lpstr>PowerPoint Presentation</vt:lpstr>
      <vt:lpstr>Heidelberg Catechism, answer to Q27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2023-03-03T06:54:01Z</dcterms:created>
  <dcterms:modified xsi:type="dcterms:W3CDTF">2023-03-04T03:38:38Z</dcterms:modified>
</cp:coreProperties>
</file>