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58" r:id="rId6"/>
    <p:sldId id="261" r:id="rId7"/>
    <p:sldId id="269" r:id="rId8"/>
    <p:sldId id="263" r:id="rId9"/>
    <p:sldId id="264" r:id="rId10"/>
    <p:sldId id="262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0338E-16AC-42F8-B599-6EEC15CC4B57}" v="6" dt="2023-03-18T22:12:35.946"/>
    <p1510:client id="{831CB61E-13A3-4C6C-A42F-986E226A34FE}" v="19" dt="2023-03-18T22:44:11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3"/>
    <p:restoredTop sz="94643"/>
  </p:normalViewPr>
  <p:slideViewPr>
    <p:cSldViewPr snapToGrid="0">
      <p:cViewPr varScale="1">
        <p:scale>
          <a:sx n="70" d="100"/>
          <a:sy n="70" d="100"/>
        </p:scale>
        <p:origin x="200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tin Church" userId="SJzZO+sr62PczVkFV68xJ0UBMoap4fq5HJ28ayEjmsc=" providerId="None" clId="Web-{4430338E-16AC-42F8-B599-6EEC15CC4B57}"/>
    <pc:docChg chg="addSld modSld">
      <pc:chgData name="Shatin Church" userId="SJzZO+sr62PczVkFV68xJ0UBMoap4fq5HJ28ayEjmsc=" providerId="None" clId="Web-{4430338E-16AC-42F8-B599-6EEC15CC4B57}" dt="2023-03-18T22:12:35.946" v="5" actId="20577"/>
      <pc:docMkLst>
        <pc:docMk/>
      </pc:docMkLst>
      <pc:sldChg chg="modSp add replId">
        <pc:chgData name="Shatin Church" userId="SJzZO+sr62PczVkFV68xJ0UBMoap4fq5HJ28ayEjmsc=" providerId="None" clId="Web-{4430338E-16AC-42F8-B599-6EEC15CC4B57}" dt="2023-03-18T22:12:35.946" v="5" actId="20577"/>
        <pc:sldMkLst>
          <pc:docMk/>
          <pc:sldMk cId="2979131545" sldId="269"/>
        </pc:sldMkLst>
        <pc:spChg chg="mod">
          <ac:chgData name="Shatin Church" userId="SJzZO+sr62PczVkFV68xJ0UBMoap4fq5HJ28ayEjmsc=" providerId="None" clId="Web-{4430338E-16AC-42F8-B599-6EEC15CC4B57}" dt="2023-03-18T22:12:35.946" v="5" actId="20577"/>
          <ac:spMkLst>
            <pc:docMk/>
            <pc:sldMk cId="2979131545" sldId="269"/>
            <ac:spMk id="3" creationId="{C9893B66-7CDE-0A18-1903-2A245763A269}"/>
          </ac:spMkLst>
        </pc:spChg>
      </pc:sldChg>
    </pc:docChg>
  </pc:docChgLst>
  <pc:docChgLst>
    <pc:chgData name="Shatin Church" userId="SJzZO+sr62PczVkFV68xJ0UBMoap4fq5HJ28ayEjmsc=" providerId="None" clId="Web-{831CB61E-13A3-4C6C-A42F-986E226A34FE}"/>
    <pc:docChg chg="modSld">
      <pc:chgData name="Shatin Church" userId="SJzZO+sr62PczVkFV68xJ0UBMoap4fq5HJ28ayEjmsc=" providerId="None" clId="Web-{831CB61E-13A3-4C6C-A42F-986E226A34FE}" dt="2023-03-18T22:44:11.060" v="18" actId="20577"/>
      <pc:docMkLst>
        <pc:docMk/>
      </pc:docMkLst>
      <pc:sldChg chg="modSp">
        <pc:chgData name="Shatin Church" userId="SJzZO+sr62PczVkFV68xJ0UBMoap4fq5HJ28ayEjmsc=" providerId="None" clId="Web-{831CB61E-13A3-4C6C-A42F-986E226A34FE}" dt="2023-03-18T22:43:42.497" v="5" actId="20577"/>
        <pc:sldMkLst>
          <pc:docMk/>
          <pc:sldMk cId="168645151" sldId="261"/>
        </pc:sldMkLst>
        <pc:spChg chg="mod">
          <ac:chgData name="Shatin Church" userId="SJzZO+sr62PczVkFV68xJ0UBMoap4fq5HJ28ayEjmsc=" providerId="None" clId="Web-{831CB61E-13A3-4C6C-A42F-986E226A34FE}" dt="2023-03-18T22:43:42.497" v="5" actId="20577"/>
          <ac:spMkLst>
            <pc:docMk/>
            <pc:sldMk cId="168645151" sldId="261"/>
            <ac:spMk id="3" creationId="{C9893B66-7CDE-0A18-1903-2A245763A269}"/>
          </ac:spMkLst>
        </pc:spChg>
      </pc:sldChg>
      <pc:sldChg chg="modSp">
        <pc:chgData name="Shatin Church" userId="SJzZO+sr62PczVkFV68xJ0UBMoap4fq5HJ28ayEjmsc=" providerId="None" clId="Web-{831CB61E-13A3-4C6C-A42F-986E226A34FE}" dt="2023-03-18T22:44:05.669" v="17" actId="20577"/>
        <pc:sldMkLst>
          <pc:docMk/>
          <pc:sldMk cId="412564884" sldId="262"/>
        </pc:sldMkLst>
        <pc:spChg chg="mod">
          <ac:chgData name="Shatin Church" userId="SJzZO+sr62PczVkFV68xJ0UBMoap4fq5HJ28ayEjmsc=" providerId="None" clId="Web-{831CB61E-13A3-4C6C-A42F-986E226A34FE}" dt="2023-03-18T22:44:05.669" v="17" actId="20577"/>
          <ac:spMkLst>
            <pc:docMk/>
            <pc:sldMk cId="412564884" sldId="262"/>
            <ac:spMk id="3" creationId="{C9893B66-7CDE-0A18-1903-2A245763A269}"/>
          </ac:spMkLst>
        </pc:spChg>
      </pc:sldChg>
      <pc:sldChg chg="modSp">
        <pc:chgData name="Shatin Church" userId="SJzZO+sr62PczVkFV68xJ0UBMoap4fq5HJ28ayEjmsc=" providerId="None" clId="Web-{831CB61E-13A3-4C6C-A42F-986E226A34FE}" dt="2023-03-18T22:44:11.060" v="18" actId="20577"/>
        <pc:sldMkLst>
          <pc:docMk/>
          <pc:sldMk cId="1804106078" sldId="266"/>
        </pc:sldMkLst>
        <pc:spChg chg="mod">
          <ac:chgData name="Shatin Church" userId="SJzZO+sr62PczVkFV68xJ0UBMoap4fq5HJ28ayEjmsc=" providerId="None" clId="Web-{831CB61E-13A3-4C6C-A42F-986E226A34FE}" dt="2023-03-18T22:44:11.060" v="18" actId="20577"/>
          <ac:spMkLst>
            <pc:docMk/>
            <pc:sldMk cId="1804106078" sldId="266"/>
            <ac:spMk id="3" creationId="{C9893B66-7CDE-0A18-1903-2A245763A269}"/>
          </ac:spMkLst>
        </pc:spChg>
      </pc:sldChg>
      <pc:sldChg chg="modSp">
        <pc:chgData name="Shatin Church" userId="SJzZO+sr62PczVkFV68xJ0UBMoap4fq5HJ28ayEjmsc=" providerId="None" clId="Web-{831CB61E-13A3-4C6C-A42F-986E226A34FE}" dt="2023-03-18T22:43:51.497" v="10" actId="20577"/>
        <pc:sldMkLst>
          <pc:docMk/>
          <pc:sldMk cId="2979131545" sldId="269"/>
        </pc:sldMkLst>
        <pc:spChg chg="mod">
          <ac:chgData name="Shatin Church" userId="SJzZO+sr62PczVkFV68xJ0UBMoap4fq5HJ28ayEjmsc=" providerId="None" clId="Web-{831CB61E-13A3-4C6C-A42F-986E226A34FE}" dt="2023-03-18T22:43:51.497" v="10" actId="20577"/>
          <ac:spMkLst>
            <pc:docMk/>
            <pc:sldMk cId="2979131545" sldId="269"/>
            <ac:spMk id="3" creationId="{C9893B66-7CDE-0A18-1903-2A245763A2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9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3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8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5C38-9BA4-2E43-BB32-78003B8B3E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514D-3764-2A49-B1EC-6612C1C3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317A-2A79-1B4F-8CBF-B23F4356D3BF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631D-B5D9-7944-BD3B-44BB11AB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7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0981-8A73-E285-9748-B396CB5E1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921-4D64-9EE3-7022-EE44F549A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3EDE8280-5A2A-B810-E5D7-2F99A60B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C72FCBB2-4559-C7FD-F28D-1EDC0E9E7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40" r="1" b="10959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3B66-7CDE-0A18-1903-2A24576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859536"/>
            <a:ext cx="10771632" cy="548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He ascended into heaven, </a:t>
            </a:r>
          </a:p>
          <a:p>
            <a:pPr marL="0" indent="0" algn="ctr">
              <a:buNone/>
            </a:pPr>
            <a:r>
              <a:rPr lang="en-US" sz="4800" dirty="0"/>
              <a:t>he is seated at the right hand of the Father,</a:t>
            </a:r>
          </a:p>
          <a:p>
            <a:pPr marL="0" indent="0" algn="ctr">
              <a:buNone/>
            </a:pPr>
            <a:r>
              <a:rPr lang="en-US" sz="4800" dirty="0"/>
              <a:t>And he will come to judge the living and </a:t>
            </a:r>
            <a:r>
              <a:rPr lang="en-US" sz="4800"/>
              <a:t>the dead.</a:t>
            </a:r>
            <a:endParaRPr lang="en-US" sz="4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10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hall, altar, stone, roof&#10;&#10;Description automatically generated">
            <a:extLst>
              <a:ext uri="{FF2B5EF4-FFF2-40B4-BE49-F238E27FC236}">
                <a16:creationId xmlns:a16="http://schemas.microsoft.com/office/drawing/2014/main" id="{02D7E14B-3378-8EC9-68B3-92FC160BA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16" b="116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0981-8A73-E285-9748-B396CB5E1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921-4D64-9EE3-7022-EE44F549A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3EDE8280-5A2A-B810-E5D7-2F99A60B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C2AE89E7-A198-698B-7C72-E2FF9121A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86" b="10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3B66-7CDE-0A18-1903-2A24576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“If you declare with your mouth, </a:t>
            </a:r>
            <a:r>
              <a:rPr lang="en-US" sz="5400" dirty="0">
                <a:solidFill>
                  <a:schemeClr val="accent4"/>
                </a:solidFill>
              </a:rPr>
              <a:t>‘Jesus is Lord,’ </a:t>
            </a:r>
            <a:r>
              <a:rPr lang="en-US" sz="5400" dirty="0"/>
              <a:t>and believe in your heart that God raised him from the dead, you will be saved.”</a:t>
            </a:r>
            <a:endParaRPr lang="en-US" sz="3600" dirty="0"/>
          </a:p>
          <a:p>
            <a:pPr marL="0" indent="0" algn="ctr">
              <a:buNone/>
            </a:pPr>
            <a:r>
              <a:rPr lang="en-US" dirty="0"/>
              <a:t>- Romans 10:9, cf. 1 Cor 12:3</a:t>
            </a:r>
          </a:p>
        </p:txBody>
      </p:sp>
    </p:spTree>
    <p:extLst>
      <p:ext uri="{BB962C8B-B14F-4D97-AF65-F5344CB8AC3E}">
        <p14:creationId xmlns:p14="http://schemas.microsoft.com/office/powerpoint/2010/main" val="228299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99AD8-6399-1600-D14D-9F72F9AC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YHWH: Lord (</a:t>
            </a:r>
            <a:r>
              <a:rPr lang="en-US" sz="8000" i="1" dirty="0"/>
              <a:t>Adonai</a:t>
            </a:r>
            <a:r>
              <a:rPr lang="en-US" sz="8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646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3B66-7CDE-0A18-1903-2A24576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475488"/>
            <a:ext cx="10771632" cy="5870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4"/>
                </a:solidFill>
              </a:rPr>
              <a:t>I believe in Jesus Christ, his only Son,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4"/>
                </a:solidFill>
              </a:rPr>
              <a:t>our Lord,</a:t>
            </a:r>
            <a:br>
              <a:rPr lang="en-US" sz="4800" dirty="0"/>
            </a:br>
            <a:r>
              <a:rPr lang="en-US" sz="4800" dirty="0"/>
              <a:t>      who was conceived by the Holy Spirit</a:t>
            </a:r>
            <a:br>
              <a:rPr lang="en-US" sz="4800" dirty="0"/>
            </a:br>
            <a:r>
              <a:rPr lang="en-US" sz="4800" dirty="0"/>
              <a:t>      and born of the virgin Mary.</a:t>
            </a:r>
            <a:br>
              <a:rPr lang="en-US" sz="4800" dirty="0"/>
            </a:br>
            <a:r>
              <a:rPr lang="en-US" sz="4800" dirty="0"/>
              <a:t>      He suffered under Pontius Pilate,</a:t>
            </a:r>
            <a:br>
              <a:rPr lang="en-US" sz="4800" dirty="0"/>
            </a:br>
            <a:r>
              <a:rPr lang="en-US" sz="4800" dirty="0"/>
              <a:t>      was crucified, died, and was buried;</a:t>
            </a:r>
            <a:br>
              <a:rPr lang="en-US" sz="4800" dirty="0"/>
            </a:br>
            <a:r>
              <a:rPr lang="en-US" sz="4800" dirty="0"/>
              <a:t>      he descended to the dead.</a:t>
            </a:r>
            <a:br>
              <a:rPr lang="en-US" sz="4800" dirty="0"/>
            </a:br>
            <a:r>
              <a:rPr lang="en-US" sz="4800" dirty="0"/>
              <a:t>      The third day he rose again from the dead.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3B66-7CDE-0A18-1903-2A24576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475488"/>
            <a:ext cx="10771632" cy="5870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/>
              <a:t>I believe in Jesus Christ, his only Son, </a:t>
            </a:r>
            <a:endParaRPr lang="en-US" sz="4800" dirty="0">
              <a:cs typeface="Calibri"/>
            </a:endParaRPr>
          </a:p>
          <a:p>
            <a:pPr marL="0" indent="0" algn="ctr">
              <a:buNone/>
            </a:pPr>
            <a:r>
              <a:rPr lang="en-US" sz="4800" dirty="0"/>
              <a:t>our Lord,</a:t>
            </a:r>
            <a:br>
              <a:rPr lang="en-US" sz="4800" dirty="0"/>
            </a:br>
            <a:r>
              <a:rPr lang="en-US" sz="4800" dirty="0"/>
              <a:t> </a:t>
            </a: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    who was conceived by the Holy Spirit</a:t>
            </a:r>
            <a:b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     and born of the virgin Mary.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/>
              <a:t>      He suffered under Pontius Pilate,</a:t>
            </a:r>
            <a:br>
              <a:rPr lang="en-US" sz="4800" dirty="0"/>
            </a:br>
            <a:r>
              <a:rPr lang="en-US" sz="4800" dirty="0"/>
              <a:t>      was crucified, died, and was buried;</a:t>
            </a:r>
            <a:br>
              <a:rPr lang="en-US" sz="4800" dirty="0"/>
            </a:br>
            <a:r>
              <a:rPr lang="en-US" sz="4800" dirty="0"/>
              <a:t>      he descended to the dead.</a:t>
            </a:r>
            <a:br>
              <a:rPr lang="en-US" sz="4800" dirty="0"/>
            </a:br>
            <a:r>
              <a:rPr lang="en-US" sz="4800" dirty="0"/>
              <a:t>      The third day he rose again from the dead.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3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Is it he, she, they or we who crush the serpent's head? (Gen 3:15) - Marg  Mowczko">
            <a:extLst>
              <a:ext uri="{FF2B5EF4-FFF2-40B4-BE49-F238E27FC236}">
                <a16:creationId xmlns:a16="http://schemas.microsoft.com/office/drawing/2014/main" id="{77298206-7835-B898-A56C-627105AE7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3B66-7CDE-0A18-1903-2A24576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881743"/>
            <a:ext cx="5834382" cy="533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And I will put enmity</a:t>
            </a:r>
            <a:br>
              <a:rPr lang="en-US" sz="3600" dirty="0"/>
            </a:br>
            <a:r>
              <a:rPr lang="en-US" sz="3600" dirty="0"/>
              <a:t>    between you and the woman,</a:t>
            </a:r>
            <a:br>
              <a:rPr lang="en-US" sz="3600" dirty="0"/>
            </a:br>
            <a:r>
              <a:rPr lang="en-US" sz="3600" dirty="0"/>
              <a:t>    and between your offspring and hers;</a:t>
            </a:r>
            <a:br>
              <a:rPr lang="en-US" sz="3600" dirty="0"/>
            </a:br>
            <a:r>
              <a:rPr lang="en-US" sz="3600" dirty="0"/>
              <a:t>he will crush your head,</a:t>
            </a:r>
            <a:br>
              <a:rPr lang="en-US" sz="3600" dirty="0"/>
            </a:br>
            <a:r>
              <a:rPr lang="en-US" sz="3600" dirty="0"/>
              <a:t>    and you will strike his heel.”</a:t>
            </a:r>
          </a:p>
          <a:p>
            <a:pPr marL="0" indent="0">
              <a:buNone/>
            </a:pPr>
            <a:r>
              <a:rPr lang="en-US" sz="3600" dirty="0"/>
              <a:t>- Genesis 3:15</a:t>
            </a:r>
          </a:p>
        </p:txBody>
      </p:sp>
    </p:spTree>
    <p:extLst>
      <p:ext uri="{BB962C8B-B14F-4D97-AF65-F5344CB8AC3E}">
        <p14:creationId xmlns:p14="http://schemas.microsoft.com/office/powerpoint/2010/main" val="336621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4E2C-9B23-2218-885F-35308D3A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EFC2-37A2-5E2C-CC4D-CC3435B6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nunciation | Description, Meaning, &amp; Feast Day | Britannica">
            <a:extLst>
              <a:ext uri="{FF2B5EF4-FFF2-40B4-BE49-F238E27FC236}">
                <a16:creationId xmlns:a16="http://schemas.microsoft.com/office/drawing/2014/main" id="{9B857472-F4E1-EE48-0253-E5219F6E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0"/>
            <a:ext cx="944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5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3B66-7CDE-0A18-1903-2A24576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475488"/>
            <a:ext cx="10771632" cy="5870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/>
              <a:t>I believe in Jesus Christ,  his only Son, </a:t>
            </a:r>
          </a:p>
          <a:p>
            <a:pPr marL="0" indent="0" algn="ctr">
              <a:buNone/>
            </a:pPr>
            <a:r>
              <a:rPr lang="en-US" sz="4800" dirty="0"/>
              <a:t>our Lord,</a:t>
            </a:r>
            <a:br>
              <a:rPr lang="en-US" sz="4800" dirty="0"/>
            </a:br>
            <a:r>
              <a:rPr lang="en-US" sz="4800" dirty="0"/>
              <a:t>      who was conceived by the Holy Spirit</a:t>
            </a:r>
            <a:br>
              <a:rPr lang="en-US" sz="4800" dirty="0"/>
            </a:br>
            <a:r>
              <a:rPr lang="en-US" sz="4800" dirty="0"/>
              <a:t>      and born of the virgin Mary.</a:t>
            </a:r>
            <a:br>
              <a:rPr lang="en-US" sz="4800" dirty="0"/>
            </a:br>
            <a:r>
              <a:rPr lang="en-US" sz="4800" dirty="0"/>
              <a:t>      </a:t>
            </a:r>
            <a:r>
              <a:rPr lang="en-US" sz="4800" dirty="0">
                <a:solidFill>
                  <a:schemeClr val="accent4"/>
                </a:solidFill>
              </a:rPr>
              <a:t>He suffered under Pontius Pilate,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      was crucified, died, and was buried;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      he descended </a:t>
            </a:r>
            <a:r>
              <a:rPr lang="en-US" sz="4800" dirty="0">
                <a:solidFill>
                  <a:schemeClr val="accent4"/>
                </a:solidFill>
                <a:ea typeface="+mn-lt"/>
                <a:cs typeface="+mn-lt"/>
              </a:rPr>
              <a:t>to the dead..</a:t>
            </a:r>
            <a:br>
              <a:rPr lang="en-US" sz="4800" dirty="0">
                <a:solidFill>
                  <a:schemeClr val="accent4"/>
                </a:solidFill>
              </a:rPr>
            </a:br>
            <a:r>
              <a:rPr lang="en-US" sz="4800" dirty="0">
                <a:solidFill>
                  <a:schemeClr val="accent4"/>
                </a:solidFill>
              </a:rPr>
              <a:t>      The third day he rose again from the dead.</a:t>
            </a:r>
            <a:endParaRPr lang="en-US" dirty="0">
              <a:solidFill>
                <a:schemeClr val="accent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252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13</cp:revision>
  <dcterms:created xsi:type="dcterms:W3CDTF">2023-03-18T08:23:42Z</dcterms:created>
  <dcterms:modified xsi:type="dcterms:W3CDTF">2023-03-18T22:44:14Z</dcterms:modified>
</cp:coreProperties>
</file>