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48"/>
  </p:normalViewPr>
  <p:slideViewPr>
    <p:cSldViewPr snapToGrid="0">
      <p:cViewPr varScale="1">
        <p:scale>
          <a:sx n="90" d="100"/>
          <a:sy n="90" d="100"/>
        </p:scale>
        <p:origin x="23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3391CB-3A3A-C248-B11A-DB9604C2DC5D}" type="datetimeFigureOut">
              <a:rPr lang="en-US" smtClean="0"/>
              <a:t>4/28/23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AC234-88D0-3D43-8428-DED1BE26F480}" type="slidenum">
              <a:rPr lang="en-US" smtClean="0"/>
              <a:t>‹#›</a:t>
            </a:fld>
            <a:endParaRPr lang="en-US"/>
          </a:p>
        </p:txBody>
      </p:sp>
    </p:spTree>
    <p:extLst>
      <p:ext uri="{BB962C8B-B14F-4D97-AF65-F5344CB8AC3E}">
        <p14:creationId xmlns:p14="http://schemas.microsoft.com/office/powerpoint/2010/main" val="354611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391CB-3A3A-C248-B11A-DB9604C2DC5D}" type="datetimeFigureOut">
              <a:rPr lang="en-US" smtClean="0"/>
              <a:t>4/28/23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AC234-88D0-3D43-8428-DED1BE26F480}" type="slidenum">
              <a:rPr lang="en-US" smtClean="0"/>
              <a:t>‹#›</a:t>
            </a:fld>
            <a:endParaRPr lang="en-US"/>
          </a:p>
        </p:txBody>
      </p:sp>
    </p:spTree>
    <p:extLst>
      <p:ext uri="{BB962C8B-B14F-4D97-AF65-F5344CB8AC3E}">
        <p14:creationId xmlns:p14="http://schemas.microsoft.com/office/powerpoint/2010/main" val="21824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391CB-3A3A-C248-B11A-DB9604C2DC5D}" type="datetimeFigureOut">
              <a:rPr lang="en-US" smtClean="0"/>
              <a:t>4/28/23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AC234-88D0-3D43-8428-DED1BE26F480}" type="slidenum">
              <a:rPr lang="en-US" smtClean="0"/>
              <a:t>‹#›</a:t>
            </a:fld>
            <a:endParaRPr lang="en-US"/>
          </a:p>
        </p:txBody>
      </p:sp>
    </p:spTree>
    <p:extLst>
      <p:ext uri="{BB962C8B-B14F-4D97-AF65-F5344CB8AC3E}">
        <p14:creationId xmlns:p14="http://schemas.microsoft.com/office/powerpoint/2010/main" val="63577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391CB-3A3A-C248-B11A-DB9604C2DC5D}" type="datetimeFigureOut">
              <a:rPr lang="en-US" smtClean="0"/>
              <a:t>4/28/23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AC234-88D0-3D43-8428-DED1BE26F480}" type="slidenum">
              <a:rPr lang="en-US" smtClean="0"/>
              <a:t>‹#›</a:t>
            </a:fld>
            <a:endParaRPr lang="en-US"/>
          </a:p>
        </p:txBody>
      </p:sp>
    </p:spTree>
    <p:extLst>
      <p:ext uri="{BB962C8B-B14F-4D97-AF65-F5344CB8AC3E}">
        <p14:creationId xmlns:p14="http://schemas.microsoft.com/office/powerpoint/2010/main" val="320054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391CB-3A3A-C248-B11A-DB9604C2DC5D}" type="datetimeFigureOut">
              <a:rPr lang="en-US" smtClean="0"/>
              <a:t>4/28/23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AC234-88D0-3D43-8428-DED1BE26F480}" type="slidenum">
              <a:rPr lang="en-US" smtClean="0"/>
              <a:t>‹#›</a:t>
            </a:fld>
            <a:endParaRPr lang="en-US"/>
          </a:p>
        </p:txBody>
      </p:sp>
    </p:spTree>
    <p:extLst>
      <p:ext uri="{BB962C8B-B14F-4D97-AF65-F5344CB8AC3E}">
        <p14:creationId xmlns:p14="http://schemas.microsoft.com/office/powerpoint/2010/main" val="349584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3391CB-3A3A-C248-B11A-DB9604C2DC5D}" type="datetimeFigureOut">
              <a:rPr lang="en-US" smtClean="0"/>
              <a:t>4/28/23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AC234-88D0-3D43-8428-DED1BE26F480}" type="slidenum">
              <a:rPr lang="en-US" smtClean="0"/>
              <a:t>‹#›</a:t>
            </a:fld>
            <a:endParaRPr lang="en-US"/>
          </a:p>
        </p:txBody>
      </p:sp>
    </p:spTree>
    <p:extLst>
      <p:ext uri="{BB962C8B-B14F-4D97-AF65-F5344CB8AC3E}">
        <p14:creationId xmlns:p14="http://schemas.microsoft.com/office/powerpoint/2010/main" val="218666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3391CB-3A3A-C248-B11A-DB9604C2DC5D}" type="datetimeFigureOut">
              <a:rPr lang="en-US" smtClean="0"/>
              <a:t>4/28/23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8AC234-88D0-3D43-8428-DED1BE26F480}" type="slidenum">
              <a:rPr lang="en-US" smtClean="0"/>
              <a:t>‹#›</a:t>
            </a:fld>
            <a:endParaRPr lang="en-US"/>
          </a:p>
        </p:txBody>
      </p:sp>
    </p:spTree>
    <p:extLst>
      <p:ext uri="{BB962C8B-B14F-4D97-AF65-F5344CB8AC3E}">
        <p14:creationId xmlns:p14="http://schemas.microsoft.com/office/powerpoint/2010/main" val="107014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3391CB-3A3A-C248-B11A-DB9604C2DC5D}" type="datetimeFigureOut">
              <a:rPr lang="en-US" smtClean="0"/>
              <a:t>4/28/23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8AC234-88D0-3D43-8428-DED1BE26F480}" type="slidenum">
              <a:rPr lang="en-US" smtClean="0"/>
              <a:t>‹#›</a:t>
            </a:fld>
            <a:endParaRPr lang="en-US"/>
          </a:p>
        </p:txBody>
      </p:sp>
    </p:spTree>
    <p:extLst>
      <p:ext uri="{BB962C8B-B14F-4D97-AF65-F5344CB8AC3E}">
        <p14:creationId xmlns:p14="http://schemas.microsoft.com/office/powerpoint/2010/main" val="131058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391CB-3A3A-C248-B11A-DB9604C2DC5D}" type="datetimeFigureOut">
              <a:rPr lang="en-US" smtClean="0"/>
              <a:t>4/28/23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8AC234-88D0-3D43-8428-DED1BE26F480}" type="slidenum">
              <a:rPr lang="en-US" smtClean="0"/>
              <a:t>‹#›</a:t>
            </a:fld>
            <a:endParaRPr lang="en-US"/>
          </a:p>
        </p:txBody>
      </p:sp>
    </p:spTree>
    <p:extLst>
      <p:ext uri="{BB962C8B-B14F-4D97-AF65-F5344CB8AC3E}">
        <p14:creationId xmlns:p14="http://schemas.microsoft.com/office/powerpoint/2010/main" val="253708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3391CB-3A3A-C248-B11A-DB9604C2DC5D}" type="datetimeFigureOut">
              <a:rPr lang="en-US" smtClean="0"/>
              <a:t>4/28/23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AC234-88D0-3D43-8428-DED1BE26F480}" type="slidenum">
              <a:rPr lang="en-US" smtClean="0"/>
              <a:t>‹#›</a:t>
            </a:fld>
            <a:endParaRPr lang="en-US"/>
          </a:p>
        </p:txBody>
      </p:sp>
    </p:spTree>
    <p:extLst>
      <p:ext uri="{BB962C8B-B14F-4D97-AF65-F5344CB8AC3E}">
        <p14:creationId xmlns:p14="http://schemas.microsoft.com/office/powerpoint/2010/main" val="106641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3391CB-3A3A-C248-B11A-DB9604C2DC5D}" type="datetimeFigureOut">
              <a:rPr lang="en-US" smtClean="0"/>
              <a:t>4/28/23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AC234-88D0-3D43-8428-DED1BE26F480}" type="slidenum">
              <a:rPr lang="en-US" smtClean="0"/>
              <a:t>‹#›</a:t>
            </a:fld>
            <a:endParaRPr lang="en-US"/>
          </a:p>
        </p:txBody>
      </p:sp>
    </p:spTree>
    <p:extLst>
      <p:ext uri="{BB962C8B-B14F-4D97-AF65-F5344CB8AC3E}">
        <p14:creationId xmlns:p14="http://schemas.microsoft.com/office/powerpoint/2010/main" val="1667704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391CB-3A3A-C248-B11A-DB9604C2DC5D}" type="datetimeFigureOut">
              <a:rPr lang="en-US" smtClean="0"/>
              <a:t>4/28/23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AC234-88D0-3D43-8428-DED1BE26F480}" type="slidenum">
              <a:rPr lang="en-US" smtClean="0"/>
              <a:t>‹#›</a:t>
            </a:fld>
            <a:endParaRPr lang="en-US"/>
          </a:p>
        </p:txBody>
      </p:sp>
    </p:spTree>
    <p:extLst>
      <p:ext uri="{BB962C8B-B14F-4D97-AF65-F5344CB8AC3E}">
        <p14:creationId xmlns:p14="http://schemas.microsoft.com/office/powerpoint/2010/main" val="40736765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iblegateway.com/passage/?search=Ephesians+2&amp;version=NIV#fen-NIV-29233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0E0D-855B-3624-B81A-7B4C68BEF9B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12B8284-09FB-185E-156A-70BD2FEAF18E}"/>
              </a:ext>
            </a:extLst>
          </p:cNvPr>
          <p:cNvSpPr>
            <a:spLocks noGrp="1"/>
          </p:cNvSpPr>
          <p:nvPr>
            <p:ph type="subTitle" idx="1"/>
          </p:nvPr>
        </p:nvSpPr>
        <p:spPr/>
        <p:txBody>
          <a:bodyPr/>
          <a:lstStyle/>
          <a:p>
            <a:endParaRPr lang="en-US"/>
          </a:p>
        </p:txBody>
      </p:sp>
      <p:pic>
        <p:nvPicPr>
          <p:cNvPr id="5" name="Picture 4" descr="A box of vegetables&#10;&#10;Description automatically generated with low confidence">
            <a:extLst>
              <a:ext uri="{FF2B5EF4-FFF2-40B4-BE49-F238E27FC236}">
                <a16:creationId xmlns:a16="http://schemas.microsoft.com/office/drawing/2014/main" id="{6A582F9C-CCA1-3F29-C40B-09C9B22B3C8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1767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6CE17-A728-7E24-1497-9503EB312EE5}"/>
              </a:ext>
            </a:extLst>
          </p:cNvPr>
          <p:cNvSpPr>
            <a:spLocks noGrp="1"/>
          </p:cNvSpPr>
          <p:nvPr>
            <p:ph idx="1"/>
          </p:nvPr>
        </p:nvSpPr>
        <p:spPr>
          <a:xfrm>
            <a:off x="838200" y="587829"/>
            <a:ext cx="10515600" cy="5589134"/>
          </a:xfrm>
        </p:spPr>
        <p:txBody>
          <a:bodyPr>
            <a:normAutofit/>
          </a:bodyPr>
          <a:lstStyle/>
          <a:p>
            <a:pPr marL="0" indent="0" algn="ctr">
              <a:buNone/>
            </a:pPr>
            <a:endParaRPr lang="en-HK" sz="2400" b="0" i="0" u="none" strike="noStrike" dirty="0">
              <a:effectLst/>
              <a:latin typeface="system-ui"/>
            </a:endParaRPr>
          </a:p>
          <a:p>
            <a:pPr marL="0" indent="0" algn="ctr">
              <a:buNone/>
            </a:pPr>
            <a:r>
              <a:rPr lang="en-HK" sz="4800" b="0" i="0" u="none" strike="noStrike" dirty="0">
                <a:effectLst/>
                <a:latin typeface="system-ui"/>
              </a:rPr>
              <a:t>Praise be to the God and Father of our Lord Jesus Christ, who has blessed us in the heavenly realms with every spiritual blessing in Christ. </a:t>
            </a:r>
          </a:p>
          <a:p>
            <a:pPr marL="0" indent="0" algn="ctr">
              <a:buNone/>
            </a:pPr>
            <a:r>
              <a:rPr lang="en-HK" sz="3200" dirty="0">
                <a:latin typeface="system-ui"/>
              </a:rPr>
              <a:t>Ephesians 1:3</a:t>
            </a:r>
            <a:endParaRPr lang="en-US" sz="4400" dirty="0"/>
          </a:p>
        </p:txBody>
      </p:sp>
    </p:spTree>
    <p:extLst>
      <p:ext uri="{BB962C8B-B14F-4D97-AF65-F5344CB8AC3E}">
        <p14:creationId xmlns:p14="http://schemas.microsoft.com/office/powerpoint/2010/main" val="2604599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6CE17-A728-7E24-1497-9503EB312EE5}"/>
              </a:ext>
            </a:extLst>
          </p:cNvPr>
          <p:cNvSpPr>
            <a:spLocks noGrp="1"/>
          </p:cNvSpPr>
          <p:nvPr>
            <p:ph idx="1"/>
          </p:nvPr>
        </p:nvSpPr>
        <p:spPr>
          <a:xfrm>
            <a:off x="838200" y="587829"/>
            <a:ext cx="10515600" cy="5589134"/>
          </a:xfrm>
        </p:spPr>
        <p:txBody>
          <a:bodyPr>
            <a:normAutofit lnSpcReduction="10000"/>
          </a:bodyPr>
          <a:lstStyle/>
          <a:p>
            <a:pPr marL="0" indent="0" algn="ctr">
              <a:buNone/>
            </a:pPr>
            <a:r>
              <a:rPr lang="en-HK" sz="3600" b="1" dirty="0">
                <a:effectLst/>
                <a:latin typeface="system-ui"/>
              </a:rPr>
              <a:t> </a:t>
            </a:r>
            <a:r>
              <a:rPr lang="en-HK" sz="3600" dirty="0">
                <a:effectLst/>
                <a:latin typeface="system-ui"/>
              </a:rPr>
              <a:t>2</a:t>
            </a:r>
            <a:r>
              <a:rPr lang="en-HK" sz="3600" dirty="0"/>
              <a:t>1 “Tell Zerubbabel governor of Judah that I am going to shake the heavens and the earth. 22 I will overturn royal thrones and shatter the power of the foreign kingdoms. I will overthrow chariots and their drivers; horses and their riders will fall, each by the sword of his brother.</a:t>
            </a:r>
          </a:p>
          <a:p>
            <a:pPr marL="0" indent="0" algn="ctr">
              <a:buNone/>
            </a:pPr>
            <a:r>
              <a:rPr lang="en-HK" sz="3600" dirty="0"/>
              <a:t>23 “‘On that day,’ declares the Lord Almighty, ‘I will take you, my servant Zerubbabel son of </a:t>
            </a:r>
            <a:r>
              <a:rPr lang="en-HK" sz="3600" dirty="0" err="1"/>
              <a:t>Shealtiel</a:t>
            </a:r>
            <a:r>
              <a:rPr lang="en-HK" sz="3600" dirty="0"/>
              <a:t>,’ declares the Lord, ‘and I will make you like my signet ring, for I have chosen you,’ declares the Lord Almighty.”</a:t>
            </a:r>
          </a:p>
          <a:p>
            <a:pPr marL="0" indent="0" algn="ctr">
              <a:buNone/>
            </a:pPr>
            <a:r>
              <a:rPr lang="en-HK" sz="3200" dirty="0">
                <a:latin typeface="system-ui"/>
              </a:rPr>
              <a:t>Haggai 2:21-13</a:t>
            </a:r>
            <a:endParaRPr lang="en-US" sz="4400" dirty="0"/>
          </a:p>
        </p:txBody>
      </p:sp>
    </p:spTree>
    <p:extLst>
      <p:ext uri="{BB962C8B-B14F-4D97-AF65-F5344CB8AC3E}">
        <p14:creationId xmlns:p14="http://schemas.microsoft.com/office/powerpoint/2010/main" val="995941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6CE17-A728-7E24-1497-9503EB312EE5}"/>
              </a:ext>
            </a:extLst>
          </p:cNvPr>
          <p:cNvSpPr>
            <a:spLocks noGrp="1"/>
          </p:cNvSpPr>
          <p:nvPr>
            <p:ph idx="1"/>
          </p:nvPr>
        </p:nvSpPr>
        <p:spPr>
          <a:xfrm>
            <a:off x="838200" y="587829"/>
            <a:ext cx="10515600" cy="5589134"/>
          </a:xfrm>
        </p:spPr>
        <p:txBody>
          <a:bodyPr>
            <a:normAutofit/>
          </a:bodyPr>
          <a:lstStyle/>
          <a:p>
            <a:pPr marL="0" indent="0" algn="ctr">
              <a:buNone/>
            </a:pPr>
            <a:r>
              <a:rPr lang="en-HK" sz="4400" b="1" dirty="0">
                <a:effectLst/>
                <a:latin typeface="system-ui"/>
              </a:rPr>
              <a:t> </a:t>
            </a:r>
            <a:r>
              <a:rPr lang="en-HK" sz="4400" dirty="0">
                <a:effectLst/>
                <a:latin typeface="system-ui"/>
              </a:rPr>
              <a:t>12 After the exile to Babylon:</a:t>
            </a:r>
          </a:p>
          <a:p>
            <a:pPr marL="0" indent="0" algn="ctr">
              <a:buNone/>
            </a:pPr>
            <a:r>
              <a:rPr lang="en-HK" sz="4400" dirty="0">
                <a:effectLst/>
                <a:latin typeface="system-ui"/>
              </a:rPr>
              <a:t>Jeconiah was the father of </a:t>
            </a:r>
            <a:r>
              <a:rPr lang="en-HK" sz="4400" dirty="0" err="1">
                <a:effectLst/>
                <a:latin typeface="system-ui"/>
              </a:rPr>
              <a:t>Shealtiel</a:t>
            </a:r>
            <a:r>
              <a:rPr lang="en-HK" sz="4400" dirty="0">
                <a:effectLst/>
                <a:latin typeface="system-ui"/>
              </a:rPr>
              <a:t>, </a:t>
            </a:r>
          </a:p>
          <a:p>
            <a:pPr marL="0" indent="0" algn="ctr">
              <a:buNone/>
            </a:pPr>
            <a:r>
              <a:rPr lang="en-HK" sz="4400" dirty="0" err="1">
                <a:effectLst/>
                <a:latin typeface="system-ui"/>
              </a:rPr>
              <a:t>Shealtiel</a:t>
            </a:r>
            <a:r>
              <a:rPr lang="en-HK" sz="4400" dirty="0">
                <a:effectLst/>
                <a:latin typeface="system-ui"/>
              </a:rPr>
              <a:t> the father of Zerubbabel…</a:t>
            </a:r>
          </a:p>
          <a:p>
            <a:pPr marL="0" indent="0" algn="ctr">
              <a:buNone/>
            </a:pPr>
            <a:r>
              <a:rPr lang="en-HK" sz="4400" dirty="0">
                <a:effectLst/>
                <a:latin typeface="system-ui"/>
              </a:rPr>
              <a:t>16 and Jacob the father of Joseph, the husband of Mary,</a:t>
            </a:r>
          </a:p>
          <a:p>
            <a:pPr marL="0" indent="0" algn="ctr">
              <a:buNone/>
            </a:pPr>
            <a:r>
              <a:rPr lang="en-HK" sz="4400" dirty="0">
                <a:effectLst/>
                <a:latin typeface="system-ui"/>
              </a:rPr>
              <a:t>and Mary was the mother of Jesus who is called the Messiah.</a:t>
            </a:r>
          </a:p>
          <a:p>
            <a:pPr marL="0" indent="0" algn="ctr">
              <a:buNone/>
            </a:pPr>
            <a:r>
              <a:rPr lang="en-HK" sz="3600" dirty="0">
                <a:latin typeface="system-ui"/>
              </a:rPr>
              <a:t>Matthew 1:12-16</a:t>
            </a:r>
            <a:endParaRPr lang="en-HK" sz="3600" dirty="0">
              <a:effectLst/>
              <a:latin typeface="system-ui"/>
            </a:endParaRPr>
          </a:p>
        </p:txBody>
      </p:sp>
    </p:spTree>
    <p:extLst>
      <p:ext uri="{BB962C8B-B14F-4D97-AF65-F5344CB8AC3E}">
        <p14:creationId xmlns:p14="http://schemas.microsoft.com/office/powerpoint/2010/main" val="4171976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6CE17-A728-7E24-1497-9503EB312EE5}"/>
              </a:ext>
            </a:extLst>
          </p:cNvPr>
          <p:cNvSpPr>
            <a:spLocks noGrp="1"/>
          </p:cNvSpPr>
          <p:nvPr>
            <p:ph idx="1"/>
          </p:nvPr>
        </p:nvSpPr>
        <p:spPr>
          <a:xfrm>
            <a:off x="838200" y="587829"/>
            <a:ext cx="10515600" cy="5589134"/>
          </a:xfrm>
        </p:spPr>
        <p:txBody>
          <a:bodyPr>
            <a:normAutofit lnSpcReduction="10000"/>
          </a:bodyPr>
          <a:lstStyle/>
          <a:p>
            <a:pPr marL="0" indent="0" algn="ctr">
              <a:buNone/>
            </a:pPr>
            <a:r>
              <a:rPr lang="en-HK" sz="3600" b="1" dirty="0">
                <a:effectLst/>
                <a:latin typeface="system-ui"/>
              </a:rPr>
              <a:t> </a:t>
            </a:r>
            <a:r>
              <a:rPr lang="en-HK" sz="3600" dirty="0">
                <a:effectLst/>
                <a:latin typeface="system-ui"/>
              </a:rPr>
              <a:t>2</a:t>
            </a:r>
            <a:r>
              <a:rPr lang="en-HK" sz="3600" dirty="0"/>
              <a:t>1 “Tell Zerubbabel governor of Judah that</a:t>
            </a:r>
            <a:r>
              <a:rPr lang="en-HK" sz="3600" dirty="0">
                <a:solidFill>
                  <a:srgbClr val="FFC000"/>
                </a:solidFill>
              </a:rPr>
              <a:t> I am going to shake the heavens and the earth. 22 I will overturn royal thrones and shatter the power of the foreign kingdoms. I will overthrow chariots and their drivers; horses and their riders will fall, each by the sword of his brother.</a:t>
            </a:r>
          </a:p>
          <a:p>
            <a:pPr marL="0" indent="0" algn="ctr">
              <a:buNone/>
            </a:pPr>
            <a:r>
              <a:rPr lang="en-HK" sz="3600" dirty="0"/>
              <a:t>23 “‘On that day,’ declares the Lord Almighty, ‘I will take you, my servant Zerubbabel son of </a:t>
            </a:r>
            <a:r>
              <a:rPr lang="en-HK" sz="3600" dirty="0" err="1"/>
              <a:t>Shealtiel</a:t>
            </a:r>
            <a:r>
              <a:rPr lang="en-HK" sz="3600" dirty="0"/>
              <a:t>,’ declares the Lord, ‘and I will make you like my signet ring, for I have chosen you,’ declares the Lord Almighty.”</a:t>
            </a:r>
          </a:p>
          <a:p>
            <a:pPr marL="0" indent="0" algn="ctr">
              <a:buNone/>
            </a:pPr>
            <a:r>
              <a:rPr lang="en-HK" sz="3200" dirty="0">
                <a:latin typeface="system-ui"/>
              </a:rPr>
              <a:t>Haggai 2:21-13</a:t>
            </a:r>
            <a:endParaRPr lang="en-US" sz="4400" dirty="0"/>
          </a:p>
        </p:txBody>
      </p:sp>
    </p:spTree>
    <p:extLst>
      <p:ext uri="{BB962C8B-B14F-4D97-AF65-F5344CB8AC3E}">
        <p14:creationId xmlns:p14="http://schemas.microsoft.com/office/powerpoint/2010/main" val="857827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B2944-449A-E24E-B78C-8B9E21F3BF13}"/>
              </a:ext>
            </a:extLst>
          </p:cNvPr>
          <p:cNvPicPr>
            <a:picLocks noChangeAspect="1"/>
          </p:cNvPicPr>
          <p:nvPr/>
        </p:nvPicPr>
        <p:blipFill>
          <a:blip r:embed="rId2"/>
          <a:stretch>
            <a:fillRect/>
          </a:stretch>
        </p:blipFill>
        <p:spPr>
          <a:xfrm>
            <a:off x="-3558348" y="3429000"/>
            <a:ext cx="19308696" cy="1058863"/>
          </a:xfrm>
          <a:prstGeom prst="rect">
            <a:avLst/>
          </a:prstGeom>
        </p:spPr>
      </p:pic>
      <p:pic>
        <p:nvPicPr>
          <p:cNvPr id="13" name="Content Placeholder 12" descr="Text, logo&#10;&#10;Description automatically generated">
            <a:extLst>
              <a:ext uri="{FF2B5EF4-FFF2-40B4-BE49-F238E27FC236}">
                <a16:creationId xmlns:a16="http://schemas.microsoft.com/office/drawing/2014/main" id="{9D10963F-AFD6-3780-8449-872F0DE9BBF9}"/>
              </a:ext>
            </a:extLst>
          </p:cNvPr>
          <p:cNvPicPr>
            <a:picLocks noGrp="1" noChangeAspect="1"/>
          </p:cNvPicPr>
          <p:nvPr>
            <p:ph idx="1"/>
          </p:nvPr>
        </p:nvPicPr>
        <p:blipFill>
          <a:blip r:embed="rId3"/>
          <a:stretch>
            <a:fillRect/>
          </a:stretch>
        </p:blipFill>
        <p:spPr>
          <a:xfrm>
            <a:off x="1421421" y="1974057"/>
            <a:ext cx="8751279" cy="1185069"/>
          </a:xfrm>
        </p:spPr>
      </p:pic>
    </p:spTree>
    <p:extLst>
      <p:ext uri="{BB962C8B-B14F-4D97-AF65-F5344CB8AC3E}">
        <p14:creationId xmlns:p14="http://schemas.microsoft.com/office/powerpoint/2010/main" val="79059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DC71-529C-2209-E31A-2E595D254686}"/>
              </a:ext>
            </a:extLst>
          </p:cNvPr>
          <p:cNvSpPr>
            <a:spLocks noGrp="1"/>
          </p:cNvSpPr>
          <p:nvPr>
            <p:ph type="title"/>
          </p:nvPr>
        </p:nvSpPr>
        <p:spPr/>
        <p:txBody>
          <a:bodyPr/>
          <a:lstStyle/>
          <a:p>
            <a:r>
              <a:rPr lang="en-US" dirty="0"/>
              <a:t>God’s Building Project: Every Blessing</a:t>
            </a:r>
          </a:p>
        </p:txBody>
      </p:sp>
      <p:sp>
        <p:nvSpPr>
          <p:cNvPr id="3" name="Content Placeholder 2">
            <a:extLst>
              <a:ext uri="{FF2B5EF4-FFF2-40B4-BE49-F238E27FC236}">
                <a16:creationId xmlns:a16="http://schemas.microsoft.com/office/drawing/2014/main" id="{9A0A79D1-86DF-6ABB-58E6-6ECE89EEDCB3}"/>
              </a:ext>
            </a:extLst>
          </p:cNvPr>
          <p:cNvSpPr>
            <a:spLocks noGrp="1"/>
          </p:cNvSpPr>
          <p:nvPr>
            <p:ph idx="1"/>
          </p:nvPr>
        </p:nvSpPr>
        <p:spPr/>
        <p:txBody>
          <a:bodyPr>
            <a:normAutofit/>
          </a:bodyPr>
          <a:lstStyle/>
          <a:p>
            <a:pPr marL="514350" indent="-514350">
              <a:buFont typeface="+mj-lt"/>
              <a:buAutoNum type="arabicPeriod"/>
            </a:pPr>
            <a:r>
              <a:rPr lang="en-US" sz="4400" dirty="0"/>
              <a:t>Days of Curses (v.10-14)</a:t>
            </a:r>
          </a:p>
          <a:p>
            <a:pPr marL="514350" indent="-514350">
              <a:buFont typeface="+mj-lt"/>
              <a:buAutoNum type="arabicPeriod"/>
            </a:pPr>
            <a:r>
              <a:rPr lang="en-US" sz="4400" dirty="0"/>
              <a:t>Days of Blessings (v.15-19)</a:t>
            </a:r>
          </a:p>
          <a:p>
            <a:pPr marL="514350" indent="-514350">
              <a:buFont typeface="+mj-lt"/>
              <a:buAutoNum type="arabicPeriod"/>
            </a:pPr>
            <a:r>
              <a:rPr lang="en-US" sz="4400" dirty="0"/>
              <a:t>Days of the Messiah (v.20-23)</a:t>
            </a:r>
          </a:p>
        </p:txBody>
      </p:sp>
    </p:spTree>
    <p:extLst>
      <p:ext uri="{BB962C8B-B14F-4D97-AF65-F5344CB8AC3E}">
        <p14:creationId xmlns:p14="http://schemas.microsoft.com/office/powerpoint/2010/main" val="197568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6CE17-A728-7E24-1497-9503EB312EE5}"/>
              </a:ext>
            </a:extLst>
          </p:cNvPr>
          <p:cNvSpPr>
            <a:spLocks noGrp="1"/>
          </p:cNvSpPr>
          <p:nvPr>
            <p:ph idx="1"/>
          </p:nvPr>
        </p:nvSpPr>
        <p:spPr>
          <a:xfrm>
            <a:off x="838200" y="587829"/>
            <a:ext cx="10515600" cy="5589134"/>
          </a:xfrm>
        </p:spPr>
        <p:txBody>
          <a:bodyPr>
            <a:normAutofit/>
          </a:bodyPr>
          <a:lstStyle/>
          <a:p>
            <a:pPr marL="0" indent="0" algn="ctr">
              <a:buNone/>
            </a:pPr>
            <a:r>
              <a:rPr lang="en-US" sz="3600" dirty="0"/>
              <a:t>11 “This is what the Lord Almighty says: ‘Ask the priests what the law says: 12 </a:t>
            </a:r>
            <a:r>
              <a:rPr lang="en-US" sz="3600" dirty="0">
                <a:solidFill>
                  <a:srgbClr val="FFC000"/>
                </a:solidFill>
              </a:rPr>
              <a:t>If someone carries consecrated meat in the fold of their garment, and that fold touches some bread or stew, some wine, olive oil or other food, does it become consecrated?’”</a:t>
            </a:r>
          </a:p>
          <a:p>
            <a:pPr marL="0" indent="0" algn="ctr">
              <a:buNone/>
            </a:pPr>
            <a:r>
              <a:rPr lang="en-US" sz="3600" dirty="0"/>
              <a:t>The priests answered, “No.”</a:t>
            </a:r>
          </a:p>
          <a:p>
            <a:pPr marL="0" indent="0" algn="ctr">
              <a:buNone/>
            </a:pPr>
            <a:r>
              <a:rPr lang="en-US" sz="3600" dirty="0"/>
              <a:t>13 Then Haggai said, </a:t>
            </a:r>
            <a:r>
              <a:rPr lang="en-US" sz="3600" dirty="0">
                <a:solidFill>
                  <a:srgbClr val="FFC000"/>
                </a:solidFill>
              </a:rPr>
              <a:t>“If a person defiled by contact with a dead body touches one of these things, does it become defiled?”</a:t>
            </a:r>
          </a:p>
          <a:p>
            <a:pPr marL="0" indent="0" algn="ctr">
              <a:buNone/>
            </a:pPr>
            <a:r>
              <a:rPr lang="en-US" sz="3600" dirty="0"/>
              <a:t>“Yes,” the priests replied, “it becomes defiled.”</a:t>
            </a:r>
          </a:p>
        </p:txBody>
      </p:sp>
    </p:spTree>
    <p:extLst>
      <p:ext uri="{BB962C8B-B14F-4D97-AF65-F5344CB8AC3E}">
        <p14:creationId xmlns:p14="http://schemas.microsoft.com/office/powerpoint/2010/main" val="3937170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6CE17-A728-7E24-1497-9503EB312EE5}"/>
              </a:ext>
            </a:extLst>
          </p:cNvPr>
          <p:cNvSpPr>
            <a:spLocks noGrp="1"/>
          </p:cNvSpPr>
          <p:nvPr>
            <p:ph idx="1"/>
          </p:nvPr>
        </p:nvSpPr>
        <p:spPr>
          <a:xfrm>
            <a:off x="838200" y="587829"/>
            <a:ext cx="10515600" cy="5589134"/>
          </a:xfrm>
        </p:spPr>
        <p:txBody>
          <a:bodyPr>
            <a:normAutofit/>
          </a:bodyPr>
          <a:lstStyle/>
          <a:p>
            <a:pPr marL="0" indent="0" algn="ctr">
              <a:buNone/>
            </a:pPr>
            <a:r>
              <a:rPr lang="en-US" sz="4000" dirty="0"/>
              <a:t>14 Then Haggai said, “‘So it is with this people and this nation in my sight,’ declares the Lord. </a:t>
            </a:r>
            <a:r>
              <a:rPr lang="en-US" sz="4000" dirty="0">
                <a:solidFill>
                  <a:srgbClr val="FFC000"/>
                </a:solidFill>
              </a:rPr>
              <a:t>‘Whatever they do and whatever they offer there is defiled.</a:t>
            </a:r>
          </a:p>
        </p:txBody>
      </p:sp>
    </p:spTree>
    <p:extLst>
      <p:ext uri="{BB962C8B-B14F-4D97-AF65-F5344CB8AC3E}">
        <p14:creationId xmlns:p14="http://schemas.microsoft.com/office/powerpoint/2010/main" val="1640543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6CE17-A728-7E24-1497-9503EB312EE5}"/>
              </a:ext>
            </a:extLst>
          </p:cNvPr>
          <p:cNvSpPr>
            <a:spLocks noGrp="1"/>
          </p:cNvSpPr>
          <p:nvPr>
            <p:ph idx="1"/>
          </p:nvPr>
        </p:nvSpPr>
        <p:spPr>
          <a:xfrm>
            <a:off x="838200" y="587829"/>
            <a:ext cx="10515600" cy="5589134"/>
          </a:xfrm>
        </p:spPr>
        <p:txBody>
          <a:bodyPr>
            <a:normAutofit/>
          </a:bodyPr>
          <a:lstStyle/>
          <a:p>
            <a:pPr marL="0" indent="0" algn="ctr">
              <a:buNone/>
            </a:pPr>
            <a:r>
              <a:rPr lang="en-HK" sz="4000" b="1" baseline="30000" dirty="0">
                <a:effectLst/>
                <a:latin typeface="system-ui"/>
              </a:rPr>
              <a:t>5 </a:t>
            </a:r>
            <a:r>
              <a:rPr lang="en-HK" sz="4000" dirty="0"/>
              <a:t>“This is what the Sovereign </a:t>
            </a:r>
            <a:r>
              <a:rPr lang="en-HK" sz="4000" dirty="0">
                <a:effectLst/>
              </a:rPr>
              <a:t>Lord</a:t>
            </a:r>
            <a:r>
              <a:rPr lang="en-HK" sz="4000" dirty="0"/>
              <a:t> says: This is Jerusalem, which I have set in the </a:t>
            </a:r>
            <a:r>
              <a:rPr lang="en-HK" sz="4000" dirty="0" err="1"/>
              <a:t>center</a:t>
            </a:r>
            <a:r>
              <a:rPr lang="en-HK" sz="4000" dirty="0"/>
              <a:t> of the nations, with countries all around her.</a:t>
            </a:r>
            <a:r>
              <a:rPr lang="en-HK" sz="4000" b="0" i="0" u="none" strike="noStrike" dirty="0">
                <a:effectLst/>
                <a:latin typeface="system-ui"/>
              </a:rPr>
              <a:t> </a:t>
            </a:r>
            <a:r>
              <a:rPr lang="en-HK" sz="4000" b="1" i="0" u="none" strike="noStrike" baseline="30000" dirty="0">
                <a:effectLst/>
                <a:latin typeface="system-ui"/>
              </a:rPr>
              <a:t>6 </a:t>
            </a:r>
            <a:r>
              <a:rPr lang="en-HK" sz="4000" b="0" i="0" u="none" strike="noStrike" dirty="0">
                <a:effectLst/>
                <a:latin typeface="system-ui"/>
              </a:rPr>
              <a:t>Yet in her wickedness she has rebelled against my laws and decrees more than the nations and countries around her. She has rejected my laws and has not followed my decrees.</a:t>
            </a:r>
          </a:p>
          <a:p>
            <a:pPr marL="0" indent="0" algn="ctr">
              <a:buNone/>
            </a:pPr>
            <a:r>
              <a:rPr lang="en-HK" sz="3600" dirty="0">
                <a:latin typeface="system-ui"/>
              </a:rPr>
              <a:t>Ezekiel 5:5-6</a:t>
            </a:r>
            <a:endParaRPr lang="en-US" sz="4800" dirty="0"/>
          </a:p>
        </p:txBody>
      </p:sp>
    </p:spTree>
    <p:extLst>
      <p:ext uri="{BB962C8B-B14F-4D97-AF65-F5344CB8AC3E}">
        <p14:creationId xmlns:p14="http://schemas.microsoft.com/office/powerpoint/2010/main" val="1990269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6CE17-A728-7E24-1497-9503EB312EE5}"/>
              </a:ext>
            </a:extLst>
          </p:cNvPr>
          <p:cNvSpPr>
            <a:spLocks noGrp="1"/>
          </p:cNvSpPr>
          <p:nvPr>
            <p:ph idx="1"/>
          </p:nvPr>
        </p:nvSpPr>
        <p:spPr>
          <a:xfrm>
            <a:off x="838200" y="587829"/>
            <a:ext cx="10515600" cy="5589134"/>
          </a:xfrm>
        </p:spPr>
        <p:txBody>
          <a:bodyPr>
            <a:normAutofit/>
          </a:bodyPr>
          <a:lstStyle/>
          <a:p>
            <a:pPr marL="0" indent="0" algn="ctr">
              <a:buNone/>
            </a:pPr>
            <a:r>
              <a:rPr lang="en-HK" sz="4000" b="1" i="0" u="none" strike="noStrike" baseline="30000" dirty="0">
                <a:effectLst/>
                <a:latin typeface="system-ui"/>
              </a:rPr>
              <a:t>9 </a:t>
            </a:r>
            <a:r>
              <a:rPr lang="en-HK" sz="4000" b="0" i="0" u="none" strike="noStrike" dirty="0">
                <a:effectLst/>
                <a:latin typeface="system-ui"/>
              </a:rPr>
              <a:t>And he said to me, “Go in and see the wicked and detestable things they are doing here.” </a:t>
            </a:r>
            <a:r>
              <a:rPr lang="en-HK" sz="4000" b="1" i="0" u="none" strike="noStrike" baseline="30000" dirty="0">
                <a:effectLst/>
                <a:latin typeface="system-ui"/>
              </a:rPr>
              <a:t>10 </a:t>
            </a:r>
            <a:r>
              <a:rPr lang="en-HK" sz="4000" b="0" i="0" u="none" strike="noStrike" dirty="0">
                <a:effectLst/>
                <a:latin typeface="system-ui"/>
              </a:rPr>
              <a:t>So I went in and looked, and I saw portrayed all over the walls all kinds of crawling things and unclean animals and all the idols of Israel.</a:t>
            </a:r>
          </a:p>
          <a:p>
            <a:pPr marL="0" indent="0" algn="ctr">
              <a:buNone/>
            </a:pPr>
            <a:r>
              <a:rPr lang="en-HK" sz="3600" dirty="0">
                <a:latin typeface="system-ui"/>
              </a:rPr>
              <a:t>Ezekiel 8:9-10</a:t>
            </a:r>
            <a:endParaRPr lang="en-US" sz="4800" dirty="0"/>
          </a:p>
        </p:txBody>
      </p:sp>
    </p:spTree>
    <p:extLst>
      <p:ext uri="{BB962C8B-B14F-4D97-AF65-F5344CB8AC3E}">
        <p14:creationId xmlns:p14="http://schemas.microsoft.com/office/powerpoint/2010/main" val="3883013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6CE17-A728-7E24-1497-9503EB312EE5}"/>
              </a:ext>
            </a:extLst>
          </p:cNvPr>
          <p:cNvSpPr>
            <a:spLocks noGrp="1"/>
          </p:cNvSpPr>
          <p:nvPr>
            <p:ph idx="1"/>
          </p:nvPr>
        </p:nvSpPr>
        <p:spPr>
          <a:xfrm>
            <a:off x="838200" y="587829"/>
            <a:ext cx="10515600" cy="5589134"/>
          </a:xfrm>
        </p:spPr>
        <p:txBody>
          <a:bodyPr>
            <a:normAutofit/>
          </a:bodyPr>
          <a:lstStyle/>
          <a:p>
            <a:pPr marL="0" indent="0" algn="ctr">
              <a:buNone/>
            </a:pPr>
            <a:r>
              <a:rPr lang="en-HK" sz="3600" b="1" dirty="0">
                <a:effectLst/>
                <a:latin typeface="system-ui"/>
              </a:rPr>
              <a:t> </a:t>
            </a:r>
            <a:r>
              <a:rPr lang="en-HK" sz="3600" dirty="0"/>
              <a:t>As for you, you were dead in your transgressions and sins,</a:t>
            </a:r>
            <a:r>
              <a:rPr lang="en-HK" sz="3600" b="1" baseline="30000" dirty="0">
                <a:effectLst/>
                <a:latin typeface="system-ui"/>
              </a:rPr>
              <a:t>2 </a:t>
            </a:r>
            <a:r>
              <a:rPr lang="en-HK" sz="3600" dirty="0"/>
              <a:t>in which you used to live when you followed the ways of this world and of the ruler of the kingdom of the air, the spirit who is now at work in those who are disobedient. </a:t>
            </a:r>
            <a:r>
              <a:rPr lang="en-HK" sz="3600" b="1" baseline="30000" dirty="0">
                <a:effectLst/>
                <a:latin typeface="system-ui"/>
              </a:rPr>
              <a:t>3 </a:t>
            </a:r>
            <a:r>
              <a:rPr lang="en-HK" sz="3600" dirty="0"/>
              <a:t>All of us also lived among them at one time, gratifying the cravings of our flesh</a:t>
            </a:r>
            <a:r>
              <a:rPr lang="en-HK" sz="3600" baseline="30000" dirty="0">
                <a:effectLst/>
              </a:rPr>
              <a:t>[</a:t>
            </a:r>
            <a:r>
              <a:rPr lang="en-HK" sz="3600" baseline="30000" dirty="0">
                <a:solidFill>
                  <a:srgbClr val="517E90"/>
                </a:solidFill>
                <a:effectLst/>
                <a:hlinkClick r:id="rId2" tooltip="See footnote a"/>
              </a:rPr>
              <a:t>a</a:t>
            </a:r>
            <a:r>
              <a:rPr lang="en-HK" sz="3600" baseline="30000" dirty="0">
                <a:effectLst/>
              </a:rPr>
              <a:t>]</a:t>
            </a:r>
            <a:r>
              <a:rPr lang="en-HK" sz="3600" dirty="0"/>
              <a:t>and following its desires and thoughts. Like the rest, we were by nature deserving of wrath.</a:t>
            </a:r>
          </a:p>
          <a:p>
            <a:pPr marL="0" indent="0" algn="ctr">
              <a:buNone/>
            </a:pPr>
            <a:r>
              <a:rPr lang="en-HK" sz="3200" dirty="0">
                <a:latin typeface="system-ui"/>
              </a:rPr>
              <a:t>Ephesians 2:1-3</a:t>
            </a:r>
            <a:endParaRPr lang="en-US" sz="4400" dirty="0"/>
          </a:p>
        </p:txBody>
      </p:sp>
    </p:spTree>
    <p:extLst>
      <p:ext uri="{BB962C8B-B14F-4D97-AF65-F5344CB8AC3E}">
        <p14:creationId xmlns:p14="http://schemas.microsoft.com/office/powerpoint/2010/main" val="1088220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6CE17-A728-7E24-1497-9503EB312EE5}"/>
              </a:ext>
            </a:extLst>
          </p:cNvPr>
          <p:cNvSpPr>
            <a:spLocks noGrp="1"/>
          </p:cNvSpPr>
          <p:nvPr>
            <p:ph idx="1"/>
          </p:nvPr>
        </p:nvSpPr>
        <p:spPr>
          <a:xfrm>
            <a:off x="838200" y="587829"/>
            <a:ext cx="10515600" cy="5589134"/>
          </a:xfrm>
        </p:spPr>
        <p:txBody>
          <a:bodyPr>
            <a:normAutofit/>
          </a:bodyPr>
          <a:lstStyle/>
          <a:p>
            <a:pPr marL="0" indent="0" algn="ctr">
              <a:buNone/>
            </a:pPr>
            <a:endParaRPr lang="en-HK" sz="2400" b="0" i="0" u="none" strike="noStrike" dirty="0">
              <a:effectLst/>
              <a:latin typeface="system-ui"/>
            </a:endParaRPr>
          </a:p>
          <a:p>
            <a:pPr marL="0" indent="0" algn="ctr">
              <a:buNone/>
            </a:pPr>
            <a:r>
              <a:rPr lang="en-HK" sz="4800" b="0" i="0" u="none" strike="noStrike" dirty="0">
                <a:effectLst/>
                <a:latin typeface="system-ui"/>
              </a:rPr>
              <a:t>“‘From this day on I will bless you.’”</a:t>
            </a:r>
          </a:p>
          <a:p>
            <a:pPr marL="0" indent="0" algn="ctr">
              <a:buNone/>
            </a:pPr>
            <a:r>
              <a:rPr lang="en-HK" sz="3200" dirty="0">
                <a:latin typeface="system-ui"/>
              </a:rPr>
              <a:t>Haggai 2:9b</a:t>
            </a:r>
            <a:endParaRPr lang="en-US" sz="4400" dirty="0"/>
          </a:p>
        </p:txBody>
      </p:sp>
    </p:spTree>
    <p:extLst>
      <p:ext uri="{BB962C8B-B14F-4D97-AF65-F5344CB8AC3E}">
        <p14:creationId xmlns:p14="http://schemas.microsoft.com/office/powerpoint/2010/main" val="612105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Return of the Prodigal Son (Rembrandt) - Wikipedia">
            <a:extLst>
              <a:ext uri="{FF2B5EF4-FFF2-40B4-BE49-F238E27FC236}">
                <a16:creationId xmlns:a16="http://schemas.microsoft.com/office/drawing/2014/main" id="{EF1A864B-5842-FCA0-8DAA-BE1B079F60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6947" y="-3829"/>
            <a:ext cx="5258105" cy="68618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9CB0A6-1C47-EF43-CA39-92BBE67B8E45}"/>
              </a:ext>
            </a:extLst>
          </p:cNvPr>
          <p:cNvSpPr txBox="1"/>
          <p:nvPr/>
        </p:nvSpPr>
        <p:spPr>
          <a:xfrm>
            <a:off x="8872537" y="5872163"/>
            <a:ext cx="3319463" cy="646331"/>
          </a:xfrm>
          <a:prstGeom prst="rect">
            <a:avLst/>
          </a:prstGeom>
          <a:noFill/>
        </p:spPr>
        <p:txBody>
          <a:bodyPr wrap="square" rtlCol="0">
            <a:spAutoFit/>
          </a:bodyPr>
          <a:lstStyle/>
          <a:p>
            <a:r>
              <a:rPr lang="en-US" dirty="0"/>
              <a:t>Return of the Prodigal Son, Rembrandt, 1661-9</a:t>
            </a:r>
          </a:p>
        </p:txBody>
      </p:sp>
    </p:spTree>
    <p:extLst>
      <p:ext uri="{BB962C8B-B14F-4D97-AF65-F5344CB8AC3E}">
        <p14:creationId xmlns:p14="http://schemas.microsoft.com/office/powerpoint/2010/main" val="8606385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 2013 - 2022</Template>
  <TotalTime>56</TotalTime>
  <Words>704</Words>
  <Application>Microsoft Macintosh PowerPoint</Application>
  <PresentationFormat>Widescreen</PresentationFormat>
  <Paragraphs>34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system-ui</vt:lpstr>
      <vt:lpstr>Arial</vt:lpstr>
      <vt:lpstr>Calibri</vt:lpstr>
      <vt:lpstr>Calibri Light</vt:lpstr>
      <vt:lpstr>Office Theme</vt:lpstr>
      <vt:lpstr>PowerPoint Presentation</vt:lpstr>
      <vt:lpstr>God’s Building Project: Every Blessing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1</cp:revision>
  <dcterms:created xsi:type="dcterms:W3CDTF">2023-04-28T08:25:43Z</dcterms:created>
  <dcterms:modified xsi:type="dcterms:W3CDTF">2023-04-28T09:22:37Z</dcterms:modified>
</cp:coreProperties>
</file>