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 id="256" r:id="rId3"/>
    <p:sldId id="258" r:id="rId4"/>
    <p:sldId id="259" r:id="rId5"/>
    <p:sldId id="260" r:id="rId6"/>
    <p:sldId id="261" r:id="rId7"/>
    <p:sldId id="262" r:id="rId8"/>
    <p:sldId id="263" r:id="rId9"/>
    <p:sldId id="264" r:id="rId10"/>
    <p:sldId id="265" r:id="rId11"/>
    <p:sldId id="266" r:id="rId12"/>
    <p:sldId id="269" r:id="rId13"/>
    <p:sldId id="267" r:id="rId14"/>
    <p:sldId id="270"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FA6166-BA4F-41F4-A6E9-791E447889AE}" v="3" dt="2023-04-15T23:20:27.315"/>
    <p1510:client id="{27B95D31-1699-40B6-B4FB-770A4AD16782}" v="3" dt="2023-04-15T23:08:03.713"/>
    <p1510:client id="{33EDF01F-0CA5-4227-9FB2-41010B1A6378}" v="5" dt="2023-04-15T23:07:00.115"/>
    <p1510:client id="{52415272-F89F-4321-988E-0480D78CE4FC}" v="34" dt="2023-04-15T23:11:26.9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681"/>
    <p:restoredTop sz="94648"/>
  </p:normalViewPr>
  <p:slideViewPr>
    <p:cSldViewPr snapToGrid="0">
      <p:cViewPr>
        <p:scale>
          <a:sx n="31" d="100"/>
          <a:sy n="31" d="100"/>
        </p:scale>
        <p:origin x="208" y="203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tin Church" userId="SJzZO+sr62PczVkFV68xJ0UBMoap4fq5HJ28ayEjmsc=" providerId="None" clId="Web-{27B95D31-1699-40B6-B4FB-770A4AD16782}"/>
    <pc:docChg chg="addSld modSld">
      <pc:chgData name="Shatin Church" userId="SJzZO+sr62PczVkFV68xJ0UBMoap4fq5HJ28ayEjmsc=" providerId="None" clId="Web-{27B95D31-1699-40B6-B4FB-770A4AD16782}" dt="2023-04-15T23:08:03.713" v="3" actId="20577"/>
      <pc:docMkLst>
        <pc:docMk/>
      </pc:docMkLst>
      <pc:sldChg chg="modSp add replId">
        <pc:chgData name="Shatin Church" userId="SJzZO+sr62PczVkFV68xJ0UBMoap4fq5HJ28ayEjmsc=" providerId="None" clId="Web-{27B95D31-1699-40B6-B4FB-770A4AD16782}" dt="2023-04-15T23:08:03.713" v="3" actId="20577"/>
        <pc:sldMkLst>
          <pc:docMk/>
          <pc:sldMk cId="2967402017" sldId="269"/>
        </pc:sldMkLst>
        <pc:spChg chg="mod">
          <ac:chgData name="Shatin Church" userId="SJzZO+sr62PczVkFV68xJ0UBMoap4fq5HJ28ayEjmsc=" providerId="None" clId="Web-{27B95D31-1699-40B6-B4FB-770A4AD16782}" dt="2023-04-15T23:08:03.713" v="3" actId="20577"/>
          <ac:spMkLst>
            <pc:docMk/>
            <pc:sldMk cId="2967402017" sldId="269"/>
            <ac:spMk id="3" creationId="{A49E0F04-FDC4-9D82-8C5C-500D484113BC}"/>
          </ac:spMkLst>
        </pc:spChg>
      </pc:sldChg>
    </pc:docChg>
  </pc:docChgLst>
  <pc:docChgLst>
    <pc:chgData name="Shatin Church" userId="SJzZO+sr62PczVkFV68xJ0UBMoap4fq5HJ28ayEjmsc=" providerId="None" clId="Web-{1EFA6166-BA4F-41F4-A6E9-791E447889AE}"/>
    <pc:docChg chg="addSld modSld">
      <pc:chgData name="Shatin Church" userId="SJzZO+sr62PczVkFV68xJ0UBMoap4fq5HJ28ayEjmsc=" providerId="None" clId="Web-{1EFA6166-BA4F-41F4-A6E9-791E447889AE}" dt="2023-04-15T23:20:27.315" v="2" actId="20577"/>
      <pc:docMkLst>
        <pc:docMk/>
      </pc:docMkLst>
      <pc:sldChg chg="modSp add replId">
        <pc:chgData name="Shatin Church" userId="SJzZO+sr62PczVkFV68xJ0UBMoap4fq5HJ28ayEjmsc=" providerId="None" clId="Web-{1EFA6166-BA4F-41F4-A6E9-791E447889AE}" dt="2023-04-15T23:20:27.315" v="2" actId="20577"/>
        <pc:sldMkLst>
          <pc:docMk/>
          <pc:sldMk cId="3051359018" sldId="270"/>
        </pc:sldMkLst>
        <pc:spChg chg="mod">
          <ac:chgData name="Shatin Church" userId="SJzZO+sr62PczVkFV68xJ0UBMoap4fq5HJ28ayEjmsc=" providerId="None" clId="Web-{1EFA6166-BA4F-41F4-A6E9-791E447889AE}" dt="2023-04-15T23:20:27.315" v="2" actId="20577"/>
          <ac:spMkLst>
            <pc:docMk/>
            <pc:sldMk cId="3051359018" sldId="270"/>
            <ac:spMk id="3" creationId="{A49E0F04-FDC4-9D82-8C5C-500D484113BC}"/>
          </ac:spMkLst>
        </pc:spChg>
      </pc:sldChg>
    </pc:docChg>
  </pc:docChgLst>
  <pc:docChgLst>
    <pc:chgData name="Shatin Church" userId="SJzZO+sr62PczVkFV68xJ0UBMoap4fq5HJ28ayEjmsc=" providerId="None" clId="Web-{52415272-F89F-4321-988E-0480D78CE4FC}"/>
    <pc:docChg chg="delSld modSld">
      <pc:chgData name="Shatin Church" userId="SJzZO+sr62PczVkFV68xJ0UBMoap4fq5HJ28ayEjmsc=" providerId="None" clId="Web-{52415272-F89F-4321-988E-0480D78CE4FC}" dt="2023-04-15T23:11:26.938" v="43" actId="20577"/>
      <pc:docMkLst>
        <pc:docMk/>
      </pc:docMkLst>
      <pc:sldChg chg="del">
        <pc:chgData name="Shatin Church" userId="SJzZO+sr62PczVkFV68xJ0UBMoap4fq5HJ28ayEjmsc=" providerId="None" clId="Web-{52415272-F89F-4321-988E-0480D78CE4FC}" dt="2023-04-15T23:10:04.810" v="7"/>
        <pc:sldMkLst>
          <pc:docMk/>
          <pc:sldMk cId="2943991370" sldId="268"/>
        </pc:sldMkLst>
      </pc:sldChg>
      <pc:sldChg chg="modSp">
        <pc:chgData name="Shatin Church" userId="SJzZO+sr62PczVkFV68xJ0UBMoap4fq5HJ28ayEjmsc=" providerId="None" clId="Web-{52415272-F89F-4321-988E-0480D78CE4FC}" dt="2023-04-15T23:11:26.938" v="43" actId="20577"/>
        <pc:sldMkLst>
          <pc:docMk/>
          <pc:sldMk cId="2967402017" sldId="269"/>
        </pc:sldMkLst>
        <pc:spChg chg="mod">
          <ac:chgData name="Shatin Church" userId="SJzZO+sr62PczVkFV68xJ0UBMoap4fq5HJ28ayEjmsc=" providerId="None" clId="Web-{52415272-F89F-4321-988E-0480D78CE4FC}" dt="2023-04-15T23:11:26.938" v="43" actId="20577"/>
          <ac:spMkLst>
            <pc:docMk/>
            <pc:sldMk cId="2967402017" sldId="269"/>
            <ac:spMk id="3" creationId="{A49E0F04-FDC4-9D82-8C5C-500D484113BC}"/>
          </ac:spMkLst>
        </pc:spChg>
      </pc:sldChg>
    </pc:docChg>
  </pc:docChgLst>
  <pc:docChgLst>
    <pc:chgData name="Shatin Church" userId="SJzZO+sr62PczVkFV68xJ0UBMoap4fq5HJ28ayEjmsc=" providerId="None" clId="Web-{33EDF01F-0CA5-4227-9FB2-41010B1A6378}"/>
    <pc:docChg chg="addSld modSld sldOrd">
      <pc:chgData name="Shatin Church" userId="SJzZO+sr62PczVkFV68xJ0UBMoap4fq5HJ28ayEjmsc=" providerId="None" clId="Web-{33EDF01F-0CA5-4227-9FB2-41010B1A6378}" dt="2023-04-15T23:07:00.115" v="5" actId="20577"/>
      <pc:docMkLst>
        <pc:docMk/>
      </pc:docMkLst>
      <pc:sldChg chg="modSp add ord replId">
        <pc:chgData name="Shatin Church" userId="SJzZO+sr62PczVkFV68xJ0UBMoap4fq5HJ28ayEjmsc=" providerId="None" clId="Web-{33EDF01F-0CA5-4227-9FB2-41010B1A6378}" dt="2023-04-15T23:07:00.115" v="5" actId="20577"/>
        <pc:sldMkLst>
          <pc:docMk/>
          <pc:sldMk cId="2943991370" sldId="268"/>
        </pc:sldMkLst>
        <pc:spChg chg="mod">
          <ac:chgData name="Shatin Church" userId="SJzZO+sr62PczVkFV68xJ0UBMoap4fq5HJ28ayEjmsc=" providerId="None" clId="Web-{33EDF01F-0CA5-4227-9FB2-41010B1A6378}" dt="2023-04-15T23:07:00.115" v="5" actId="20577"/>
          <ac:spMkLst>
            <pc:docMk/>
            <pc:sldMk cId="2943991370" sldId="268"/>
            <ac:spMk id="3" creationId="{A49E0F04-FDC4-9D82-8C5C-500D484113BC}"/>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0F2A640-7A74-F745-B7EA-0B18784707B3}" type="datetimeFigureOut">
              <a:rPr lang="en-US" smtClean="0"/>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F9CA6D-D3AB-304F-8585-C19C42D2FB89}" type="slidenum">
              <a:rPr lang="en-US" smtClean="0"/>
              <a:t>‹#›</a:t>
            </a:fld>
            <a:endParaRPr lang="en-US"/>
          </a:p>
        </p:txBody>
      </p:sp>
    </p:spTree>
    <p:extLst>
      <p:ext uri="{BB962C8B-B14F-4D97-AF65-F5344CB8AC3E}">
        <p14:creationId xmlns:p14="http://schemas.microsoft.com/office/powerpoint/2010/main" val="3911927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F2A640-7A74-F745-B7EA-0B18784707B3}" type="datetimeFigureOut">
              <a:rPr lang="en-US" smtClean="0"/>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F9CA6D-D3AB-304F-8585-C19C42D2FB89}" type="slidenum">
              <a:rPr lang="en-US" smtClean="0"/>
              <a:t>‹#›</a:t>
            </a:fld>
            <a:endParaRPr lang="en-US"/>
          </a:p>
        </p:txBody>
      </p:sp>
    </p:spTree>
    <p:extLst>
      <p:ext uri="{BB962C8B-B14F-4D97-AF65-F5344CB8AC3E}">
        <p14:creationId xmlns:p14="http://schemas.microsoft.com/office/powerpoint/2010/main" val="3033847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F2A640-7A74-F745-B7EA-0B18784707B3}" type="datetimeFigureOut">
              <a:rPr lang="en-US" smtClean="0"/>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F9CA6D-D3AB-304F-8585-C19C42D2FB89}" type="slidenum">
              <a:rPr lang="en-US" smtClean="0"/>
              <a:t>‹#›</a:t>
            </a:fld>
            <a:endParaRPr lang="en-US"/>
          </a:p>
        </p:txBody>
      </p:sp>
    </p:spTree>
    <p:extLst>
      <p:ext uri="{BB962C8B-B14F-4D97-AF65-F5344CB8AC3E}">
        <p14:creationId xmlns:p14="http://schemas.microsoft.com/office/powerpoint/2010/main" val="1979880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F2A640-7A74-F745-B7EA-0B18784707B3}" type="datetimeFigureOut">
              <a:rPr lang="en-US" smtClean="0"/>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F9CA6D-D3AB-304F-8585-C19C42D2FB89}" type="slidenum">
              <a:rPr lang="en-US" smtClean="0"/>
              <a:t>‹#›</a:t>
            </a:fld>
            <a:endParaRPr lang="en-US"/>
          </a:p>
        </p:txBody>
      </p:sp>
    </p:spTree>
    <p:extLst>
      <p:ext uri="{BB962C8B-B14F-4D97-AF65-F5344CB8AC3E}">
        <p14:creationId xmlns:p14="http://schemas.microsoft.com/office/powerpoint/2010/main" val="337565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F2A640-7A74-F745-B7EA-0B18784707B3}" type="datetimeFigureOut">
              <a:rPr lang="en-US" smtClean="0"/>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F9CA6D-D3AB-304F-8585-C19C42D2FB89}" type="slidenum">
              <a:rPr lang="en-US" smtClean="0"/>
              <a:t>‹#›</a:t>
            </a:fld>
            <a:endParaRPr lang="en-US"/>
          </a:p>
        </p:txBody>
      </p:sp>
    </p:spTree>
    <p:extLst>
      <p:ext uri="{BB962C8B-B14F-4D97-AF65-F5344CB8AC3E}">
        <p14:creationId xmlns:p14="http://schemas.microsoft.com/office/powerpoint/2010/main" val="2630004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0F2A640-7A74-F745-B7EA-0B18784707B3}" type="datetimeFigureOut">
              <a:rPr lang="en-US" smtClean="0"/>
              <a:t>4/15/2023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F9CA6D-D3AB-304F-8585-C19C42D2FB89}" type="slidenum">
              <a:rPr lang="en-US" smtClean="0"/>
              <a:t>‹#›</a:t>
            </a:fld>
            <a:endParaRPr lang="en-US"/>
          </a:p>
        </p:txBody>
      </p:sp>
    </p:spTree>
    <p:extLst>
      <p:ext uri="{BB962C8B-B14F-4D97-AF65-F5344CB8AC3E}">
        <p14:creationId xmlns:p14="http://schemas.microsoft.com/office/powerpoint/2010/main" val="144059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0F2A640-7A74-F745-B7EA-0B18784707B3}" type="datetimeFigureOut">
              <a:rPr lang="en-US" smtClean="0"/>
              <a:t>4/15/2023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F9CA6D-D3AB-304F-8585-C19C42D2FB89}" type="slidenum">
              <a:rPr lang="en-US" smtClean="0"/>
              <a:t>‹#›</a:t>
            </a:fld>
            <a:endParaRPr lang="en-US"/>
          </a:p>
        </p:txBody>
      </p:sp>
    </p:spTree>
    <p:extLst>
      <p:ext uri="{BB962C8B-B14F-4D97-AF65-F5344CB8AC3E}">
        <p14:creationId xmlns:p14="http://schemas.microsoft.com/office/powerpoint/2010/main" val="3833765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0F2A640-7A74-F745-B7EA-0B18784707B3}" type="datetimeFigureOut">
              <a:rPr lang="en-US" smtClean="0"/>
              <a:t>4/15/2023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F9CA6D-D3AB-304F-8585-C19C42D2FB89}" type="slidenum">
              <a:rPr lang="en-US" smtClean="0"/>
              <a:t>‹#›</a:t>
            </a:fld>
            <a:endParaRPr lang="en-US"/>
          </a:p>
        </p:txBody>
      </p:sp>
    </p:spTree>
    <p:extLst>
      <p:ext uri="{BB962C8B-B14F-4D97-AF65-F5344CB8AC3E}">
        <p14:creationId xmlns:p14="http://schemas.microsoft.com/office/powerpoint/2010/main" val="4248774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F2A640-7A74-F745-B7EA-0B18784707B3}" type="datetimeFigureOut">
              <a:rPr lang="en-US" smtClean="0"/>
              <a:t>4/15/2023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F9CA6D-D3AB-304F-8585-C19C42D2FB89}" type="slidenum">
              <a:rPr lang="en-US" smtClean="0"/>
              <a:t>‹#›</a:t>
            </a:fld>
            <a:endParaRPr lang="en-US"/>
          </a:p>
        </p:txBody>
      </p:sp>
    </p:spTree>
    <p:extLst>
      <p:ext uri="{BB962C8B-B14F-4D97-AF65-F5344CB8AC3E}">
        <p14:creationId xmlns:p14="http://schemas.microsoft.com/office/powerpoint/2010/main" val="2386770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F2A640-7A74-F745-B7EA-0B18784707B3}" type="datetimeFigureOut">
              <a:rPr lang="en-US" smtClean="0"/>
              <a:t>4/15/2023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F9CA6D-D3AB-304F-8585-C19C42D2FB89}" type="slidenum">
              <a:rPr lang="en-US" smtClean="0"/>
              <a:t>‹#›</a:t>
            </a:fld>
            <a:endParaRPr lang="en-US"/>
          </a:p>
        </p:txBody>
      </p:sp>
    </p:spTree>
    <p:extLst>
      <p:ext uri="{BB962C8B-B14F-4D97-AF65-F5344CB8AC3E}">
        <p14:creationId xmlns:p14="http://schemas.microsoft.com/office/powerpoint/2010/main" val="4208018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F2A640-7A74-F745-B7EA-0B18784707B3}" type="datetimeFigureOut">
              <a:rPr lang="en-US" smtClean="0"/>
              <a:t>4/15/2023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F9CA6D-D3AB-304F-8585-C19C42D2FB89}" type="slidenum">
              <a:rPr lang="en-US" smtClean="0"/>
              <a:t>‹#›</a:t>
            </a:fld>
            <a:endParaRPr lang="en-US"/>
          </a:p>
        </p:txBody>
      </p:sp>
    </p:spTree>
    <p:extLst>
      <p:ext uri="{BB962C8B-B14F-4D97-AF65-F5344CB8AC3E}">
        <p14:creationId xmlns:p14="http://schemas.microsoft.com/office/powerpoint/2010/main" val="2470127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F2A640-7A74-F745-B7EA-0B18784707B3}" type="datetimeFigureOut">
              <a:rPr lang="en-US" smtClean="0"/>
              <a:t>4/15/2023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F9CA6D-D3AB-304F-8585-C19C42D2FB89}" type="slidenum">
              <a:rPr lang="en-US" smtClean="0"/>
              <a:t>‹#›</a:t>
            </a:fld>
            <a:endParaRPr lang="en-US"/>
          </a:p>
        </p:txBody>
      </p:sp>
    </p:spTree>
    <p:extLst>
      <p:ext uri="{BB962C8B-B14F-4D97-AF65-F5344CB8AC3E}">
        <p14:creationId xmlns:p14="http://schemas.microsoft.com/office/powerpoint/2010/main" val="200443340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3C8BD-208C-79D7-9C95-A66F35A991F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49E0F04-FDC4-9D82-8C5C-500D484113B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7799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9E0F04-FDC4-9D82-8C5C-500D484113BC}"/>
              </a:ext>
            </a:extLst>
          </p:cNvPr>
          <p:cNvSpPr>
            <a:spLocks noGrp="1"/>
          </p:cNvSpPr>
          <p:nvPr>
            <p:ph idx="1"/>
          </p:nvPr>
        </p:nvSpPr>
        <p:spPr>
          <a:xfrm>
            <a:off x="838200" y="957943"/>
            <a:ext cx="10515600" cy="5219020"/>
          </a:xfrm>
        </p:spPr>
        <p:txBody>
          <a:bodyPr>
            <a:normAutofit/>
          </a:bodyPr>
          <a:lstStyle/>
          <a:p>
            <a:pPr marL="0" indent="0" algn="ctr">
              <a:buNone/>
            </a:pPr>
            <a:r>
              <a:rPr lang="en-HK" sz="4800" b="0" i="0" u="none" strike="noStrike" dirty="0">
                <a:effectLst/>
                <a:latin typeface="system-ui"/>
              </a:rPr>
              <a:t>Go up into the mountains and bring down timber and build my house, so that I may </a:t>
            </a:r>
            <a:r>
              <a:rPr lang="en-HK" sz="4800" b="0" i="0" u="none" strike="noStrike" dirty="0">
                <a:solidFill>
                  <a:srgbClr val="FFC000"/>
                </a:solidFill>
                <a:effectLst/>
                <a:latin typeface="system-ui"/>
              </a:rPr>
              <a:t>take pleasure</a:t>
            </a:r>
            <a:r>
              <a:rPr lang="en-HK" sz="4800" b="0" i="0" u="none" strike="noStrike" dirty="0">
                <a:effectLst/>
                <a:latin typeface="system-ui"/>
              </a:rPr>
              <a:t> in it and </a:t>
            </a:r>
            <a:r>
              <a:rPr lang="en-HK" sz="4800" b="0" i="0" u="none" strike="noStrike" dirty="0">
                <a:solidFill>
                  <a:srgbClr val="FFC000"/>
                </a:solidFill>
                <a:effectLst/>
                <a:latin typeface="system-ui"/>
              </a:rPr>
              <a:t>be </a:t>
            </a:r>
            <a:r>
              <a:rPr lang="en-HK" sz="4800" b="0" i="0" u="none" strike="noStrike" dirty="0" err="1">
                <a:solidFill>
                  <a:srgbClr val="FFC000"/>
                </a:solidFill>
                <a:effectLst/>
                <a:latin typeface="system-ui"/>
              </a:rPr>
              <a:t>honored</a:t>
            </a:r>
            <a:r>
              <a:rPr lang="en-HK" sz="4800" b="0" i="0" u="none" strike="noStrike" dirty="0">
                <a:solidFill>
                  <a:srgbClr val="FFC000"/>
                </a:solidFill>
                <a:effectLst/>
                <a:latin typeface="system-ui"/>
              </a:rPr>
              <a:t>,” [glorified]</a:t>
            </a:r>
            <a:r>
              <a:rPr lang="en-HK" sz="4800" b="0" i="0" u="none" strike="noStrike" dirty="0">
                <a:effectLst/>
                <a:latin typeface="system-ui"/>
              </a:rPr>
              <a:t> says the Lord.</a:t>
            </a:r>
          </a:p>
          <a:p>
            <a:pPr marL="0" indent="0" algn="ctr">
              <a:buNone/>
            </a:pPr>
            <a:r>
              <a:rPr lang="en-HK" sz="4400" baseline="30000" dirty="0"/>
              <a:t>Haggai 1:8</a:t>
            </a:r>
            <a:endParaRPr lang="en-US" sz="4400" dirty="0"/>
          </a:p>
        </p:txBody>
      </p:sp>
    </p:spTree>
    <p:extLst>
      <p:ext uri="{BB962C8B-B14F-4D97-AF65-F5344CB8AC3E}">
        <p14:creationId xmlns:p14="http://schemas.microsoft.com/office/powerpoint/2010/main" val="3307101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9E0F04-FDC4-9D82-8C5C-500D484113BC}"/>
              </a:ext>
            </a:extLst>
          </p:cNvPr>
          <p:cNvSpPr>
            <a:spLocks noGrp="1"/>
          </p:cNvSpPr>
          <p:nvPr>
            <p:ph idx="1"/>
          </p:nvPr>
        </p:nvSpPr>
        <p:spPr>
          <a:xfrm>
            <a:off x="838200" y="957943"/>
            <a:ext cx="10515600" cy="5219020"/>
          </a:xfrm>
        </p:spPr>
        <p:txBody>
          <a:bodyPr>
            <a:normAutofit/>
          </a:bodyPr>
          <a:lstStyle/>
          <a:p>
            <a:pPr marL="0" indent="0" algn="ctr">
              <a:buNone/>
            </a:pPr>
            <a:r>
              <a:rPr lang="en-HK" sz="4800" b="0" i="0" u="none" strike="noStrike" dirty="0">
                <a:solidFill>
                  <a:srgbClr val="FFC000"/>
                </a:solidFill>
                <a:effectLst/>
                <a:latin typeface="system-ui"/>
              </a:rPr>
              <a:t>Go up </a:t>
            </a:r>
            <a:r>
              <a:rPr lang="en-HK" sz="4800" b="0" i="0" u="none" strike="noStrike" dirty="0">
                <a:effectLst/>
                <a:latin typeface="system-ui"/>
              </a:rPr>
              <a:t>into the mountains and </a:t>
            </a:r>
            <a:r>
              <a:rPr lang="en-HK" sz="4800" b="0" i="0" u="none" strike="noStrike" dirty="0">
                <a:solidFill>
                  <a:srgbClr val="FFC000"/>
                </a:solidFill>
                <a:effectLst/>
                <a:latin typeface="system-ui"/>
              </a:rPr>
              <a:t>bring down</a:t>
            </a:r>
            <a:r>
              <a:rPr lang="en-HK" sz="4800" b="0" i="0" u="none" strike="noStrike" dirty="0">
                <a:effectLst/>
                <a:latin typeface="system-ui"/>
              </a:rPr>
              <a:t> timber and </a:t>
            </a:r>
            <a:r>
              <a:rPr lang="en-HK" sz="4800" b="0" i="0" u="none" strike="noStrike" dirty="0">
                <a:solidFill>
                  <a:srgbClr val="FFC000"/>
                </a:solidFill>
                <a:effectLst/>
                <a:latin typeface="system-ui"/>
              </a:rPr>
              <a:t>build my house</a:t>
            </a:r>
            <a:r>
              <a:rPr lang="en-HK" sz="4800" b="0" i="0" u="none" strike="noStrike" dirty="0">
                <a:effectLst/>
                <a:latin typeface="system-ui"/>
              </a:rPr>
              <a:t>, so that I may take pleasure in it and be </a:t>
            </a:r>
            <a:r>
              <a:rPr lang="en-HK" sz="4800" b="0" i="0" u="none" strike="noStrike" dirty="0" err="1">
                <a:effectLst/>
                <a:latin typeface="system-ui"/>
              </a:rPr>
              <a:t>honored</a:t>
            </a:r>
            <a:r>
              <a:rPr lang="en-HK" sz="4800" b="0" i="0" u="none" strike="noStrike" dirty="0">
                <a:effectLst/>
                <a:latin typeface="system-ui"/>
              </a:rPr>
              <a:t>,” [glorified] says the Lord.</a:t>
            </a:r>
          </a:p>
          <a:p>
            <a:pPr marL="0" indent="0" algn="ctr">
              <a:buNone/>
            </a:pPr>
            <a:r>
              <a:rPr lang="en-HK" sz="4400" baseline="30000" dirty="0"/>
              <a:t>Haggai 1:8</a:t>
            </a:r>
            <a:endParaRPr lang="en-US" sz="4400" dirty="0"/>
          </a:p>
        </p:txBody>
      </p:sp>
    </p:spTree>
    <p:extLst>
      <p:ext uri="{BB962C8B-B14F-4D97-AF65-F5344CB8AC3E}">
        <p14:creationId xmlns:p14="http://schemas.microsoft.com/office/powerpoint/2010/main" val="243580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9E0F04-FDC4-9D82-8C5C-500D484113BC}"/>
              </a:ext>
            </a:extLst>
          </p:cNvPr>
          <p:cNvSpPr>
            <a:spLocks noGrp="1"/>
          </p:cNvSpPr>
          <p:nvPr>
            <p:ph idx="1"/>
          </p:nvPr>
        </p:nvSpPr>
        <p:spPr>
          <a:xfrm>
            <a:off x="838200" y="957943"/>
            <a:ext cx="10515600" cy="5219020"/>
          </a:xfrm>
        </p:spPr>
        <p:txBody>
          <a:bodyPr vert="horz" lIns="91440" tIns="45720" rIns="91440" bIns="45720" rtlCol="0" anchor="t">
            <a:normAutofit fontScale="70000" lnSpcReduction="20000"/>
          </a:bodyPr>
          <a:lstStyle/>
          <a:p>
            <a:pPr algn="ctr">
              <a:buNone/>
            </a:pPr>
            <a:r>
              <a:rPr lang="en-US" sz="4400" b="1" dirty="0">
                <a:latin typeface="system-ui"/>
              </a:rPr>
              <a:t>12 </a:t>
            </a:r>
            <a:r>
              <a:rPr lang="en-US" sz="4400" dirty="0">
                <a:latin typeface="system-ui"/>
              </a:rPr>
              <a:t>Then Zerubbabel son of Shealtiel, Joshua son of </a:t>
            </a:r>
            <a:r>
              <a:rPr lang="en-US" sz="4400" dirty="0" err="1">
                <a:latin typeface="system-ui"/>
              </a:rPr>
              <a:t>Jozadak</a:t>
            </a:r>
            <a:r>
              <a:rPr lang="en-US" sz="4400" dirty="0">
                <a:latin typeface="system-ui"/>
              </a:rPr>
              <a:t>, the high priest, and the whole remnant of the people </a:t>
            </a:r>
            <a:r>
              <a:rPr lang="en-US" sz="4400" dirty="0">
                <a:solidFill>
                  <a:srgbClr val="FFC000"/>
                </a:solidFill>
                <a:latin typeface="system-ui"/>
              </a:rPr>
              <a:t>obeyed the voice of the </a:t>
            </a:r>
            <a:r>
              <a:rPr lang="en-US" sz="4400" cap="small" dirty="0">
                <a:solidFill>
                  <a:srgbClr val="FFC000"/>
                </a:solidFill>
                <a:latin typeface="system-ui"/>
              </a:rPr>
              <a:t>Lord</a:t>
            </a:r>
            <a:r>
              <a:rPr lang="en-US" sz="4400" dirty="0">
                <a:solidFill>
                  <a:srgbClr val="FFC000"/>
                </a:solidFill>
                <a:latin typeface="system-ui"/>
              </a:rPr>
              <a:t> their God </a:t>
            </a:r>
            <a:r>
              <a:rPr lang="en-US" sz="4400" dirty="0">
                <a:latin typeface="system-ui"/>
              </a:rPr>
              <a:t>and the message of the prophet Haggai, </a:t>
            </a:r>
            <a:r>
              <a:rPr lang="en-US" sz="4400" dirty="0">
                <a:solidFill>
                  <a:srgbClr val="FFC000"/>
                </a:solidFill>
                <a:latin typeface="system-ui"/>
              </a:rPr>
              <a:t>because the </a:t>
            </a:r>
            <a:r>
              <a:rPr lang="en-US" sz="4400" cap="small" dirty="0">
                <a:solidFill>
                  <a:srgbClr val="FFC000"/>
                </a:solidFill>
                <a:latin typeface="system-ui"/>
              </a:rPr>
              <a:t>Lord</a:t>
            </a:r>
            <a:r>
              <a:rPr lang="en-US" sz="4400" dirty="0">
                <a:solidFill>
                  <a:srgbClr val="FFC000"/>
                </a:solidFill>
                <a:latin typeface="system-ui"/>
              </a:rPr>
              <a:t> their God had sent him. And the people feared the </a:t>
            </a:r>
            <a:r>
              <a:rPr lang="en-US" sz="4400" cap="small" dirty="0">
                <a:solidFill>
                  <a:srgbClr val="FFC000"/>
                </a:solidFill>
                <a:latin typeface="system-ui"/>
              </a:rPr>
              <a:t>Lord</a:t>
            </a:r>
            <a:r>
              <a:rPr lang="en-US" sz="4400" dirty="0">
                <a:solidFill>
                  <a:srgbClr val="FFC000"/>
                </a:solidFill>
                <a:latin typeface="system-ui"/>
              </a:rPr>
              <a:t>.</a:t>
            </a:r>
            <a:endParaRPr lang="en-US">
              <a:solidFill>
                <a:srgbClr val="FFC000"/>
              </a:solidFill>
              <a:cs typeface="Calibri"/>
            </a:endParaRPr>
          </a:p>
          <a:p>
            <a:pPr algn="ctr">
              <a:buNone/>
            </a:pPr>
            <a:r>
              <a:rPr lang="en-US" sz="4400" b="1" dirty="0">
                <a:latin typeface="system-ui"/>
              </a:rPr>
              <a:t>13 </a:t>
            </a:r>
            <a:r>
              <a:rPr lang="en-US" sz="4400" dirty="0">
                <a:latin typeface="system-ui"/>
              </a:rPr>
              <a:t>Then Haggai, the </a:t>
            </a:r>
            <a:r>
              <a:rPr lang="en-US" sz="4400" cap="small" dirty="0">
                <a:latin typeface="system-ui"/>
              </a:rPr>
              <a:t>Lord</a:t>
            </a:r>
            <a:r>
              <a:rPr lang="en-US" sz="4400" dirty="0">
                <a:latin typeface="system-ui"/>
              </a:rPr>
              <a:t>’s messenger, gave this message of the </a:t>
            </a:r>
            <a:r>
              <a:rPr lang="en-US" sz="4400" cap="small" dirty="0">
                <a:latin typeface="system-ui"/>
              </a:rPr>
              <a:t>Lord</a:t>
            </a:r>
            <a:r>
              <a:rPr lang="en-US" sz="4400" dirty="0">
                <a:latin typeface="system-ui"/>
              </a:rPr>
              <a:t> to the people: “I am with you,” declares the </a:t>
            </a:r>
            <a:r>
              <a:rPr lang="en-US" sz="4400" cap="small" dirty="0">
                <a:latin typeface="system-ui"/>
              </a:rPr>
              <a:t>Lord</a:t>
            </a:r>
            <a:r>
              <a:rPr lang="en-US" sz="4400" dirty="0">
                <a:latin typeface="system-ui"/>
              </a:rPr>
              <a:t>. </a:t>
            </a:r>
            <a:r>
              <a:rPr lang="en-US" sz="4400" b="1" dirty="0">
                <a:latin typeface="system-ui"/>
              </a:rPr>
              <a:t>14 </a:t>
            </a:r>
            <a:r>
              <a:rPr lang="en-US" sz="4400" dirty="0">
                <a:latin typeface="system-ui"/>
              </a:rPr>
              <a:t>So the </a:t>
            </a:r>
            <a:r>
              <a:rPr lang="en-US" sz="4400" cap="small" dirty="0">
                <a:latin typeface="system-ui"/>
              </a:rPr>
              <a:t>Lord</a:t>
            </a:r>
            <a:r>
              <a:rPr lang="en-US" sz="4400" dirty="0">
                <a:latin typeface="system-ui"/>
              </a:rPr>
              <a:t> stirred up the spirit of Zerubbabel son of Shealtiel, governor of Judah, and the spirit of Joshua son of </a:t>
            </a:r>
            <a:r>
              <a:rPr lang="en-US" sz="4400" dirty="0" err="1">
                <a:latin typeface="system-ui"/>
              </a:rPr>
              <a:t>Jozadak</a:t>
            </a:r>
            <a:r>
              <a:rPr lang="en-US" sz="4400" dirty="0">
                <a:latin typeface="system-ui"/>
              </a:rPr>
              <a:t>, the high priest, and the spirit of the whole remnant of the people. </a:t>
            </a:r>
            <a:r>
              <a:rPr lang="en-US" sz="4400" dirty="0">
                <a:solidFill>
                  <a:srgbClr val="FFC000"/>
                </a:solidFill>
                <a:latin typeface="system-ui"/>
              </a:rPr>
              <a:t>They came and began to work on the house of the </a:t>
            </a:r>
            <a:r>
              <a:rPr lang="en-US" sz="4400" cap="small" dirty="0">
                <a:solidFill>
                  <a:srgbClr val="FFC000"/>
                </a:solidFill>
                <a:latin typeface="system-ui"/>
              </a:rPr>
              <a:t>Lord</a:t>
            </a:r>
            <a:r>
              <a:rPr lang="en-US" sz="4400" dirty="0">
                <a:solidFill>
                  <a:srgbClr val="FFC000"/>
                </a:solidFill>
                <a:latin typeface="system-ui"/>
              </a:rPr>
              <a:t> Almighty</a:t>
            </a:r>
            <a:r>
              <a:rPr lang="en-US" sz="4400" dirty="0">
                <a:latin typeface="system-ui"/>
              </a:rPr>
              <a:t>, their God, </a:t>
            </a:r>
            <a:r>
              <a:rPr lang="en-US" sz="4400" b="1" dirty="0">
                <a:latin typeface="system-ui"/>
              </a:rPr>
              <a:t>15 </a:t>
            </a:r>
            <a:r>
              <a:rPr lang="en-US" sz="4400" dirty="0">
                <a:latin typeface="system-ui"/>
              </a:rPr>
              <a:t>on the twenty-fourth day of the sixth month.</a:t>
            </a:r>
            <a:endParaRPr lang="en-US" dirty="0">
              <a:cs typeface="Calibri"/>
            </a:endParaRPr>
          </a:p>
          <a:p>
            <a:pPr algn="ctr">
              <a:buNone/>
            </a:pPr>
            <a:br>
              <a:rPr lang="en-US" dirty="0"/>
            </a:br>
            <a:endParaRPr lang="en-US">
              <a:cs typeface="Calibri"/>
            </a:endParaRPr>
          </a:p>
          <a:p>
            <a:pPr marL="0" indent="0" algn="ctr">
              <a:buNone/>
            </a:pPr>
            <a:endParaRPr lang="en-US" sz="4400" dirty="0">
              <a:cs typeface="Calibri"/>
            </a:endParaRPr>
          </a:p>
        </p:txBody>
      </p:sp>
    </p:spTree>
    <p:extLst>
      <p:ext uri="{BB962C8B-B14F-4D97-AF65-F5344CB8AC3E}">
        <p14:creationId xmlns:p14="http://schemas.microsoft.com/office/powerpoint/2010/main" val="2967402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some rocks&#10;&#10;Description automatically generated with medium confidence">
            <a:extLst>
              <a:ext uri="{FF2B5EF4-FFF2-40B4-BE49-F238E27FC236}">
                <a16:creationId xmlns:a16="http://schemas.microsoft.com/office/drawing/2014/main" id="{EED637D9-2A49-DE38-884A-9F73D0E17CAA}"/>
              </a:ext>
            </a:extLst>
          </p:cNvPr>
          <p:cNvPicPr>
            <a:picLocks noGrp="1" noChangeAspect="1"/>
          </p:cNvPicPr>
          <p:nvPr>
            <p:ph idx="1"/>
          </p:nvPr>
        </p:nvPicPr>
        <p:blipFill>
          <a:blip r:embed="rId2"/>
          <a:stretch>
            <a:fillRect/>
          </a:stretch>
        </p:blipFill>
        <p:spPr>
          <a:xfrm>
            <a:off x="-110729" y="0"/>
            <a:ext cx="12344400" cy="8229600"/>
          </a:xfrm>
        </p:spPr>
      </p:pic>
      <p:sp>
        <p:nvSpPr>
          <p:cNvPr id="6" name="TextBox 5">
            <a:extLst>
              <a:ext uri="{FF2B5EF4-FFF2-40B4-BE49-F238E27FC236}">
                <a16:creationId xmlns:a16="http://schemas.microsoft.com/office/drawing/2014/main" id="{0A1E0E95-1A29-A9D9-563D-B17CF83983BC}"/>
              </a:ext>
            </a:extLst>
          </p:cNvPr>
          <p:cNvSpPr txBox="1"/>
          <p:nvPr/>
        </p:nvSpPr>
        <p:spPr>
          <a:xfrm>
            <a:off x="1624012" y="1243013"/>
            <a:ext cx="8943975" cy="3293209"/>
          </a:xfrm>
          <a:prstGeom prst="rect">
            <a:avLst/>
          </a:prstGeom>
          <a:noFill/>
        </p:spPr>
        <p:txBody>
          <a:bodyPr wrap="square" rtlCol="0">
            <a:spAutoFit/>
          </a:bodyPr>
          <a:lstStyle/>
          <a:p>
            <a:pPr algn="ctr"/>
            <a:r>
              <a:rPr lang="en-HK" sz="4400" b="0" i="0" u="none" strike="noStrike" dirty="0">
                <a:effectLst/>
                <a:latin typeface="Calibri" panose="020F0502020204030204" pitchFamily="34" charset="0"/>
                <a:cs typeface="Calibri" panose="020F0502020204030204" pitchFamily="34" charset="0"/>
              </a:rPr>
              <a:t>…you also, like living stones, are being built into a spiritual house to be a holy priesthood, offering spiritual sacrifices acceptable to God through Jesus</a:t>
            </a:r>
            <a:r>
              <a:rPr lang="en-HK" sz="3600" b="0" i="0" u="none" strike="noStrike" dirty="0">
                <a:effectLst/>
                <a:latin typeface="Calibri" panose="020F0502020204030204" pitchFamily="34" charset="0"/>
                <a:cs typeface="Calibri" panose="020F0502020204030204" pitchFamily="34" charset="0"/>
              </a:rPr>
              <a:t> Christ.</a:t>
            </a:r>
          </a:p>
          <a:p>
            <a:pPr algn="ctr"/>
            <a:r>
              <a:rPr lang="en-HK" sz="3200" dirty="0">
                <a:latin typeface="Calibri" panose="020F0502020204030204" pitchFamily="34" charset="0"/>
                <a:cs typeface="Calibri" panose="020F0502020204030204" pitchFamily="34" charset="0"/>
              </a:rPr>
              <a:t>1 Peter 2:5</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5454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9E0F04-FDC4-9D82-8C5C-500D484113BC}"/>
              </a:ext>
            </a:extLst>
          </p:cNvPr>
          <p:cNvSpPr>
            <a:spLocks noGrp="1"/>
          </p:cNvSpPr>
          <p:nvPr>
            <p:ph idx="1"/>
          </p:nvPr>
        </p:nvSpPr>
        <p:spPr>
          <a:xfrm>
            <a:off x="838200" y="957943"/>
            <a:ext cx="10515600" cy="5219020"/>
          </a:xfrm>
        </p:spPr>
        <p:txBody>
          <a:bodyPr vert="horz" lIns="91440" tIns="45720" rIns="91440" bIns="45720" rtlCol="0" anchor="t">
            <a:normAutofit fontScale="70000" lnSpcReduction="20000"/>
          </a:bodyPr>
          <a:lstStyle/>
          <a:p>
            <a:pPr algn="ctr">
              <a:buNone/>
            </a:pPr>
            <a:r>
              <a:rPr lang="en-US" sz="4400" b="1" dirty="0">
                <a:latin typeface="system-ui"/>
              </a:rPr>
              <a:t>12 </a:t>
            </a:r>
            <a:r>
              <a:rPr lang="en-US" sz="4400" dirty="0">
                <a:latin typeface="system-ui"/>
              </a:rPr>
              <a:t>Then Zerubbabel son of Shealtiel, Joshua son of </a:t>
            </a:r>
            <a:r>
              <a:rPr lang="en-US" sz="4400" dirty="0" err="1">
                <a:latin typeface="system-ui"/>
              </a:rPr>
              <a:t>Jozadak</a:t>
            </a:r>
            <a:r>
              <a:rPr lang="en-US" sz="4400" dirty="0">
                <a:latin typeface="system-ui"/>
              </a:rPr>
              <a:t>, the high priest, and the whole remnant of the people obeyed the voice of the </a:t>
            </a:r>
            <a:r>
              <a:rPr lang="en-US" sz="4400" cap="small" dirty="0">
                <a:latin typeface="system-ui"/>
              </a:rPr>
              <a:t>Lord</a:t>
            </a:r>
            <a:r>
              <a:rPr lang="en-US" sz="4400" dirty="0">
                <a:latin typeface="system-ui"/>
              </a:rPr>
              <a:t> their God and the message of the prophet Haggai, because the </a:t>
            </a:r>
            <a:r>
              <a:rPr lang="en-US" sz="4400" cap="small" dirty="0">
                <a:latin typeface="system-ui"/>
              </a:rPr>
              <a:t>Lord</a:t>
            </a:r>
            <a:r>
              <a:rPr lang="en-US" sz="4400" dirty="0">
                <a:latin typeface="system-ui"/>
              </a:rPr>
              <a:t> their God had sent him. And the people feared the </a:t>
            </a:r>
            <a:r>
              <a:rPr lang="en-US" sz="4400" cap="small" dirty="0">
                <a:latin typeface="system-ui"/>
              </a:rPr>
              <a:t>Lord</a:t>
            </a:r>
            <a:r>
              <a:rPr lang="en-US" sz="4400" dirty="0">
                <a:latin typeface="system-ui"/>
              </a:rPr>
              <a:t>.</a:t>
            </a:r>
            <a:endParaRPr lang="en-US">
              <a:cs typeface="Calibri"/>
            </a:endParaRPr>
          </a:p>
          <a:p>
            <a:pPr algn="ctr">
              <a:buNone/>
            </a:pPr>
            <a:r>
              <a:rPr lang="en-US" sz="4400" b="1" dirty="0">
                <a:latin typeface="system-ui"/>
              </a:rPr>
              <a:t>13 </a:t>
            </a:r>
            <a:r>
              <a:rPr lang="en-US" sz="4400" dirty="0">
                <a:latin typeface="system-ui"/>
              </a:rPr>
              <a:t>Then Haggai, the </a:t>
            </a:r>
            <a:r>
              <a:rPr lang="en-US" sz="4400" cap="small" dirty="0">
                <a:latin typeface="system-ui"/>
              </a:rPr>
              <a:t>Lord</a:t>
            </a:r>
            <a:r>
              <a:rPr lang="en-US" sz="4400" dirty="0">
                <a:latin typeface="system-ui"/>
              </a:rPr>
              <a:t>’s messenger, gave this message of the </a:t>
            </a:r>
            <a:r>
              <a:rPr lang="en-US" sz="4400" cap="small" dirty="0">
                <a:latin typeface="system-ui"/>
              </a:rPr>
              <a:t>Lord</a:t>
            </a:r>
            <a:r>
              <a:rPr lang="en-US" sz="4400" dirty="0">
                <a:latin typeface="system-ui"/>
              </a:rPr>
              <a:t> to the people: </a:t>
            </a:r>
            <a:r>
              <a:rPr lang="en-US" sz="4400" dirty="0">
                <a:solidFill>
                  <a:srgbClr val="FFC000"/>
                </a:solidFill>
                <a:latin typeface="system-ui"/>
              </a:rPr>
              <a:t>“I am with you,”</a:t>
            </a:r>
            <a:r>
              <a:rPr lang="en-US" sz="4400" dirty="0">
                <a:latin typeface="system-ui"/>
              </a:rPr>
              <a:t> declares the </a:t>
            </a:r>
            <a:r>
              <a:rPr lang="en-US" sz="4400" cap="small" dirty="0">
                <a:latin typeface="system-ui"/>
              </a:rPr>
              <a:t>Lord</a:t>
            </a:r>
            <a:r>
              <a:rPr lang="en-US" sz="4400" dirty="0">
                <a:latin typeface="system-ui"/>
              </a:rPr>
              <a:t>. </a:t>
            </a:r>
            <a:r>
              <a:rPr lang="en-US" sz="4400" b="1" dirty="0">
                <a:latin typeface="system-ui"/>
              </a:rPr>
              <a:t>14 </a:t>
            </a:r>
            <a:r>
              <a:rPr lang="en-US" sz="4400" dirty="0">
                <a:latin typeface="system-ui"/>
              </a:rPr>
              <a:t>So the </a:t>
            </a:r>
            <a:r>
              <a:rPr lang="en-US" sz="4400" cap="small" dirty="0">
                <a:latin typeface="system-ui"/>
              </a:rPr>
              <a:t>Lord</a:t>
            </a:r>
            <a:r>
              <a:rPr lang="en-US" sz="4400" dirty="0">
                <a:latin typeface="system-ui"/>
              </a:rPr>
              <a:t> stirred up the spirit of Zerubbabel son of Shealtiel, governor of Judah, and the spirit of Joshua son of </a:t>
            </a:r>
            <a:r>
              <a:rPr lang="en-US" sz="4400" dirty="0" err="1">
                <a:latin typeface="system-ui"/>
              </a:rPr>
              <a:t>Jozadak</a:t>
            </a:r>
            <a:r>
              <a:rPr lang="en-US" sz="4400" dirty="0">
                <a:latin typeface="system-ui"/>
              </a:rPr>
              <a:t>, the high priest, and the spirit of the whole remnant of the people. They came and began to work on the house of the </a:t>
            </a:r>
            <a:r>
              <a:rPr lang="en-US" sz="4400" cap="small" dirty="0">
                <a:latin typeface="system-ui"/>
              </a:rPr>
              <a:t>Lord</a:t>
            </a:r>
            <a:r>
              <a:rPr lang="en-US" sz="4400" dirty="0">
                <a:latin typeface="system-ui"/>
              </a:rPr>
              <a:t> Almighty, their God, </a:t>
            </a:r>
            <a:r>
              <a:rPr lang="en-US" sz="4400" b="1" dirty="0">
                <a:latin typeface="system-ui"/>
              </a:rPr>
              <a:t>15 </a:t>
            </a:r>
            <a:r>
              <a:rPr lang="en-US" sz="4400" dirty="0">
                <a:latin typeface="system-ui"/>
              </a:rPr>
              <a:t>on the twenty-fourth day of the sixth month.</a:t>
            </a:r>
            <a:endParaRPr lang="en-US">
              <a:cs typeface="Calibri"/>
            </a:endParaRPr>
          </a:p>
          <a:p>
            <a:pPr algn="ctr">
              <a:buNone/>
            </a:pPr>
            <a:br>
              <a:rPr lang="en-US" dirty="0"/>
            </a:br>
            <a:endParaRPr lang="en-US">
              <a:cs typeface="Calibri"/>
            </a:endParaRPr>
          </a:p>
          <a:p>
            <a:pPr marL="0" indent="0" algn="ctr">
              <a:buNone/>
            </a:pPr>
            <a:endParaRPr lang="en-US" sz="4400" dirty="0">
              <a:cs typeface="Calibri"/>
            </a:endParaRPr>
          </a:p>
        </p:txBody>
      </p:sp>
    </p:spTree>
    <p:extLst>
      <p:ext uri="{BB962C8B-B14F-4D97-AF65-F5344CB8AC3E}">
        <p14:creationId xmlns:p14="http://schemas.microsoft.com/office/powerpoint/2010/main" val="3051359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at and a dog lying in the grass&#10;&#10;Description automatically generated">
            <a:extLst>
              <a:ext uri="{FF2B5EF4-FFF2-40B4-BE49-F238E27FC236}">
                <a16:creationId xmlns:a16="http://schemas.microsoft.com/office/drawing/2014/main" id="{13CB5B09-F6A0-33FE-3155-5668A94ECA44}"/>
              </a:ext>
            </a:extLst>
          </p:cNvPr>
          <p:cNvPicPr>
            <a:picLocks noChangeAspect="1"/>
          </p:cNvPicPr>
          <p:nvPr/>
        </p:nvPicPr>
        <p:blipFill rotWithShape="1">
          <a:blip r:embed="rId2"/>
          <a:srcRect t="10297" b="5449"/>
          <a:stretch/>
        </p:blipFill>
        <p:spPr>
          <a:xfrm>
            <a:off x="20" y="1282"/>
            <a:ext cx="12191980" cy="6856718"/>
          </a:xfrm>
          <a:prstGeom prst="rect">
            <a:avLst/>
          </a:prstGeom>
        </p:spPr>
      </p:pic>
    </p:spTree>
    <p:extLst>
      <p:ext uri="{BB962C8B-B14F-4D97-AF65-F5344CB8AC3E}">
        <p14:creationId xmlns:p14="http://schemas.microsoft.com/office/powerpoint/2010/main" val="2223172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3C8BD-208C-79D7-9C95-A66F35A991F6}"/>
              </a:ext>
            </a:extLst>
          </p:cNvPr>
          <p:cNvSpPr>
            <a:spLocks noGrp="1"/>
          </p:cNvSpPr>
          <p:nvPr>
            <p:ph type="title"/>
          </p:nvPr>
        </p:nvSpPr>
        <p:spPr/>
        <p:txBody>
          <a:bodyPr/>
          <a:lstStyle/>
          <a:p>
            <a:r>
              <a:rPr lang="en-US" dirty="0"/>
              <a:t>1. God’s Discipline</a:t>
            </a:r>
          </a:p>
        </p:txBody>
      </p:sp>
      <p:sp>
        <p:nvSpPr>
          <p:cNvPr id="3" name="Content Placeholder 2">
            <a:extLst>
              <a:ext uri="{FF2B5EF4-FFF2-40B4-BE49-F238E27FC236}">
                <a16:creationId xmlns:a16="http://schemas.microsoft.com/office/drawing/2014/main" id="{A49E0F04-FDC4-9D82-8C5C-500D484113B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970405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9E0F04-FDC4-9D82-8C5C-500D484113BC}"/>
              </a:ext>
            </a:extLst>
          </p:cNvPr>
          <p:cNvSpPr>
            <a:spLocks noGrp="1"/>
          </p:cNvSpPr>
          <p:nvPr>
            <p:ph idx="1"/>
          </p:nvPr>
        </p:nvSpPr>
        <p:spPr>
          <a:xfrm>
            <a:off x="838200" y="957943"/>
            <a:ext cx="10515600" cy="5219020"/>
          </a:xfrm>
        </p:spPr>
        <p:txBody>
          <a:bodyPr>
            <a:normAutofit/>
          </a:bodyPr>
          <a:lstStyle/>
          <a:p>
            <a:pPr marL="0" indent="0" algn="ctr">
              <a:buNone/>
            </a:pPr>
            <a:r>
              <a:rPr lang="en-HK" sz="3600" b="1" i="0" u="none" strike="noStrike" baseline="30000" dirty="0">
                <a:effectLst/>
                <a:latin typeface="system-ui"/>
              </a:rPr>
              <a:t>6 </a:t>
            </a:r>
            <a:r>
              <a:rPr lang="en-HK" sz="3600" b="0" i="0" u="none" strike="noStrike" dirty="0">
                <a:effectLst/>
                <a:latin typeface="system-ui"/>
              </a:rPr>
              <a:t>You have planted much, but harvested little. You eat, but never have enough. You drink, but never have your fill. You put on clothes, but are not warm. You earn wages, only to put them in a purse with holes in it.”</a:t>
            </a:r>
            <a:endParaRPr lang="en-US" dirty="0"/>
          </a:p>
        </p:txBody>
      </p:sp>
    </p:spTree>
    <p:extLst>
      <p:ext uri="{BB962C8B-B14F-4D97-AF65-F5344CB8AC3E}">
        <p14:creationId xmlns:p14="http://schemas.microsoft.com/office/powerpoint/2010/main" val="3575009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9E0F04-FDC4-9D82-8C5C-500D484113BC}"/>
              </a:ext>
            </a:extLst>
          </p:cNvPr>
          <p:cNvSpPr>
            <a:spLocks noGrp="1"/>
          </p:cNvSpPr>
          <p:nvPr>
            <p:ph idx="1"/>
          </p:nvPr>
        </p:nvSpPr>
        <p:spPr>
          <a:xfrm>
            <a:off x="838200" y="957943"/>
            <a:ext cx="10515600" cy="5219020"/>
          </a:xfrm>
        </p:spPr>
        <p:txBody>
          <a:bodyPr>
            <a:normAutofit/>
          </a:bodyPr>
          <a:lstStyle/>
          <a:p>
            <a:pPr marL="0" indent="0" algn="ctr">
              <a:buNone/>
            </a:pPr>
            <a:r>
              <a:rPr lang="en-HK" b="1" baseline="30000" dirty="0">
                <a:effectLst/>
                <a:latin typeface="system-ui"/>
              </a:rPr>
              <a:t>9 </a:t>
            </a:r>
            <a:r>
              <a:rPr lang="en-HK" dirty="0"/>
              <a:t>“You expected much, but see, it turned out to be little. What you brought home, </a:t>
            </a:r>
            <a:r>
              <a:rPr lang="en-HK" dirty="0">
                <a:solidFill>
                  <a:srgbClr val="FFC000"/>
                </a:solidFill>
              </a:rPr>
              <a:t>I blew away</a:t>
            </a:r>
            <a:r>
              <a:rPr lang="en-HK" dirty="0"/>
              <a:t>. Why?” declares the </a:t>
            </a:r>
            <a:r>
              <a:rPr lang="en-HK" dirty="0">
                <a:effectLst/>
              </a:rPr>
              <a:t>Lord</a:t>
            </a:r>
            <a:r>
              <a:rPr lang="en-HK" dirty="0"/>
              <a:t> Almighty. “Because of my house, which remains a ruin, while each of you is busy with your own house. </a:t>
            </a:r>
            <a:r>
              <a:rPr lang="en-HK" b="1" baseline="30000" dirty="0">
                <a:effectLst/>
                <a:latin typeface="system-ui"/>
              </a:rPr>
              <a:t>10 </a:t>
            </a:r>
            <a:r>
              <a:rPr lang="en-HK" dirty="0"/>
              <a:t>Therefore, because of you the heavens have withheld their dew and the earth its crops. </a:t>
            </a:r>
            <a:r>
              <a:rPr lang="en-HK" b="1" baseline="30000" dirty="0">
                <a:effectLst/>
                <a:latin typeface="system-ui"/>
              </a:rPr>
              <a:t>11 </a:t>
            </a:r>
            <a:r>
              <a:rPr lang="en-HK" dirty="0"/>
              <a:t>I called for a drought on the fields and the mountains, on the grain, the new wine, the olive oil and everything else the ground produces, on people and livestock, and on all the </a:t>
            </a:r>
            <a:r>
              <a:rPr lang="en-HK" dirty="0" err="1"/>
              <a:t>labor</a:t>
            </a:r>
            <a:r>
              <a:rPr lang="en-HK" dirty="0"/>
              <a:t> of your hands.”</a:t>
            </a:r>
            <a:endParaRPr lang="en-US" dirty="0"/>
          </a:p>
        </p:txBody>
      </p:sp>
    </p:spTree>
    <p:extLst>
      <p:ext uri="{BB962C8B-B14F-4D97-AF65-F5344CB8AC3E}">
        <p14:creationId xmlns:p14="http://schemas.microsoft.com/office/powerpoint/2010/main" val="3538494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sitting on the ground in front of a building&#10;&#10;Description automatically generated with low confidence">
            <a:extLst>
              <a:ext uri="{FF2B5EF4-FFF2-40B4-BE49-F238E27FC236}">
                <a16:creationId xmlns:a16="http://schemas.microsoft.com/office/drawing/2014/main" id="{2AA49E86-196C-9074-AF79-6918DFF82721}"/>
              </a:ext>
            </a:extLst>
          </p:cNvPr>
          <p:cNvPicPr>
            <a:picLocks noGrp="1" noChangeAspect="1"/>
          </p:cNvPicPr>
          <p:nvPr>
            <p:ph idx="1"/>
          </p:nvPr>
        </p:nvPicPr>
        <p:blipFill rotWithShape="1">
          <a:blip r:embed="rId2"/>
          <a:srcRect t="23729"/>
          <a:stretch/>
        </p:blipFill>
        <p:spPr>
          <a:xfrm>
            <a:off x="20" y="10"/>
            <a:ext cx="12191980" cy="6857990"/>
          </a:xfrm>
          <a:prstGeom prst="rect">
            <a:avLst/>
          </a:prstGeom>
        </p:spPr>
      </p:pic>
      <p:sp>
        <p:nvSpPr>
          <p:cNvPr id="13"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2AE38F-5E26-DA75-3421-ACDBA4DCE5D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HK" sz="2000" b="0" i="0" u="none" strike="noStrike" dirty="0">
                <a:effectLst/>
                <a:latin typeface="Arial" panose="020B0604020202020204" pitchFamily="34" charset="0"/>
              </a:rPr>
              <a:t>Destruction of the Temple in Jerusalem by Francesco </a:t>
            </a:r>
            <a:r>
              <a:rPr lang="en-HK" sz="2000" b="0" i="0" u="none" strike="noStrike" dirty="0" err="1">
                <a:effectLst/>
                <a:latin typeface="Arial" panose="020B0604020202020204" pitchFamily="34" charset="0"/>
              </a:rPr>
              <a:t>Hayez</a:t>
            </a:r>
            <a:r>
              <a:rPr lang="en-HK" sz="2000" b="0" i="0" u="none" strike="noStrike" dirty="0">
                <a:effectLst/>
                <a:latin typeface="Arial" panose="020B0604020202020204" pitchFamily="34" charset="0"/>
              </a:rPr>
              <a:t>. Oil on canvas, 1867</a:t>
            </a:r>
            <a:endParaRPr lang="en-US" sz="4800" dirty="0"/>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624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9E0F04-FDC4-9D82-8C5C-500D484113BC}"/>
              </a:ext>
            </a:extLst>
          </p:cNvPr>
          <p:cNvSpPr>
            <a:spLocks noGrp="1"/>
          </p:cNvSpPr>
          <p:nvPr>
            <p:ph idx="1"/>
          </p:nvPr>
        </p:nvSpPr>
        <p:spPr>
          <a:xfrm>
            <a:off x="838200" y="957943"/>
            <a:ext cx="10515600" cy="5219020"/>
          </a:xfrm>
        </p:spPr>
        <p:txBody>
          <a:bodyPr>
            <a:normAutofit/>
          </a:bodyPr>
          <a:lstStyle/>
          <a:p>
            <a:pPr marL="0" indent="0" algn="ctr">
              <a:buNone/>
            </a:pPr>
            <a:r>
              <a:rPr lang="en-HK" sz="4400" dirty="0"/>
              <a:t>My son, do not despise the </a:t>
            </a:r>
            <a:r>
              <a:rPr lang="en-HK" sz="4400" dirty="0">
                <a:effectLst/>
              </a:rPr>
              <a:t>Lord</a:t>
            </a:r>
            <a:r>
              <a:rPr lang="en-HK" sz="4400" dirty="0"/>
              <a:t>’s discipline,</a:t>
            </a:r>
            <a:br>
              <a:rPr lang="en-HK" sz="4400" dirty="0"/>
            </a:br>
            <a:r>
              <a:rPr lang="en-HK" sz="4400" dirty="0">
                <a:effectLst/>
              </a:rPr>
              <a:t>and do not resent his rebuke,</a:t>
            </a:r>
            <a:br>
              <a:rPr lang="en-HK" sz="4400" dirty="0"/>
            </a:br>
            <a:r>
              <a:rPr lang="en-HK" sz="4400" b="1" baseline="30000" dirty="0">
                <a:effectLst/>
                <a:latin typeface="system-ui"/>
              </a:rPr>
              <a:t> </a:t>
            </a:r>
            <a:r>
              <a:rPr lang="en-HK" sz="4400" dirty="0">
                <a:effectLst/>
              </a:rPr>
              <a:t>because the Lord disciplines those he loves,</a:t>
            </a:r>
            <a:br>
              <a:rPr lang="en-HK" sz="4400" dirty="0">
                <a:effectLst/>
              </a:rPr>
            </a:br>
            <a:r>
              <a:rPr lang="en-HK" sz="4400" dirty="0">
                <a:effectLst/>
                <a:latin typeface="Courier New" panose="02070309020205020404" pitchFamily="49" charset="0"/>
              </a:rPr>
              <a:t>  </a:t>
            </a:r>
            <a:r>
              <a:rPr lang="en-HK" sz="4400" dirty="0">
                <a:effectLst/>
              </a:rPr>
              <a:t>as a father the son he delights in.</a:t>
            </a:r>
            <a:endParaRPr lang="en-HK" sz="4400" baseline="30000" dirty="0"/>
          </a:p>
          <a:p>
            <a:pPr marL="0" indent="0" algn="ctr">
              <a:buNone/>
            </a:pPr>
            <a:r>
              <a:rPr lang="en-HK" sz="4400" baseline="30000" dirty="0"/>
              <a:t>Proverbs 3:11-12</a:t>
            </a:r>
            <a:endParaRPr lang="en-US" sz="4400" dirty="0"/>
          </a:p>
        </p:txBody>
      </p:sp>
    </p:spTree>
    <p:extLst>
      <p:ext uri="{BB962C8B-B14F-4D97-AF65-F5344CB8AC3E}">
        <p14:creationId xmlns:p14="http://schemas.microsoft.com/office/powerpoint/2010/main" val="2197161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9E0F04-FDC4-9D82-8C5C-500D484113BC}"/>
              </a:ext>
            </a:extLst>
          </p:cNvPr>
          <p:cNvSpPr>
            <a:spLocks noGrp="1"/>
          </p:cNvSpPr>
          <p:nvPr>
            <p:ph idx="1"/>
          </p:nvPr>
        </p:nvSpPr>
        <p:spPr>
          <a:xfrm>
            <a:off x="838200" y="957943"/>
            <a:ext cx="10515600" cy="5219020"/>
          </a:xfrm>
        </p:spPr>
        <p:txBody>
          <a:bodyPr>
            <a:normAutofit/>
          </a:bodyPr>
          <a:lstStyle/>
          <a:p>
            <a:pPr marL="0" indent="0" algn="ctr">
              <a:buNone/>
            </a:pPr>
            <a:r>
              <a:rPr lang="en-HK" sz="4400" b="1" i="0" u="none" strike="noStrike" baseline="30000" dirty="0">
                <a:effectLst/>
                <a:latin typeface="system-ui"/>
              </a:rPr>
              <a:t> </a:t>
            </a:r>
            <a:r>
              <a:rPr lang="en-HK" sz="4400" b="0" i="0" u="none" strike="noStrike" dirty="0">
                <a:effectLst/>
                <a:latin typeface="system-ui"/>
              </a:rPr>
              <a:t>Now this is what the Lord Almighty says: “Give careful thought to your ways.</a:t>
            </a:r>
          </a:p>
          <a:p>
            <a:pPr marL="0" indent="0" algn="ctr">
              <a:buNone/>
            </a:pPr>
            <a:r>
              <a:rPr lang="en-HK" sz="4400" baseline="30000" dirty="0"/>
              <a:t>Haggai 1:5, 7</a:t>
            </a:r>
            <a:endParaRPr lang="en-US" sz="4400" dirty="0"/>
          </a:p>
        </p:txBody>
      </p:sp>
    </p:spTree>
    <p:extLst>
      <p:ext uri="{BB962C8B-B14F-4D97-AF65-F5344CB8AC3E}">
        <p14:creationId xmlns:p14="http://schemas.microsoft.com/office/powerpoint/2010/main" val="1872657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house in a field&#10;&#10;Description automatically generated with low confidence">
            <a:extLst>
              <a:ext uri="{FF2B5EF4-FFF2-40B4-BE49-F238E27FC236}">
                <a16:creationId xmlns:a16="http://schemas.microsoft.com/office/drawing/2014/main" id="{EB530312-FD97-87C6-0A87-C21CCFE5AEBB}"/>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6658635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 2013 - 2022</Template>
  <TotalTime>127</TotalTime>
  <Words>356</Words>
  <Application>Microsoft Office PowerPoint</Application>
  <PresentationFormat>Widescreen</PresentationFormat>
  <Paragraphs>14</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1. God’s Discipline</vt:lpstr>
      <vt:lpstr>PowerPoint Presentation</vt:lpstr>
      <vt:lpstr>PowerPoint Presentation</vt:lpstr>
      <vt:lpstr>Destruction of the Temple in Jerusalem by Francesco Hayez. Oil on canvas, 1867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Heewoo Han</dc:creator>
  <cp:lastModifiedBy>Heewoo Han</cp:lastModifiedBy>
  <cp:revision>33</cp:revision>
  <dcterms:created xsi:type="dcterms:W3CDTF">2023-04-15T01:10:37Z</dcterms:created>
  <dcterms:modified xsi:type="dcterms:W3CDTF">2023-04-15T23:20:35Z</dcterms:modified>
</cp:coreProperties>
</file>