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6C69-086C-4D63-BB8D-8A53DCFCFFE3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0AE0-93C7-4CE0-A432-64F68DEB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3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6C69-086C-4D63-BB8D-8A53DCFCFFE3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0AE0-93C7-4CE0-A432-64F68DEB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3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6C69-086C-4D63-BB8D-8A53DCFCFFE3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0AE0-93C7-4CE0-A432-64F68DEB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9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6C69-086C-4D63-BB8D-8A53DCFCFFE3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0AE0-93C7-4CE0-A432-64F68DEB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9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6C69-086C-4D63-BB8D-8A53DCFCFFE3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0AE0-93C7-4CE0-A432-64F68DEB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8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6C69-086C-4D63-BB8D-8A53DCFCFFE3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0AE0-93C7-4CE0-A432-64F68DEB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6C69-086C-4D63-BB8D-8A53DCFCFFE3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0AE0-93C7-4CE0-A432-64F68DEB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1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6C69-086C-4D63-BB8D-8A53DCFCFFE3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0AE0-93C7-4CE0-A432-64F68DEB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6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6C69-086C-4D63-BB8D-8A53DCFCFFE3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0AE0-93C7-4CE0-A432-64F68DEB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4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6C69-086C-4D63-BB8D-8A53DCFCFFE3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0AE0-93C7-4CE0-A432-64F68DEB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2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6C69-086C-4D63-BB8D-8A53DCFCFFE3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0AE0-93C7-4CE0-A432-64F68DEB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2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6C69-086C-4D63-BB8D-8A53DCFCFFE3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30AE0-93C7-4CE0-A432-64F68DEB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7728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334978"/>
            <a:ext cx="3008313" cy="583722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endParaRPr lang="en-US" sz="3300" dirty="0" smtClean="0"/>
          </a:p>
          <a:p>
            <a:pPr marL="457200" indent="-457200">
              <a:buFontTx/>
              <a:buChar char="-"/>
            </a:pPr>
            <a:r>
              <a:rPr lang="en-US" sz="3300" dirty="0" smtClean="0"/>
              <a:t>Why we need a new covenant</a:t>
            </a:r>
          </a:p>
          <a:p>
            <a:pPr marL="457200" indent="-457200">
              <a:buFontTx/>
              <a:buChar char="-"/>
            </a:pPr>
            <a:endParaRPr lang="en-US" sz="3300" dirty="0"/>
          </a:p>
          <a:p>
            <a:pPr marL="457200" indent="-457200">
              <a:buFontTx/>
              <a:buChar char="-"/>
            </a:pPr>
            <a:r>
              <a:rPr lang="en-US" sz="3300" dirty="0" smtClean="0"/>
              <a:t>Foretold in Jeremiah 31:31-33</a:t>
            </a:r>
          </a:p>
          <a:p>
            <a:endParaRPr lang="en-US" sz="3500" dirty="0"/>
          </a:p>
        </p:txBody>
      </p:sp>
      <p:pic>
        <p:nvPicPr>
          <p:cNvPr id="1026" name="Picture 2" descr="Jeremiah 31:33 &quot;But this is the covenant I will make with the house of  Israel after those days, declares the LORD. I will put My law in their  minds and inscribe 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533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new covenant - Faithlife Ser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2514600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/>
              <a:t>Sin</a:t>
            </a:r>
            <a:r>
              <a:rPr lang="en-US" sz="4000" dirty="0" smtClean="0"/>
              <a:t> - </a:t>
            </a:r>
            <a:r>
              <a:rPr lang="en-US" sz="4000" dirty="0" smtClean="0"/>
              <a:t>sin beneath the sin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/>
              <a:t>Grace - Jesus’ sacrifice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/>
              <a:t>Promise</a:t>
            </a:r>
            <a:r>
              <a:rPr lang="en-US" sz="4000" dirty="0"/>
              <a:t> </a:t>
            </a:r>
            <a:r>
              <a:rPr lang="en-US" sz="4000" dirty="0" smtClean="0"/>
              <a:t>- </a:t>
            </a:r>
            <a:r>
              <a:rPr lang="en-US" sz="4000" dirty="0" smtClean="0"/>
              <a:t>God is the promisor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91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838200"/>
            <a:ext cx="511175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533400"/>
            <a:ext cx="3581400" cy="5592763"/>
          </a:xfrm>
        </p:spPr>
        <p:txBody>
          <a:bodyPr/>
          <a:lstStyle/>
          <a:p>
            <a:r>
              <a:rPr lang="en-US" sz="2800" dirty="0" smtClean="0"/>
              <a:t>Fellowship of the Cross</a:t>
            </a:r>
          </a:p>
          <a:p>
            <a:endParaRPr lang="en-US" dirty="0"/>
          </a:p>
          <a:p>
            <a:pPr algn="just"/>
            <a:r>
              <a:rPr lang="en-US" sz="1800" b="1" baseline="30000" dirty="0" smtClean="0"/>
              <a:t>Hebrews 23</a:t>
            </a:r>
            <a:r>
              <a:rPr lang="en-US" sz="1800" b="1" baseline="30000" dirty="0"/>
              <a:t> </a:t>
            </a:r>
            <a:r>
              <a:rPr lang="en-US" sz="1800" dirty="0"/>
              <a:t>Let us hold unswervingly to the hope we profess, for he who promised is faithful. </a:t>
            </a:r>
            <a:r>
              <a:rPr lang="en-US" sz="1800" b="1" baseline="30000" dirty="0"/>
              <a:t>24 </a:t>
            </a:r>
            <a:r>
              <a:rPr lang="en-US" sz="1800" dirty="0"/>
              <a:t>And let us consider how we may spur one another on toward love and good deeds, </a:t>
            </a:r>
            <a:r>
              <a:rPr lang="en-US" sz="1800" b="1" baseline="30000" dirty="0"/>
              <a:t>25 </a:t>
            </a:r>
            <a:r>
              <a:rPr lang="en-US" sz="1800" dirty="0"/>
              <a:t>not giving up meeting together, as some are in the habit of doing, but encouraging one another—and all the more as you see the Day approaching.</a:t>
            </a:r>
          </a:p>
          <a:p>
            <a:endParaRPr lang="en-US" dirty="0" smtClean="0"/>
          </a:p>
          <a:p>
            <a:r>
              <a:rPr lang="en-US" sz="1800" dirty="0" smtClean="0"/>
              <a:t>How do we DO Church?</a:t>
            </a:r>
          </a:p>
          <a:p>
            <a:pPr marL="285750" indent="-285750">
              <a:buFontTx/>
              <a:buChar char="-"/>
            </a:pPr>
            <a:r>
              <a:rPr lang="en-US" sz="1800" dirty="0" smtClean="0"/>
              <a:t>Links</a:t>
            </a:r>
          </a:p>
          <a:p>
            <a:pPr marL="285750" indent="-285750">
              <a:buFontTx/>
              <a:buChar char="-"/>
            </a:pPr>
            <a:r>
              <a:rPr lang="en-US" sz="1800" dirty="0" smtClean="0"/>
              <a:t>Ministries</a:t>
            </a:r>
          </a:p>
          <a:p>
            <a:pPr marL="285750" indent="-285750">
              <a:buFontTx/>
              <a:buChar char="-"/>
            </a:pPr>
            <a:r>
              <a:rPr lang="en-US" sz="1800" dirty="0" smtClean="0"/>
              <a:t>One-on-One</a:t>
            </a:r>
          </a:p>
        </p:txBody>
      </p:sp>
    </p:spTree>
    <p:extLst>
      <p:ext uri="{BB962C8B-B14F-4D97-AF65-F5344CB8AC3E}">
        <p14:creationId xmlns:p14="http://schemas.microsoft.com/office/powerpoint/2010/main" val="1803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33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Covenant</dc:title>
  <dc:creator>Peter</dc:creator>
  <cp:lastModifiedBy>Peter</cp:lastModifiedBy>
  <cp:revision>5</cp:revision>
  <dcterms:created xsi:type="dcterms:W3CDTF">2023-04-04T08:05:36Z</dcterms:created>
  <dcterms:modified xsi:type="dcterms:W3CDTF">2023-04-04T08:54:15Z</dcterms:modified>
</cp:coreProperties>
</file>