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61" r:id="rId5"/>
    <p:sldId id="262" r:id="rId6"/>
    <p:sldId id="264" r:id="rId7"/>
    <p:sldId id="265" r:id="rId8"/>
    <p:sldId id="266" r:id="rId9"/>
    <p:sldId id="267" r:id="rId10"/>
    <p:sldId id="268" r:id="rId11"/>
    <p:sldId id="269" r:id="rId12"/>
    <p:sldId id="271" r:id="rId13"/>
    <p:sldId id="272" r:id="rId14"/>
    <p:sldId id="274"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27AA4-A435-401E-B291-B50EFAFBFFE4}" v="8" dt="2023-05-13T22:17:05.889"/>
    <p1510:client id="{B3CE21A6-AEE5-4B25-B388-8D85BC964522}" v="25" dt="2023-05-12T08:17:27.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5"/>
    <p:restoredTop sz="94648"/>
  </p:normalViewPr>
  <p:slideViewPr>
    <p:cSldViewPr snapToGrid="0">
      <p:cViewPr varScale="1">
        <p:scale>
          <a:sx n="95" d="100"/>
          <a:sy n="95" d="100"/>
        </p:scale>
        <p:origin x="21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tin Church" userId="SJzZO+sr62PczVkFV68xJ0UBMoap4fq5HJ28ayEjmsc=" providerId="None" clId="Web-{B3CE21A6-AEE5-4B25-B388-8D85BC964522}"/>
    <pc:docChg chg="delSld modSld">
      <pc:chgData name="Shatin Church" userId="SJzZO+sr62PczVkFV68xJ0UBMoap4fq5HJ28ayEjmsc=" providerId="None" clId="Web-{B3CE21A6-AEE5-4B25-B388-8D85BC964522}" dt="2023-05-12T08:17:27.454" v="24" actId="20577"/>
      <pc:docMkLst>
        <pc:docMk/>
      </pc:docMkLst>
      <pc:sldChg chg="del">
        <pc:chgData name="Shatin Church" userId="SJzZO+sr62PczVkFV68xJ0UBMoap4fq5HJ28ayEjmsc=" providerId="None" clId="Web-{B3CE21A6-AEE5-4B25-B388-8D85BC964522}" dt="2023-05-12T08:11:37.442" v="0"/>
        <pc:sldMkLst>
          <pc:docMk/>
          <pc:sldMk cId="3043148551" sldId="263"/>
        </pc:sldMkLst>
      </pc:sldChg>
      <pc:sldChg chg="modSp">
        <pc:chgData name="Shatin Church" userId="SJzZO+sr62PczVkFV68xJ0UBMoap4fq5HJ28ayEjmsc=" providerId="None" clId="Web-{B3CE21A6-AEE5-4B25-B388-8D85BC964522}" dt="2023-05-12T08:16:09.170" v="3" actId="20577"/>
        <pc:sldMkLst>
          <pc:docMk/>
          <pc:sldMk cId="852919785" sldId="264"/>
        </pc:sldMkLst>
        <pc:spChg chg="mod">
          <ac:chgData name="Shatin Church" userId="SJzZO+sr62PczVkFV68xJ0UBMoap4fq5HJ28ayEjmsc=" providerId="None" clId="Web-{B3CE21A6-AEE5-4B25-B388-8D85BC964522}" dt="2023-05-12T08:16:09.170" v="3" actId="20577"/>
          <ac:spMkLst>
            <pc:docMk/>
            <pc:sldMk cId="852919785" sldId="264"/>
            <ac:spMk id="3" creationId="{1B1B440A-2363-BB09-A121-8D759E2E5885}"/>
          </ac:spMkLst>
        </pc:spChg>
      </pc:sldChg>
      <pc:sldChg chg="del">
        <pc:chgData name="Shatin Church" userId="SJzZO+sr62PczVkFV68xJ0UBMoap4fq5HJ28ayEjmsc=" providerId="None" clId="Web-{B3CE21A6-AEE5-4B25-B388-8D85BC964522}" dt="2023-05-12T08:16:10.639" v="4"/>
        <pc:sldMkLst>
          <pc:docMk/>
          <pc:sldMk cId="1966949199" sldId="270"/>
        </pc:sldMkLst>
      </pc:sldChg>
      <pc:sldChg chg="modSp">
        <pc:chgData name="Shatin Church" userId="SJzZO+sr62PczVkFV68xJ0UBMoap4fq5HJ28ayEjmsc=" providerId="None" clId="Web-{B3CE21A6-AEE5-4B25-B388-8D85BC964522}" dt="2023-05-12T08:17:27.454" v="24" actId="20577"/>
        <pc:sldMkLst>
          <pc:docMk/>
          <pc:sldMk cId="555016992" sldId="271"/>
        </pc:sldMkLst>
        <pc:spChg chg="mod">
          <ac:chgData name="Shatin Church" userId="SJzZO+sr62PczVkFV68xJ0UBMoap4fq5HJ28ayEjmsc=" providerId="None" clId="Web-{B3CE21A6-AEE5-4B25-B388-8D85BC964522}" dt="2023-05-12T08:17:27.454" v="24" actId="20577"/>
          <ac:spMkLst>
            <pc:docMk/>
            <pc:sldMk cId="555016992" sldId="271"/>
            <ac:spMk id="3" creationId="{CBAC4A8B-17A8-DD56-D787-683E8517218D}"/>
          </ac:spMkLst>
        </pc:spChg>
      </pc:sldChg>
    </pc:docChg>
  </pc:docChgLst>
  <pc:docChgLst>
    <pc:chgData name="Shatin Church" userId="SJzZO+sr62PczVkFV68xJ0UBMoap4fq5HJ28ayEjmsc=" providerId="None" clId="Web-{1C027AA4-A435-401E-B291-B50EFAFBFFE4}"/>
    <pc:docChg chg="delSld modSld">
      <pc:chgData name="Shatin Church" userId="SJzZO+sr62PczVkFV68xJ0UBMoap4fq5HJ28ayEjmsc=" providerId="None" clId="Web-{1C027AA4-A435-401E-B291-B50EFAFBFFE4}" dt="2023-05-13T22:17:05.889" v="9" actId="20577"/>
      <pc:docMkLst>
        <pc:docMk/>
      </pc:docMkLst>
      <pc:sldChg chg="del">
        <pc:chgData name="Shatin Church" userId="SJzZO+sr62PczVkFV68xJ0UBMoap4fq5HJ28ayEjmsc=" providerId="None" clId="Web-{1C027AA4-A435-401E-B291-B50EFAFBFFE4}" dt="2023-05-13T21:48:19.107" v="0"/>
        <pc:sldMkLst>
          <pc:docMk/>
          <pc:sldMk cId="1328508082" sldId="258"/>
        </pc:sldMkLst>
      </pc:sldChg>
      <pc:sldChg chg="modSp">
        <pc:chgData name="Shatin Church" userId="SJzZO+sr62PczVkFV68xJ0UBMoap4fq5HJ28ayEjmsc=" providerId="None" clId="Web-{1C027AA4-A435-401E-B291-B50EFAFBFFE4}" dt="2023-05-13T21:59:33.113" v="1" actId="14100"/>
        <pc:sldMkLst>
          <pc:docMk/>
          <pc:sldMk cId="3669580739" sldId="262"/>
        </pc:sldMkLst>
        <pc:spChg chg="mod">
          <ac:chgData name="Shatin Church" userId="SJzZO+sr62PczVkFV68xJ0UBMoap4fq5HJ28ayEjmsc=" providerId="None" clId="Web-{1C027AA4-A435-401E-B291-B50EFAFBFFE4}" dt="2023-05-13T21:59:33.113" v="1" actId="14100"/>
          <ac:spMkLst>
            <pc:docMk/>
            <pc:sldMk cId="3669580739" sldId="262"/>
            <ac:spMk id="3" creationId="{1B1B440A-2363-BB09-A121-8D759E2E5885}"/>
          </ac:spMkLst>
        </pc:spChg>
      </pc:sldChg>
      <pc:sldChg chg="modSp">
        <pc:chgData name="Shatin Church" userId="SJzZO+sr62PczVkFV68xJ0UBMoap4fq5HJ28ayEjmsc=" providerId="None" clId="Web-{1C027AA4-A435-401E-B291-B50EFAFBFFE4}" dt="2023-05-13T22:17:05.889" v="9" actId="20577"/>
        <pc:sldMkLst>
          <pc:docMk/>
          <pc:sldMk cId="2935735170" sldId="265"/>
        </pc:sldMkLst>
        <pc:spChg chg="mod">
          <ac:chgData name="Shatin Church" userId="SJzZO+sr62PczVkFV68xJ0UBMoap4fq5HJ28ayEjmsc=" providerId="None" clId="Web-{1C027AA4-A435-401E-B291-B50EFAFBFFE4}" dt="2023-05-13T22:17:05.889" v="9" actId="20577"/>
          <ac:spMkLst>
            <pc:docMk/>
            <pc:sldMk cId="2935735170" sldId="265"/>
            <ac:spMk id="4" creationId="{197A6077-6774-342B-1B06-E3552719A9F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266A1D-1380-F249-B6CA-8F10C6F85C78}"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CB7CB-DEA4-B743-A24A-1E8731750433}" type="slidenum">
              <a:rPr lang="en-US" smtClean="0"/>
              <a:t>‹#›</a:t>
            </a:fld>
            <a:endParaRPr lang="en-US"/>
          </a:p>
        </p:txBody>
      </p:sp>
    </p:spTree>
    <p:extLst>
      <p:ext uri="{BB962C8B-B14F-4D97-AF65-F5344CB8AC3E}">
        <p14:creationId xmlns:p14="http://schemas.microsoft.com/office/powerpoint/2010/main" val="227135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66A1D-1380-F249-B6CA-8F10C6F85C78}"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CB7CB-DEA4-B743-A24A-1E8731750433}" type="slidenum">
              <a:rPr lang="en-US" smtClean="0"/>
              <a:t>‹#›</a:t>
            </a:fld>
            <a:endParaRPr lang="en-US"/>
          </a:p>
        </p:txBody>
      </p:sp>
    </p:spTree>
    <p:extLst>
      <p:ext uri="{BB962C8B-B14F-4D97-AF65-F5344CB8AC3E}">
        <p14:creationId xmlns:p14="http://schemas.microsoft.com/office/powerpoint/2010/main" val="3924405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66A1D-1380-F249-B6CA-8F10C6F85C78}"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CB7CB-DEA4-B743-A24A-1E8731750433}" type="slidenum">
              <a:rPr lang="en-US" smtClean="0"/>
              <a:t>‹#›</a:t>
            </a:fld>
            <a:endParaRPr lang="en-US"/>
          </a:p>
        </p:txBody>
      </p:sp>
    </p:spTree>
    <p:extLst>
      <p:ext uri="{BB962C8B-B14F-4D97-AF65-F5344CB8AC3E}">
        <p14:creationId xmlns:p14="http://schemas.microsoft.com/office/powerpoint/2010/main" val="359597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266A1D-1380-F249-B6CA-8F10C6F85C78}"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CB7CB-DEA4-B743-A24A-1E8731750433}" type="slidenum">
              <a:rPr lang="en-US" smtClean="0"/>
              <a:t>‹#›</a:t>
            </a:fld>
            <a:endParaRPr lang="en-US"/>
          </a:p>
        </p:txBody>
      </p:sp>
    </p:spTree>
    <p:extLst>
      <p:ext uri="{BB962C8B-B14F-4D97-AF65-F5344CB8AC3E}">
        <p14:creationId xmlns:p14="http://schemas.microsoft.com/office/powerpoint/2010/main" val="255412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266A1D-1380-F249-B6CA-8F10C6F85C78}"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CB7CB-DEA4-B743-A24A-1E8731750433}" type="slidenum">
              <a:rPr lang="en-US" smtClean="0"/>
              <a:t>‹#›</a:t>
            </a:fld>
            <a:endParaRPr lang="en-US"/>
          </a:p>
        </p:txBody>
      </p:sp>
    </p:spTree>
    <p:extLst>
      <p:ext uri="{BB962C8B-B14F-4D97-AF65-F5344CB8AC3E}">
        <p14:creationId xmlns:p14="http://schemas.microsoft.com/office/powerpoint/2010/main" val="141090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266A1D-1380-F249-B6CA-8F10C6F85C78}"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CB7CB-DEA4-B743-A24A-1E8731750433}" type="slidenum">
              <a:rPr lang="en-US" smtClean="0"/>
              <a:t>‹#›</a:t>
            </a:fld>
            <a:endParaRPr lang="en-US"/>
          </a:p>
        </p:txBody>
      </p:sp>
    </p:spTree>
    <p:extLst>
      <p:ext uri="{BB962C8B-B14F-4D97-AF65-F5344CB8AC3E}">
        <p14:creationId xmlns:p14="http://schemas.microsoft.com/office/powerpoint/2010/main" val="138661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266A1D-1380-F249-B6CA-8F10C6F85C78}" type="datetimeFigureOut">
              <a:rPr lang="en-US" smtClean="0"/>
              <a:t>5/13/2023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CB7CB-DEA4-B743-A24A-1E8731750433}" type="slidenum">
              <a:rPr lang="en-US" smtClean="0"/>
              <a:t>‹#›</a:t>
            </a:fld>
            <a:endParaRPr lang="en-US"/>
          </a:p>
        </p:txBody>
      </p:sp>
    </p:spTree>
    <p:extLst>
      <p:ext uri="{BB962C8B-B14F-4D97-AF65-F5344CB8AC3E}">
        <p14:creationId xmlns:p14="http://schemas.microsoft.com/office/powerpoint/2010/main" val="695456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266A1D-1380-F249-B6CA-8F10C6F85C78}" type="datetimeFigureOut">
              <a:rPr lang="en-US" smtClean="0"/>
              <a:t>5/13/2023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CB7CB-DEA4-B743-A24A-1E8731750433}" type="slidenum">
              <a:rPr lang="en-US" smtClean="0"/>
              <a:t>‹#›</a:t>
            </a:fld>
            <a:endParaRPr lang="en-US"/>
          </a:p>
        </p:txBody>
      </p:sp>
    </p:spTree>
    <p:extLst>
      <p:ext uri="{BB962C8B-B14F-4D97-AF65-F5344CB8AC3E}">
        <p14:creationId xmlns:p14="http://schemas.microsoft.com/office/powerpoint/2010/main" val="177110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66A1D-1380-F249-B6CA-8F10C6F85C78}" type="datetimeFigureOut">
              <a:rPr lang="en-US" smtClean="0"/>
              <a:t>5/13/2023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CB7CB-DEA4-B743-A24A-1E8731750433}" type="slidenum">
              <a:rPr lang="en-US" smtClean="0"/>
              <a:t>‹#›</a:t>
            </a:fld>
            <a:endParaRPr lang="en-US"/>
          </a:p>
        </p:txBody>
      </p:sp>
    </p:spTree>
    <p:extLst>
      <p:ext uri="{BB962C8B-B14F-4D97-AF65-F5344CB8AC3E}">
        <p14:creationId xmlns:p14="http://schemas.microsoft.com/office/powerpoint/2010/main" val="635135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266A1D-1380-F249-B6CA-8F10C6F85C78}"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CB7CB-DEA4-B743-A24A-1E8731750433}" type="slidenum">
              <a:rPr lang="en-US" smtClean="0"/>
              <a:t>‹#›</a:t>
            </a:fld>
            <a:endParaRPr lang="en-US"/>
          </a:p>
        </p:txBody>
      </p:sp>
    </p:spTree>
    <p:extLst>
      <p:ext uri="{BB962C8B-B14F-4D97-AF65-F5344CB8AC3E}">
        <p14:creationId xmlns:p14="http://schemas.microsoft.com/office/powerpoint/2010/main" val="50172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266A1D-1380-F249-B6CA-8F10C6F85C78}"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CB7CB-DEA4-B743-A24A-1E8731750433}" type="slidenum">
              <a:rPr lang="en-US" smtClean="0"/>
              <a:t>‹#›</a:t>
            </a:fld>
            <a:endParaRPr lang="en-US"/>
          </a:p>
        </p:txBody>
      </p:sp>
    </p:spTree>
    <p:extLst>
      <p:ext uri="{BB962C8B-B14F-4D97-AF65-F5344CB8AC3E}">
        <p14:creationId xmlns:p14="http://schemas.microsoft.com/office/powerpoint/2010/main" val="289488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66A1D-1380-F249-B6CA-8F10C6F85C78}" type="datetimeFigureOut">
              <a:rPr lang="en-US" smtClean="0"/>
              <a:t>5/13/2023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CB7CB-DEA4-B743-A24A-1E8731750433}" type="slidenum">
              <a:rPr lang="en-US" smtClean="0"/>
              <a:t>‹#›</a:t>
            </a:fld>
            <a:endParaRPr lang="en-US"/>
          </a:p>
        </p:txBody>
      </p:sp>
    </p:spTree>
    <p:extLst>
      <p:ext uri="{BB962C8B-B14F-4D97-AF65-F5344CB8AC3E}">
        <p14:creationId xmlns:p14="http://schemas.microsoft.com/office/powerpoint/2010/main" val="12636020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33D9-2ED2-AE42-6669-C4A1013610A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10F11DF-8097-0792-6999-35A58BAE2966}"/>
              </a:ext>
            </a:extLst>
          </p:cNvPr>
          <p:cNvSpPr>
            <a:spLocks noGrp="1"/>
          </p:cNvSpPr>
          <p:nvPr>
            <p:ph type="subTitle" idx="1"/>
          </p:nvPr>
        </p:nvSpPr>
        <p:spPr/>
        <p:txBody>
          <a:bodyPr/>
          <a:lstStyle/>
          <a:p>
            <a:endParaRPr lang="en-US"/>
          </a:p>
        </p:txBody>
      </p:sp>
      <p:pic>
        <p:nvPicPr>
          <p:cNvPr id="5" name="Picture 4" descr="A silhouette of a person sitting on the floor&#10;&#10;Description automatically generated with medium confidence">
            <a:extLst>
              <a:ext uri="{FF2B5EF4-FFF2-40B4-BE49-F238E27FC236}">
                <a16:creationId xmlns:a16="http://schemas.microsoft.com/office/drawing/2014/main" id="{195D3635-026C-1B1A-4B11-8BEDED7B1F7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78692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DFC1-646C-5290-B874-D8AEFBD63EAE}"/>
              </a:ext>
            </a:extLst>
          </p:cNvPr>
          <p:cNvSpPr>
            <a:spLocks noGrp="1"/>
          </p:cNvSpPr>
          <p:nvPr>
            <p:ph type="title"/>
          </p:nvPr>
        </p:nvSpPr>
        <p:spPr/>
        <p:txBody>
          <a:bodyPr/>
          <a:lstStyle/>
          <a:p>
            <a:r>
              <a:rPr lang="en-US" sz="4400" dirty="0"/>
              <a:t>Glory Exchanged for Idolatry (v.21-23) </a:t>
            </a:r>
            <a:endParaRPr lang="en-US" dirty="0"/>
          </a:p>
        </p:txBody>
      </p:sp>
      <p:sp>
        <p:nvSpPr>
          <p:cNvPr id="3" name="Content Placeholder 2">
            <a:extLst>
              <a:ext uri="{FF2B5EF4-FFF2-40B4-BE49-F238E27FC236}">
                <a16:creationId xmlns:a16="http://schemas.microsoft.com/office/drawing/2014/main" id="{1B1B440A-2363-BB09-A121-8D759E2E5885}"/>
              </a:ext>
            </a:extLst>
          </p:cNvPr>
          <p:cNvSpPr>
            <a:spLocks noGrp="1"/>
          </p:cNvSpPr>
          <p:nvPr>
            <p:ph idx="1"/>
          </p:nvPr>
        </p:nvSpPr>
        <p:spPr/>
        <p:txBody>
          <a:bodyPr>
            <a:normAutofit/>
          </a:bodyPr>
          <a:lstStyle/>
          <a:p>
            <a:pPr marL="0" indent="0">
              <a:buNone/>
            </a:pPr>
            <a:endParaRPr lang="en-HK" sz="6000" baseline="30000" dirty="0">
              <a:effectLst/>
              <a:latin typeface="system-ui"/>
            </a:endParaRPr>
          </a:p>
          <a:p>
            <a:pPr marL="0" indent="0">
              <a:buNone/>
            </a:pPr>
            <a:r>
              <a:rPr lang="en-HK" sz="6000" baseline="30000" dirty="0">
                <a:effectLst/>
                <a:latin typeface="system-ui"/>
              </a:rPr>
              <a:t>Covert idols of the heart…</a:t>
            </a:r>
          </a:p>
          <a:p>
            <a:pPr marL="0" indent="0">
              <a:buNone/>
            </a:pPr>
            <a:r>
              <a:rPr lang="en-HK" sz="6000" baseline="30000" dirty="0">
                <a:latin typeface="system-ui"/>
              </a:rPr>
              <a:t>Jesus </a:t>
            </a:r>
            <a:r>
              <a:rPr lang="en-HK" sz="6000" i="1" baseline="30000" dirty="0">
                <a:latin typeface="system-ui"/>
              </a:rPr>
              <a:t>and…</a:t>
            </a:r>
            <a:endParaRPr lang="en-US" sz="8000" dirty="0"/>
          </a:p>
        </p:txBody>
      </p:sp>
    </p:spTree>
    <p:extLst>
      <p:ext uri="{BB962C8B-B14F-4D97-AF65-F5344CB8AC3E}">
        <p14:creationId xmlns:p14="http://schemas.microsoft.com/office/powerpoint/2010/main" val="392285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David Foster Wallace&#10;">
            <a:extLst>
              <a:ext uri="{FF2B5EF4-FFF2-40B4-BE49-F238E27FC236}">
                <a16:creationId xmlns:a16="http://schemas.microsoft.com/office/drawing/2014/main" id="{F014F6ED-29A7-52C9-78E5-9D93325658AA}"/>
              </a:ext>
            </a:extLst>
          </p:cNvPr>
          <p:cNvPicPr>
            <a:picLocks noChangeAspect="1"/>
          </p:cNvPicPr>
          <p:nvPr/>
        </p:nvPicPr>
        <p:blipFill rotWithShape="1">
          <a:blip r:embed="rId2"/>
          <a:srcRect t="1496" b="27985"/>
          <a:stretch/>
        </p:blipFill>
        <p:spPr>
          <a:xfrm>
            <a:off x="20" y="1282"/>
            <a:ext cx="12191980" cy="6856718"/>
          </a:xfrm>
          <a:prstGeom prst="rect">
            <a:avLst/>
          </a:prstGeom>
        </p:spPr>
      </p:pic>
    </p:spTree>
    <p:extLst>
      <p:ext uri="{BB962C8B-B14F-4D97-AF65-F5344CB8AC3E}">
        <p14:creationId xmlns:p14="http://schemas.microsoft.com/office/powerpoint/2010/main" val="373914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43B7-A505-0E22-E80D-92E33A5E2CBE}"/>
              </a:ext>
            </a:extLst>
          </p:cNvPr>
          <p:cNvSpPr>
            <a:spLocks noGrp="1"/>
          </p:cNvSpPr>
          <p:nvPr>
            <p:ph type="title"/>
          </p:nvPr>
        </p:nvSpPr>
        <p:spPr/>
        <p:txBody>
          <a:bodyPr/>
          <a:lstStyle/>
          <a:p>
            <a:r>
              <a:rPr lang="en-US" sz="4400" dirty="0"/>
              <a:t>Glory Given over to Sin (v.24-34) </a:t>
            </a:r>
            <a:endParaRPr lang="en-US" dirty="0"/>
          </a:p>
        </p:txBody>
      </p:sp>
      <p:sp>
        <p:nvSpPr>
          <p:cNvPr id="3" name="Content Placeholder 2">
            <a:extLst>
              <a:ext uri="{FF2B5EF4-FFF2-40B4-BE49-F238E27FC236}">
                <a16:creationId xmlns:a16="http://schemas.microsoft.com/office/drawing/2014/main" id="{CBAC4A8B-17A8-DD56-D787-683E8517218D}"/>
              </a:ext>
            </a:extLst>
          </p:cNvPr>
          <p:cNvSpPr>
            <a:spLocks noGrp="1"/>
          </p:cNvSpPr>
          <p:nvPr>
            <p:ph idx="1"/>
          </p:nvPr>
        </p:nvSpPr>
        <p:spPr/>
        <p:txBody>
          <a:bodyPr vert="horz" lIns="91440" tIns="45720" rIns="91440" bIns="45720" rtlCol="0" anchor="t">
            <a:normAutofit/>
          </a:bodyPr>
          <a:lstStyle/>
          <a:p>
            <a:r>
              <a:rPr lang="en-US" sz="4800"/>
              <a:t>God gave them over to… </a:t>
            </a:r>
            <a:endParaRPr lang="en-US"/>
          </a:p>
          <a:p>
            <a:pPr lvl="1"/>
            <a:r>
              <a:rPr lang="en-US" sz="4400"/>
              <a:t>sinful desires of their hearts.. (v.24)</a:t>
            </a:r>
          </a:p>
          <a:p>
            <a:pPr lvl="1"/>
            <a:r>
              <a:rPr lang="en-US" sz="4400" dirty="0"/>
              <a:t>shameful </a:t>
            </a:r>
            <a:r>
              <a:rPr lang="en-US" sz="4400"/>
              <a:t>lusts... (v.26)</a:t>
            </a:r>
          </a:p>
          <a:p>
            <a:pPr lvl="1"/>
            <a:r>
              <a:rPr lang="en-US" sz="4400"/>
              <a:t>depraved minds... (v.</a:t>
            </a:r>
            <a:r>
              <a:rPr lang="en-US" sz="4400" dirty="0"/>
              <a:t>28)</a:t>
            </a:r>
            <a:endParaRPr lang="en-US" sz="4400" dirty="0">
              <a:cs typeface="Calibri"/>
            </a:endParaRPr>
          </a:p>
        </p:txBody>
      </p:sp>
    </p:spTree>
    <p:extLst>
      <p:ext uri="{BB962C8B-B14F-4D97-AF65-F5344CB8AC3E}">
        <p14:creationId xmlns:p14="http://schemas.microsoft.com/office/powerpoint/2010/main" val="555016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43B7-A505-0E22-E80D-92E33A5E2CBE}"/>
              </a:ext>
            </a:extLst>
          </p:cNvPr>
          <p:cNvSpPr>
            <a:spLocks noGrp="1"/>
          </p:cNvSpPr>
          <p:nvPr>
            <p:ph type="title"/>
          </p:nvPr>
        </p:nvSpPr>
        <p:spPr/>
        <p:txBody>
          <a:bodyPr/>
          <a:lstStyle/>
          <a:p>
            <a:r>
              <a:rPr lang="en-US" sz="4400" dirty="0"/>
              <a:t>Glory Given over to Sin (v.24-34) </a:t>
            </a:r>
            <a:endParaRPr lang="en-US" dirty="0"/>
          </a:p>
        </p:txBody>
      </p:sp>
      <p:sp>
        <p:nvSpPr>
          <p:cNvPr id="3" name="Content Placeholder 2">
            <a:extLst>
              <a:ext uri="{FF2B5EF4-FFF2-40B4-BE49-F238E27FC236}">
                <a16:creationId xmlns:a16="http://schemas.microsoft.com/office/drawing/2014/main" id="{CBAC4A8B-17A8-DD56-D787-683E8517218D}"/>
              </a:ext>
            </a:extLst>
          </p:cNvPr>
          <p:cNvSpPr>
            <a:spLocks noGrp="1"/>
          </p:cNvSpPr>
          <p:nvPr>
            <p:ph idx="1"/>
          </p:nvPr>
        </p:nvSpPr>
        <p:spPr/>
        <p:txBody>
          <a:bodyPr>
            <a:normAutofit lnSpcReduction="10000"/>
          </a:bodyPr>
          <a:lstStyle/>
          <a:p>
            <a:pPr marL="0" indent="0">
              <a:buNone/>
            </a:pPr>
            <a:r>
              <a:rPr lang="en-HK" sz="4000" b="1" baseline="30000" dirty="0">
                <a:effectLst/>
                <a:latin typeface="system-ui"/>
              </a:rPr>
              <a:t>29 </a:t>
            </a:r>
            <a:r>
              <a:rPr lang="en-HK" sz="4000" dirty="0"/>
              <a:t>They have become filled with every kind of wickedness, evil, greed and depravity. They are full of envy, murder, strife, deceit and malice. They are gossips, </a:t>
            </a:r>
            <a:r>
              <a:rPr lang="en-HK" sz="4000" b="1" baseline="30000" dirty="0">
                <a:effectLst/>
                <a:latin typeface="system-ui"/>
              </a:rPr>
              <a:t>30 </a:t>
            </a:r>
            <a:r>
              <a:rPr lang="en-HK" sz="4000" dirty="0"/>
              <a:t>slanderers, God-haters, insolent, arrogant and boastful; they invent ways of doing evil; they disobey their parents; </a:t>
            </a:r>
            <a:r>
              <a:rPr lang="en-HK" sz="4000" b="1" baseline="30000" dirty="0">
                <a:effectLst/>
                <a:latin typeface="system-ui"/>
              </a:rPr>
              <a:t>31 </a:t>
            </a:r>
            <a:r>
              <a:rPr lang="en-HK" sz="4000" dirty="0"/>
              <a:t>they have no understanding, no fidelity, no love, no mercy.</a:t>
            </a:r>
            <a:endParaRPr lang="en-US" sz="5400" dirty="0"/>
          </a:p>
        </p:txBody>
      </p:sp>
    </p:spTree>
    <p:extLst>
      <p:ext uri="{BB962C8B-B14F-4D97-AF65-F5344CB8AC3E}">
        <p14:creationId xmlns:p14="http://schemas.microsoft.com/office/powerpoint/2010/main" val="1999254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icture containing building, sky, stadium, outdoor&#10;&#10;Description automatically generated">
            <a:extLst>
              <a:ext uri="{FF2B5EF4-FFF2-40B4-BE49-F238E27FC236}">
                <a16:creationId xmlns:a16="http://schemas.microsoft.com/office/drawing/2014/main" id="{235197B9-4497-9CDF-7D9C-5FC9D9F652E7}"/>
              </a:ext>
            </a:extLst>
          </p:cNvPr>
          <p:cNvPicPr>
            <a:picLocks noChangeAspect="1"/>
          </p:cNvPicPr>
          <p:nvPr/>
        </p:nvPicPr>
        <p:blipFill rotWithShape="1">
          <a:blip r:embed="rId2">
            <a:alphaModFix amt="60000"/>
          </a:blip>
          <a:srcRect t="15730"/>
          <a:stretch/>
        </p:blipFill>
        <p:spPr>
          <a:xfrm>
            <a:off x="-1" y="10"/>
            <a:ext cx="12192001" cy="6857990"/>
          </a:xfrm>
          <a:prstGeom prst="rect">
            <a:avLst/>
          </a:prstGeom>
        </p:spPr>
      </p:pic>
      <p:sp>
        <p:nvSpPr>
          <p:cNvPr id="9" name="Content Placeholder 8">
            <a:extLst>
              <a:ext uri="{FF2B5EF4-FFF2-40B4-BE49-F238E27FC236}">
                <a16:creationId xmlns:a16="http://schemas.microsoft.com/office/drawing/2014/main" id="{0CA665EE-E71D-2A3A-9B68-6F6E8620FDF0}"/>
              </a:ext>
            </a:extLst>
          </p:cNvPr>
          <p:cNvSpPr>
            <a:spLocks noGrp="1"/>
          </p:cNvSpPr>
          <p:nvPr>
            <p:ph idx="1"/>
          </p:nvPr>
        </p:nvSpPr>
        <p:spPr>
          <a:xfrm>
            <a:off x="1202768" y="1958905"/>
            <a:ext cx="9783416" cy="2940188"/>
          </a:xfrm>
        </p:spPr>
        <p:txBody>
          <a:bodyPr>
            <a:normAutofit/>
          </a:bodyPr>
          <a:lstStyle/>
          <a:p>
            <a:pPr marL="0" indent="0">
              <a:buNone/>
            </a:pPr>
            <a:r>
              <a:rPr lang="en-HK" sz="4800" b="0" i="0" u="none" strike="noStrike" dirty="0">
                <a:effectLst/>
                <a:latin typeface="system-ui"/>
              </a:rPr>
              <a:t>…they not only continue to do these very things but also approve of those who practice them.</a:t>
            </a:r>
            <a:endParaRPr lang="en-US" sz="6600" dirty="0"/>
          </a:p>
        </p:txBody>
      </p:sp>
    </p:spTree>
    <p:extLst>
      <p:ext uri="{BB962C8B-B14F-4D97-AF65-F5344CB8AC3E}">
        <p14:creationId xmlns:p14="http://schemas.microsoft.com/office/powerpoint/2010/main" val="3815693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FD10-CBD9-042C-055D-BB273F1F86E3}"/>
              </a:ext>
            </a:extLst>
          </p:cNvPr>
          <p:cNvSpPr>
            <a:spLocks noGrp="1"/>
          </p:cNvSpPr>
          <p:nvPr>
            <p:ph type="title"/>
          </p:nvPr>
        </p:nvSpPr>
        <p:spPr/>
        <p:txBody>
          <a:bodyPr/>
          <a:lstStyle/>
          <a:p>
            <a:r>
              <a:rPr lang="en-US" dirty="0"/>
              <a:t>Good News for All: Wicked Fools</a:t>
            </a:r>
          </a:p>
        </p:txBody>
      </p:sp>
      <p:sp>
        <p:nvSpPr>
          <p:cNvPr id="3" name="Content Placeholder 2">
            <a:extLst>
              <a:ext uri="{FF2B5EF4-FFF2-40B4-BE49-F238E27FC236}">
                <a16:creationId xmlns:a16="http://schemas.microsoft.com/office/drawing/2014/main" id="{DB95A454-D2C0-2F09-D5AB-FC3DFADACB24}"/>
              </a:ext>
            </a:extLst>
          </p:cNvPr>
          <p:cNvSpPr>
            <a:spLocks noGrp="1"/>
          </p:cNvSpPr>
          <p:nvPr>
            <p:ph idx="1"/>
          </p:nvPr>
        </p:nvSpPr>
        <p:spPr/>
        <p:txBody>
          <a:bodyPr>
            <a:normAutofit/>
          </a:bodyPr>
          <a:lstStyle/>
          <a:p>
            <a:pPr marL="514350" indent="-514350">
              <a:buFont typeface="+mj-lt"/>
              <a:buAutoNum type="arabicPeriod"/>
            </a:pPr>
            <a:r>
              <a:rPr lang="en-US" sz="4400" dirty="0"/>
              <a:t>Glory revealed and suppressed (v.18-21)</a:t>
            </a:r>
          </a:p>
          <a:p>
            <a:pPr marL="514350" indent="-514350">
              <a:buFont typeface="+mj-lt"/>
              <a:buAutoNum type="arabicPeriod"/>
            </a:pPr>
            <a:r>
              <a:rPr lang="en-US" sz="4400" dirty="0"/>
              <a:t>Glory exchanged for idolatry (v.21-23)</a:t>
            </a:r>
          </a:p>
          <a:p>
            <a:pPr marL="514350" indent="-514350">
              <a:buFont typeface="+mj-lt"/>
              <a:buAutoNum type="arabicPeriod"/>
            </a:pPr>
            <a:r>
              <a:rPr lang="en-US" sz="4400" dirty="0"/>
              <a:t>Glory given over to sin (v.24-32)</a:t>
            </a:r>
          </a:p>
        </p:txBody>
      </p:sp>
    </p:spTree>
    <p:extLst>
      <p:ext uri="{BB962C8B-B14F-4D97-AF65-F5344CB8AC3E}">
        <p14:creationId xmlns:p14="http://schemas.microsoft.com/office/powerpoint/2010/main" val="246129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Content Placeholder 4" descr="A black and white sign with white text&#10;&#10;Description automatically generated with medium confidence">
            <a:extLst>
              <a:ext uri="{FF2B5EF4-FFF2-40B4-BE49-F238E27FC236}">
                <a16:creationId xmlns:a16="http://schemas.microsoft.com/office/drawing/2014/main" id="{2D494729-4BDE-3172-1C9F-7E24E3228305}"/>
              </a:ext>
            </a:extLst>
          </p:cNvPr>
          <p:cNvPicPr>
            <a:picLocks noGrp="1" noChangeAspect="1"/>
          </p:cNvPicPr>
          <p:nvPr>
            <p:ph idx="1"/>
          </p:nvPr>
        </p:nvPicPr>
        <p:blipFill>
          <a:blip r:embed="rId2"/>
          <a:stretch>
            <a:fillRect/>
          </a:stretch>
        </p:blipFill>
        <p:spPr>
          <a:xfrm>
            <a:off x="3841844" y="2197917"/>
            <a:ext cx="4768755" cy="2114148"/>
          </a:xfrm>
          <a:prstGeom prst="rect">
            <a:avLst/>
          </a:prstGeom>
        </p:spPr>
      </p:pic>
    </p:spTree>
    <p:extLst>
      <p:ext uri="{BB962C8B-B14F-4D97-AF65-F5344CB8AC3E}">
        <p14:creationId xmlns:p14="http://schemas.microsoft.com/office/powerpoint/2010/main" val="389789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FD10-CBD9-042C-055D-BB273F1F86E3}"/>
              </a:ext>
            </a:extLst>
          </p:cNvPr>
          <p:cNvSpPr>
            <a:spLocks noGrp="1"/>
          </p:cNvSpPr>
          <p:nvPr>
            <p:ph type="title"/>
          </p:nvPr>
        </p:nvSpPr>
        <p:spPr/>
        <p:txBody>
          <a:bodyPr/>
          <a:lstStyle/>
          <a:p>
            <a:r>
              <a:rPr lang="en-US" dirty="0"/>
              <a:t>Good News for All: Wicked Fools</a:t>
            </a:r>
          </a:p>
        </p:txBody>
      </p:sp>
      <p:sp>
        <p:nvSpPr>
          <p:cNvPr id="3" name="Content Placeholder 2">
            <a:extLst>
              <a:ext uri="{FF2B5EF4-FFF2-40B4-BE49-F238E27FC236}">
                <a16:creationId xmlns:a16="http://schemas.microsoft.com/office/drawing/2014/main" id="{DB95A454-D2C0-2F09-D5AB-FC3DFADACB24}"/>
              </a:ext>
            </a:extLst>
          </p:cNvPr>
          <p:cNvSpPr>
            <a:spLocks noGrp="1"/>
          </p:cNvSpPr>
          <p:nvPr>
            <p:ph idx="1"/>
          </p:nvPr>
        </p:nvSpPr>
        <p:spPr/>
        <p:txBody>
          <a:bodyPr>
            <a:normAutofit/>
          </a:bodyPr>
          <a:lstStyle/>
          <a:p>
            <a:pPr marL="514350" indent="-514350">
              <a:buFont typeface="+mj-lt"/>
              <a:buAutoNum type="arabicPeriod"/>
            </a:pPr>
            <a:r>
              <a:rPr lang="en-US" sz="4400" dirty="0"/>
              <a:t>Glory revealed and suppressed (v.18-21)</a:t>
            </a:r>
          </a:p>
          <a:p>
            <a:pPr marL="514350" indent="-514350">
              <a:buFont typeface="+mj-lt"/>
              <a:buAutoNum type="arabicPeriod"/>
            </a:pPr>
            <a:r>
              <a:rPr lang="en-US" sz="4400" dirty="0"/>
              <a:t>Glory exchanged for idolatry (v.21-23)</a:t>
            </a:r>
          </a:p>
          <a:p>
            <a:pPr marL="514350" indent="-514350">
              <a:buFont typeface="+mj-lt"/>
              <a:buAutoNum type="arabicPeriod"/>
            </a:pPr>
            <a:r>
              <a:rPr lang="en-US" sz="4400" dirty="0"/>
              <a:t>Glory given over to sin (v.24-32)</a:t>
            </a:r>
          </a:p>
        </p:txBody>
      </p:sp>
    </p:spTree>
    <p:extLst>
      <p:ext uri="{BB962C8B-B14F-4D97-AF65-F5344CB8AC3E}">
        <p14:creationId xmlns:p14="http://schemas.microsoft.com/office/powerpoint/2010/main" val="2457295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7F45FD-833D-99D5-2220-83C1CF08687E}"/>
              </a:ext>
            </a:extLst>
          </p:cNvPr>
          <p:cNvSpPr>
            <a:spLocks noGrp="1"/>
          </p:cNvSpPr>
          <p:nvPr>
            <p:ph idx="1"/>
          </p:nvPr>
        </p:nvSpPr>
        <p:spPr>
          <a:xfrm>
            <a:off x="838200" y="477078"/>
            <a:ext cx="10515600" cy="5699885"/>
          </a:xfrm>
        </p:spPr>
        <p:txBody>
          <a:bodyPr>
            <a:normAutofit/>
          </a:bodyPr>
          <a:lstStyle/>
          <a:p>
            <a:pPr marL="0" indent="0" algn="ctr">
              <a:buNone/>
            </a:pPr>
            <a:r>
              <a:rPr lang="en-HK" sz="3600" b="1" baseline="30000" dirty="0">
                <a:effectLst/>
                <a:latin typeface="system-ui"/>
              </a:rPr>
              <a:t>18 </a:t>
            </a:r>
            <a:r>
              <a:rPr lang="en-HK" sz="3600" dirty="0">
                <a:solidFill>
                  <a:srgbClr val="FFC000"/>
                </a:solidFill>
              </a:rPr>
              <a:t>The wrath of God</a:t>
            </a:r>
            <a:r>
              <a:rPr lang="en-HK" sz="3600" dirty="0"/>
              <a:t> is being revealed from heaven against all the godlessness and wickedness of people, </a:t>
            </a:r>
            <a:r>
              <a:rPr lang="en-HK" sz="3600" dirty="0">
                <a:solidFill>
                  <a:srgbClr val="FFC000"/>
                </a:solidFill>
              </a:rPr>
              <a:t>who suppress the truth by their wickedness</a:t>
            </a:r>
            <a:r>
              <a:rPr lang="en-HK" sz="3600" dirty="0"/>
              <a:t>, </a:t>
            </a:r>
            <a:r>
              <a:rPr lang="en-HK" sz="3600" b="1" baseline="30000" dirty="0">
                <a:effectLst/>
                <a:latin typeface="system-ui"/>
              </a:rPr>
              <a:t>19 </a:t>
            </a:r>
            <a:r>
              <a:rPr lang="en-HK" sz="3600" dirty="0"/>
              <a:t>since what may be known about God is plain to them, because God has made it plain to them. </a:t>
            </a:r>
            <a:r>
              <a:rPr lang="en-HK" sz="3600" b="1" baseline="30000" dirty="0">
                <a:effectLst/>
                <a:latin typeface="system-ui"/>
              </a:rPr>
              <a:t>20 </a:t>
            </a:r>
            <a:r>
              <a:rPr lang="en-HK" sz="3600" dirty="0"/>
              <a:t>For since the creation of the world God’s invisible qualities—his eternal power and divine nature—have been clearly seen, being understood from what has been made, so that people are without excuse.</a:t>
            </a:r>
            <a:endParaRPr lang="en-US" sz="3600" dirty="0"/>
          </a:p>
        </p:txBody>
      </p:sp>
    </p:spTree>
    <p:extLst>
      <p:ext uri="{BB962C8B-B14F-4D97-AF65-F5344CB8AC3E}">
        <p14:creationId xmlns:p14="http://schemas.microsoft.com/office/powerpoint/2010/main" val="59039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DFC1-646C-5290-B874-D8AEFBD63EAE}"/>
              </a:ext>
            </a:extLst>
          </p:cNvPr>
          <p:cNvSpPr>
            <a:spLocks noGrp="1"/>
          </p:cNvSpPr>
          <p:nvPr>
            <p:ph type="title"/>
          </p:nvPr>
        </p:nvSpPr>
        <p:spPr/>
        <p:txBody>
          <a:bodyPr/>
          <a:lstStyle/>
          <a:p>
            <a:r>
              <a:rPr lang="en-US" sz="4400" dirty="0"/>
              <a:t>Glory revealed and suppressed (v.18-21)</a:t>
            </a:r>
            <a:endParaRPr lang="en-US" dirty="0"/>
          </a:p>
        </p:txBody>
      </p:sp>
      <p:sp>
        <p:nvSpPr>
          <p:cNvPr id="3" name="Content Placeholder 2">
            <a:extLst>
              <a:ext uri="{FF2B5EF4-FFF2-40B4-BE49-F238E27FC236}">
                <a16:creationId xmlns:a16="http://schemas.microsoft.com/office/drawing/2014/main" id="{1B1B440A-2363-BB09-A121-8D759E2E5885}"/>
              </a:ext>
            </a:extLst>
          </p:cNvPr>
          <p:cNvSpPr>
            <a:spLocks noGrp="1"/>
          </p:cNvSpPr>
          <p:nvPr>
            <p:ph idx="1"/>
          </p:nvPr>
        </p:nvSpPr>
        <p:spPr>
          <a:xfrm>
            <a:off x="838200" y="1511861"/>
            <a:ext cx="10515600" cy="4665102"/>
          </a:xfrm>
        </p:spPr>
        <p:txBody>
          <a:bodyPr>
            <a:normAutofit lnSpcReduction="10000"/>
          </a:bodyPr>
          <a:lstStyle/>
          <a:p>
            <a:r>
              <a:rPr lang="en-US" sz="4000" dirty="0"/>
              <a:t>Genesis 1-3 language:</a:t>
            </a:r>
          </a:p>
          <a:p>
            <a:pPr lvl="1">
              <a:buFont typeface="Courier New" panose="02070309020205020404" pitchFamily="49" charset="0"/>
              <a:buChar char="o"/>
            </a:pPr>
            <a:r>
              <a:rPr lang="en-US" sz="3600" dirty="0"/>
              <a:t>Creation of the world (v.20)</a:t>
            </a:r>
          </a:p>
          <a:p>
            <a:pPr lvl="1">
              <a:buFont typeface="Courier New" panose="02070309020205020404" pitchFamily="49" charset="0"/>
              <a:buChar char="o"/>
            </a:pPr>
            <a:r>
              <a:rPr lang="en-US" sz="3600" dirty="0"/>
              <a:t>Glory, image or likeness (v.23)</a:t>
            </a:r>
          </a:p>
          <a:p>
            <a:pPr lvl="1">
              <a:buFont typeface="Courier New" panose="02070309020205020404" pitchFamily="49" charset="0"/>
              <a:buChar char="o"/>
            </a:pPr>
            <a:r>
              <a:rPr lang="en-US" sz="3600" dirty="0"/>
              <a:t>Reference to human being’s knowledge of God (v.19, 21)</a:t>
            </a:r>
          </a:p>
          <a:p>
            <a:pPr lvl="1">
              <a:buFont typeface="Courier New" panose="02070309020205020404" pitchFamily="49" charset="0"/>
              <a:buChar char="o"/>
            </a:pPr>
            <a:r>
              <a:rPr lang="en-US" sz="3600" dirty="0"/>
              <a:t>Their resolve to be ‘wise’ (v.22)</a:t>
            </a:r>
          </a:p>
          <a:p>
            <a:pPr lvl="1">
              <a:buFont typeface="Courier New" panose="02070309020205020404" pitchFamily="49" charset="0"/>
              <a:buChar char="o"/>
            </a:pPr>
            <a:r>
              <a:rPr lang="en-US" sz="3600" dirty="0"/>
              <a:t>Exchanging God’s truth for Satan’s lies (v.25) </a:t>
            </a:r>
          </a:p>
          <a:p>
            <a:pPr lvl="1">
              <a:buFont typeface="Courier New" panose="02070309020205020404" pitchFamily="49" charset="0"/>
              <a:buChar char="o"/>
            </a:pPr>
            <a:r>
              <a:rPr lang="en-US" sz="3600" dirty="0"/>
              <a:t>Rebellion deserves death </a:t>
            </a:r>
          </a:p>
          <a:p>
            <a:r>
              <a:rPr lang="en-US" sz="4000" b="1" dirty="0"/>
              <a:t>This is the story of the world!</a:t>
            </a:r>
          </a:p>
          <a:p>
            <a:pPr marL="0" indent="0">
              <a:buNone/>
            </a:pPr>
            <a:endParaRPr lang="en-US" sz="4000" dirty="0"/>
          </a:p>
        </p:txBody>
      </p:sp>
    </p:spTree>
    <p:extLst>
      <p:ext uri="{BB962C8B-B14F-4D97-AF65-F5344CB8AC3E}">
        <p14:creationId xmlns:p14="http://schemas.microsoft.com/office/powerpoint/2010/main" val="366958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DFC1-646C-5290-B874-D8AEFBD63EAE}"/>
              </a:ext>
            </a:extLst>
          </p:cNvPr>
          <p:cNvSpPr>
            <a:spLocks noGrp="1"/>
          </p:cNvSpPr>
          <p:nvPr>
            <p:ph type="title"/>
          </p:nvPr>
        </p:nvSpPr>
        <p:spPr/>
        <p:txBody>
          <a:bodyPr/>
          <a:lstStyle/>
          <a:p>
            <a:r>
              <a:rPr lang="en-US" sz="4400" dirty="0"/>
              <a:t>Glory revealed and suppressed (v.18-21)</a:t>
            </a:r>
            <a:endParaRPr lang="en-US" dirty="0"/>
          </a:p>
        </p:txBody>
      </p:sp>
      <p:sp>
        <p:nvSpPr>
          <p:cNvPr id="3" name="Content Placeholder 2">
            <a:extLst>
              <a:ext uri="{FF2B5EF4-FFF2-40B4-BE49-F238E27FC236}">
                <a16:creationId xmlns:a16="http://schemas.microsoft.com/office/drawing/2014/main" id="{1B1B440A-2363-BB09-A121-8D759E2E5885}"/>
              </a:ext>
            </a:extLst>
          </p:cNvPr>
          <p:cNvSpPr>
            <a:spLocks noGrp="1"/>
          </p:cNvSpPr>
          <p:nvPr>
            <p:ph idx="1"/>
          </p:nvPr>
        </p:nvSpPr>
        <p:spPr/>
        <p:txBody>
          <a:bodyPr vert="horz" lIns="91440" tIns="45720" rIns="91440" bIns="45720" rtlCol="0" anchor="t">
            <a:normAutofit/>
          </a:bodyPr>
          <a:lstStyle/>
          <a:p>
            <a:r>
              <a:rPr lang="en-US" sz="4000" dirty="0"/>
              <a:t>How did the universe come into being? </a:t>
            </a:r>
          </a:p>
          <a:p>
            <a:r>
              <a:rPr lang="en-US" sz="4000" dirty="0"/>
              <a:t>How does organic life come from inorganic matter?  </a:t>
            </a:r>
          </a:p>
          <a:p>
            <a:r>
              <a:rPr lang="en-US" sz="4000" dirty="0"/>
              <a:t>Human consciousness? </a:t>
            </a:r>
          </a:p>
          <a:p>
            <a:r>
              <a:rPr lang="en-US" sz="4000" dirty="0"/>
              <a:t>Moral sense? </a:t>
            </a:r>
          </a:p>
          <a:p>
            <a:endParaRPr lang="en-US" sz="4000" dirty="0"/>
          </a:p>
        </p:txBody>
      </p:sp>
    </p:spTree>
    <p:extLst>
      <p:ext uri="{BB962C8B-B14F-4D97-AF65-F5344CB8AC3E}">
        <p14:creationId xmlns:p14="http://schemas.microsoft.com/office/powerpoint/2010/main" val="85291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97A6077-6774-342B-1B06-E3552719A9FD}"/>
              </a:ext>
            </a:extLst>
          </p:cNvPr>
          <p:cNvSpPr>
            <a:spLocks noGrp="1"/>
          </p:cNvSpPr>
          <p:nvPr>
            <p:ph sz="half" idx="2"/>
          </p:nvPr>
        </p:nvSpPr>
        <p:spPr>
          <a:xfrm>
            <a:off x="6426354" y="818067"/>
            <a:ext cx="5122179" cy="5221864"/>
          </a:xfrm>
        </p:spPr>
        <p:txBody>
          <a:bodyPr vert="horz" lIns="91440" tIns="45720" rIns="91440" bIns="45720" rtlCol="0" anchor="t">
            <a:normAutofit lnSpcReduction="10000"/>
          </a:bodyPr>
          <a:lstStyle/>
          <a:p>
            <a:pPr marL="0" indent="0" defTabSz="896112">
              <a:spcBef>
                <a:spcPts val="980"/>
              </a:spcBef>
              <a:buNone/>
            </a:pPr>
            <a:r>
              <a:rPr lang="en-US" sz="3600" b="1" dirty="0"/>
              <a:t>  </a:t>
            </a:r>
            <a:r>
              <a:rPr lang="en-US" sz="3600" b="1" kern="1200" dirty="0">
                <a:solidFill>
                  <a:schemeClr val="tx1"/>
                </a:solidFill>
                <a:latin typeface="+mn-lt"/>
                <a:ea typeface="+mn-ea"/>
                <a:cs typeface="+mn-cs"/>
              </a:rPr>
              <a:t>Sir Fred Hoyle</a:t>
            </a:r>
          </a:p>
          <a:p>
            <a:pPr marL="223520" indent="-223520" defTabSz="896112">
              <a:spcBef>
                <a:spcPts val="980"/>
              </a:spcBef>
            </a:pPr>
            <a:r>
              <a:rPr lang="en-US" sz="3600" kern="1200" dirty="0">
                <a:latin typeface="+mn-lt"/>
                <a:ea typeface="+mn-ea"/>
                <a:cs typeface="+mn-cs"/>
              </a:rPr>
              <a:t>Calculated the chance of life happening on its own to be 1/10^40,000</a:t>
            </a:r>
            <a:endParaRPr lang="en-US" sz="3600" kern="1200" dirty="0">
              <a:latin typeface="+mn-lt"/>
              <a:cs typeface="Calibri"/>
            </a:endParaRPr>
          </a:p>
          <a:p>
            <a:pPr marL="224028" indent="-224028" defTabSz="896112">
              <a:spcBef>
                <a:spcPts val="980"/>
              </a:spcBef>
            </a:pPr>
            <a:r>
              <a:rPr lang="en-US" sz="3600" kern="1200" dirty="0">
                <a:solidFill>
                  <a:schemeClr val="tx1"/>
                </a:solidFill>
                <a:latin typeface="+mn-lt"/>
                <a:ea typeface="+mn-ea"/>
                <a:cs typeface="+mn-cs"/>
              </a:rPr>
              <a:t>Believes that a comet might have brought life to earth </a:t>
            </a:r>
          </a:p>
          <a:p>
            <a:pPr marL="223520" indent="-223520" defTabSz="896112">
              <a:spcBef>
                <a:spcPts val="980"/>
              </a:spcBef>
            </a:pPr>
            <a:r>
              <a:rPr lang="en-US" sz="3600" dirty="0">
                <a:ea typeface="+mn-lt"/>
                <a:cs typeface="+mn-lt"/>
              </a:rPr>
              <a:t>Believed that the universe has existed forever</a:t>
            </a:r>
            <a:endParaRPr lang="en-US" sz="3600" dirty="0">
              <a:cs typeface="Calibri"/>
            </a:endParaRPr>
          </a:p>
        </p:txBody>
      </p:sp>
      <p:pic>
        <p:nvPicPr>
          <p:cNvPr id="1026" name="Picture 2" descr="Image Result">
            <a:extLst>
              <a:ext uri="{FF2B5EF4-FFF2-40B4-BE49-F238E27FC236}">
                <a16:creationId xmlns:a16="http://schemas.microsoft.com/office/drawing/2014/main" id="{3A70CC53-DC52-E945-3464-A92C8C05CC9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43467" y="818067"/>
            <a:ext cx="5221863" cy="522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735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DFC1-646C-5290-B874-D8AEFBD63EAE}"/>
              </a:ext>
            </a:extLst>
          </p:cNvPr>
          <p:cNvSpPr>
            <a:spLocks noGrp="1"/>
          </p:cNvSpPr>
          <p:nvPr>
            <p:ph type="title"/>
          </p:nvPr>
        </p:nvSpPr>
        <p:spPr/>
        <p:txBody>
          <a:bodyPr/>
          <a:lstStyle/>
          <a:p>
            <a:r>
              <a:rPr lang="en-US" sz="4400" dirty="0"/>
              <a:t>Glory revealed and suppressed (v.18-21)</a:t>
            </a:r>
            <a:endParaRPr lang="en-US" dirty="0"/>
          </a:p>
        </p:txBody>
      </p:sp>
      <p:sp>
        <p:nvSpPr>
          <p:cNvPr id="3" name="Content Placeholder 2">
            <a:extLst>
              <a:ext uri="{FF2B5EF4-FFF2-40B4-BE49-F238E27FC236}">
                <a16:creationId xmlns:a16="http://schemas.microsoft.com/office/drawing/2014/main" id="{1B1B440A-2363-BB09-A121-8D759E2E5885}"/>
              </a:ext>
            </a:extLst>
          </p:cNvPr>
          <p:cNvSpPr>
            <a:spLocks noGrp="1"/>
          </p:cNvSpPr>
          <p:nvPr>
            <p:ph idx="1"/>
          </p:nvPr>
        </p:nvSpPr>
        <p:spPr/>
        <p:txBody>
          <a:bodyPr>
            <a:normAutofit/>
          </a:bodyPr>
          <a:lstStyle/>
          <a:p>
            <a:endParaRPr lang="en-US" sz="4000" dirty="0"/>
          </a:p>
        </p:txBody>
      </p:sp>
    </p:spTree>
    <p:extLst>
      <p:ext uri="{BB962C8B-B14F-4D97-AF65-F5344CB8AC3E}">
        <p14:creationId xmlns:p14="http://schemas.microsoft.com/office/powerpoint/2010/main" val="68579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DFC1-646C-5290-B874-D8AEFBD63EAE}"/>
              </a:ext>
            </a:extLst>
          </p:cNvPr>
          <p:cNvSpPr>
            <a:spLocks noGrp="1"/>
          </p:cNvSpPr>
          <p:nvPr>
            <p:ph type="title"/>
          </p:nvPr>
        </p:nvSpPr>
        <p:spPr/>
        <p:txBody>
          <a:bodyPr/>
          <a:lstStyle/>
          <a:p>
            <a:r>
              <a:rPr lang="en-US" sz="4400" dirty="0"/>
              <a:t>Glory Exchanged for Idolatry (v.21-23) </a:t>
            </a:r>
            <a:endParaRPr lang="en-US" dirty="0"/>
          </a:p>
        </p:txBody>
      </p:sp>
      <p:sp>
        <p:nvSpPr>
          <p:cNvPr id="3" name="Content Placeholder 2">
            <a:extLst>
              <a:ext uri="{FF2B5EF4-FFF2-40B4-BE49-F238E27FC236}">
                <a16:creationId xmlns:a16="http://schemas.microsoft.com/office/drawing/2014/main" id="{1B1B440A-2363-BB09-A121-8D759E2E5885}"/>
              </a:ext>
            </a:extLst>
          </p:cNvPr>
          <p:cNvSpPr>
            <a:spLocks noGrp="1"/>
          </p:cNvSpPr>
          <p:nvPr>
            <p:ph idx="1"/>
          </p:nvPr>
        </p:nvSpPr>
        <p:spPr/>
        <p:txBody>
          <a:bodyPr>
            <a:normAutofit lnSpcReduction="10000"/>
          </a:bodyPr>
          <a:lstStyle/>
          <a:p>
            <a:pPr marL="0" indent="0">
              <a:buNone/>
            </a:pPr>
            <a:r>
              <a:rPr lang="en-HK" sz="4000" b="1" baseline="30000" dirty="0">
                <a:effectLst/>
                <a:latin typeface="system-ui"/>
              </a:rPr>
              <a:t>21 </a:t>
            </a:r>
            <a:r>
              <a:rPr lang="en-HK" sz="4000" dirty="0"/>
              <a:t>For although they knew God, they neither glorified him as God nor gave thanks to him, but their thinking became futile and their foolish hearts were darkened. </a:t>
            </a:r>
            <a:r>
              <a:rPr lang="en-HK" sz="4000" b="1" baseline="30000" dirty="0">
                <a:effectLst/>
                <a:latin typeface="system-ui"/>
              </a:rPr>
              <a:t>22 </a:t>
            </a:r>
            <a:r>
              <a:rPr lang="en-HK" sz="4000" dirty="0">
                <a:solidFill>
                  <a:srgbClr val="FFC000"/>
                </a:solidFill>
              </a:rPr>
              <a:t>Although they claimed to be wise, they became fools </a:t>
            </a:r>
            <a:r>
              <a:rPr lang="en-HK" sz="4000" b="1" baseline="30000" dirty="0">
                <a:solidFill>
                  <a:srgbClr val="FFC000"/>
                </a:solidFill>
                <a:effectLst/>
                <a:latin typeface="system-ui"/>
              </a:rPr>
              <a:t>23 </a:t>
            </a:r>
            <a:r>
              <a:rPr lang="en-HK" sz="4000" dirty="0">
                <a:solidFill>
                  <a:srgbClr val="FFC000"/>
                </a:solidFill>
              </a:rPr>
              <a:t>and exchanged the glory of the immortal God </a:t>
            </a:r>
            <a:r>
              <a:rPr lang="en-HK" sz="4000" dirty="0"/>
              <a:t>for images made to look like a mortal human being and birds and animals and reptiles.</a:t>
            </a:r>
            <a:endParaRPr lang="en-US" sz="5400" dirty="0"/>
          </a:p>
        </p:txBody>
      </p:sp>
    </p:spTree>
    <p:extLst>
      <p:ext uri="{BB962C8B-B14F-4D97-AF65-F5344CB8AC3E}">
        <p14:creationId xmlns:p14="http://schemas.microsoft.com/office/powerpoint/2010/main" val="42056425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 2013 - 2022</Template>
  <TotalTime>29</TotalTime>
  <Words>643</Words>
  <Application>Microsoft Office PowerPoint</Application>
  <PresentationFormat>Widescreen</PresentationFormat>
  <Paragraphs>41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Good News for All: Wicked Fools</vt:lpstr>
      <vt:lpstr>PowerPoint Presentation</vt:lpstr>
      <vt:lpstr>Glory revealed and suppressed (v.18-21)</vt:lpstr>
      <vt:lpstr>Glory revealed and suppressed (v.18-21)</vt:lpstr>
      <vt:lpstr>PowerPoint Presentation</vt:lpstr>
      <vt:lpstr>Glory revealed and suppressed (v.18-21)</vt:lpstr>
      <vt:lpstr>Glory Exchanged for Idolatry (v.21-23) </vt:lpstr>
      <vt:lpstr>Glory Exchanged for Idolatry (v.21-23) </vt:lpstr>
      <vt:lpstr>PowerPoint Presentation</vt:lpstr>
      <vt:lpstr>Glory Given over to Sin (v.24-34) </vt:lpstr>
      <vt:lpstr>Glory Given over to Sin (v.24-34) </vt:lpstr>
      <vt:lpstr>PowerPoint Presentation</vt:lpstr>
      <vt:lpstr>Good News for All: Wicked Fools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18</cp:revision>
  <dcterms:created xsi:type="dcterms:W3CDTF">2023-05-12T04:37:19Z</dcterms:created>
  <dcterms:modified xsi:type="dcterms:W3CDTF">2023-05-13T22:17:06Z</dcterms:modified>
</cp:coreProperties>
</file>