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6" r:id="rId2"/>
    <p:sldId id="257" r:id="rId3"/>
    <p:sldId id="258" r:id="rId4"/>
    <p:sldId id="259" r:id="rId5"/>
    <p:sldId id="263" r:id="rId6"/>
    <p:sldId id="270" r:id="rId7"/>
    <p:sldId id="266" r:id="rId8"/>
    <p:sldId id="272" r:id="rId9"/>
    <p:sldId id="273"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51EF2-F4C1-4616-8F57-3A37B7B65825}"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756F912-7F3E-4F41-9F85-A1B8CC797AE3}">
      <dgm:prSet custT="1"/>
      <dgm:spPr/>
      <dgm:t>
        <a:bodyPr/>
        <a:lstStyle/>
        <a:p>
          <a:r>
            <a:rPr lang="en-US" sz="2400" dirty="0"/>
            <a:t>The Problem of Doubt</a:t>
          </a:r>
        </a:p>
        <a:p>
          <a:r>
            <a:rPr lang="en-US" sz="2400" dirty="0"/>
            <a:t>V1-14</a:t>
          </a:r>
        </a:p>
      </dgm:t>
    </dgm:pt>
    <dgm:pt modelId="{595F253C-7903-45DC-B073-8DA32F88BBA5}" type="parTrans" cxnId="{FB27D915-E5D8-4E84-AB7D-F8C061D7C4EB}">
      <dgm:prSet/>
      <dgm:spPr/>
      <dgm:t>
        <a:bodyPr/>
        <a:lstStyle/>
        <a:p>
          <a:endParaRPr lang="en-US"/>
        </a:p>
      </dgm:t>
    </dgm:pt>
    <dgm:pt modelId="{CE2AB951-9259-4A75-866E-1CE76B4FE0D1}" type="sibTrans" cxnId="{FB27D915-E5D8-4E84-AB7D-F8C061D7C4EB}">
      <dgm:prSet/>
      <dgm:spPr/>
      <dgm:t>
        <a:bodyPr/>
        <a:lstStyle/>
        <a:p>
          <a:endParaRPr lang="en-US"/>
        </a:p>
      </dgm:t>
    </dgm:pt>
    <dgm:pt modelId="{F98323D0-8A74-46C6-A291-34E4E1B3FED5}">
      <dgm:prSet/>
      <dgm:spPr/>
      <dgm:t>
        <a:bodyPr/>
        <a:lstStyle/>
        <a:p>
          <a:r>
            <a:rPr lang="en-US" dirty="0"/>
            <a:t>Facing Our Doubts</a:t>
          </a:r>
        </a:p>
        <a:p>
          <a:r>
            <a:rPr lang="en-US" dirty="0"/>
            <a:t>V15-20</a:t>
          </a:r>
        </a:p>
      </dgm:t>
    </dgm:pt>
    <dgm:pt modelId="{7DE37F2B-997D-43A1-9A9E-43195DF08A95}" type="parTrans" cxnId="{0D45FE0C-E501-4AB8-B412-44FADAC3774A}">
      <dgm:prSet/>
      <dgm:spPr/>
      <dgm:t>
        <a:bodyPr/>
        <a:lstStyle/>
        <a:p>
          <a:endParaRPr lang="en-US"/>
        </a:p>
      </dgm:t>
    </dgm:pt>
    <dgm:pt modelId="{A223466B-9F76-45F3-8589-0A7DB468445F}" type="sibTrans" cxnId="{0D45FE0C-E501-4AB8-B412-44FADAC3774A}">
      <dgm:prSet/>
      <dgm:spPr/>
      <dgm:t>
        <a:bodyPr/>
        <a:lstStyle/>
        <a:p>
          <a:endParaRPr lang="en-US"/>
        </a:p>
      </dgm:t>
    </dgm:pt>
    <dgm:pt modelId="{C1E06834-FF67-4D94-86DD-1CB3E901C1D4}">
      <dgm:prSet/>
      <dgm:spPr/>
      <dgm:t>
        <a:bodyPr/>
        <a:lstStyle/>
        <a:p>
          <a:r>
            <a:rPr lang="en-US" dirty="0"/>
            <a:t>Seeing The Whole Picture</a:t>
          </a:r>
        </a:p>
        <a:p>
          <a:r>
            <a:rPr lang="en-US" dirty="0"/>
            <a:t>V21-28</a:t>
          </a:r>
        </a:p>
      </dgm:t>
    </dgm:pt>
    <dgm:pt modelId="{7BBDB27F-0991-4B71-A2B9-52AC15207DD3}" type="parTrans" cxnId="{60F08244-F13D-46BD-9FF9-F69E4129EA3F}">
      <dgm:prSet/>
      <dgm:spPr/>
      <dgm:t>
        <a:bodyPr/>
        <a:lstStyle/>
        <a:p>
          <a:endParaRPr lang="en-US"/>
        </a:p>
      </dgm:t>
    </dgm:pt>
    <dgm:pt modelId="{7947C35F-7F9B-415C-9916-52B54C9725D3}" type="sibTrans" cxnId="{60F08244-F13D-46BD-9FF9-F69E4129EA3F}">
      <dgm:prSet/>
      <dgm:spPr/>
      <dgm:t>
        <a:bodyPr/>
        <a:lstStyle/>
        <a:p>
          <a:endParaRPr lang="en-US"/>
        </a:p>
      </dgm:t>
    </dgm:pt>
    <dgm:pt modelId="{DF0C50C8-E748-424C-AAA8-CF5166822B7D}" type="pres">
      <dgm:prSet presAssocID="{1E751EF2-F4C1-4616-8F57-3A37B7B65825}" presName="root" presStyleCnt="0">
        <dgm:presLayoutVars>
          <dgm:dir/>
          <dgm:resizeHandles val="exact"/>
        </dgm:presLayoutVars>
      </dgm:prSet>
      <dgm:spPr/>
    </dgm:pt>
    <dgm:pt modelId="{4D1410A9-8190-4CC3-A729-3C57B783F64D}" type="pres">
      <dgm:prSet presAssocID="{E756F912-7F3E-4F41-9F85-A1B8CC797AE3}" presName="compNode" presStyleCnt="0"/>
      <dgm:spPr/>
    </dgm:pt>
    <dgm:pt modelId="{0175BBDC-5AC3-4782-A846-FBE073A0AA0C}" type="pres">
      <dgm:prSet presAssocID="{E756F912-7F3E-4F41-9F85-A1B8CC797AE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6F69ED8-CB9C-49C0-A078-6ACEDA0A0D92}" type="pres">
      <dgm:prSet presAssocID="{E756F912-7F3E-4F41-9F85-A1B8CC797AE3}" presName="spaceRect" presStyleCnt="0"/>
      <dgm:spPr/>
    </dgm:pt>
    <dgm:pt modelId="{9BA06307-3C5A-4DDD-954A-17069E583260}" type="pres">
      <dgm:prSet presAssocID="{E756F912-7F3E-4F41-9F85-A1B8CC797AE3}" presName="textRect" presStyleLbl="revTx" presStyleIdx="0" presStyleCnt="3">
        <dgm:presLayoutVars>
          <dgm:chMax val="1"/>
          <dgm:chPref val="1"/>
        </dgm:presLayoutVars>
      </dgm:prSet>
      <dgm:spPr/>
    </dgm:pt>
    <dgm:pt modelId="{C22406FA-3704-417E-B125-B4B2BC6843F4}" type="pres">
      <dgm:prSet presAssocID="{CE2AB951-9259-4A75-866E-1CE76B4FE0D1}" presName="sibTrans" presStyleCnt="0"/>
      <dgm:spPr/>
    </dgm:pt>
    <dgm:pt modelId="{DA47F52F-E266-4BB9-AB9B-20BD79C05DD1}" type="pres">
      <dgm:prSet presAssocID="{F98323D0-8A74-46C6-A291-34E4E1B3FED5}" presName="compNode" presStyleCnt="0"/>
      <dgm:spPr/>
    </dgm:pt>
    <dgm:pt modelId="{4021821A-2137-4B59-86C4-5B55463189E2}" type="pres">
      <dgm:prSet presAssocID="{F98323D0-8A74-46C6-A291-34E4E1B3FE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4016BD70-F2DD-4173-B825-6E4BF34DB610}" type="pres">
      <dgm:prSet presAssocID="{F98323D0-8A74-46C6-A291-34E4E1B3FED5}" presName="spaceRect" presStyleCnt="0"/>
      <dgm:spPr/>
    </dgm:pt>
    <dgm:pt modelId="{8E05D1B5-00E3-476A-850B-CC17AA356104}" type="pres">
      <dgm:prSet presAssocID="{F98323D0-8A74-46C6-A291-34E4E1B3FED5}" presName="textRect" presStyleLbl="revTx" presStyleIdx="1" presStyleCnt="3">
        <dgm:presLayoutVars>
          <dgm:chMax val="1"/>
          <dgm:chPref val="1"/>
        </dgm:presLayoutVars>
      </dgm:prSet>
      <dgm:spPr/>
    </dgm:pt>
    <dgm:pt modelId="{247EBD6F-35A9-473D-866D-0E2FFE004F25}" type="pres">
      <dgm:prSet presAssocID="{A223466B-9F76-45F3-8589-0A7DB468445F}" presName="sibTrans" presStyleCnt="0"/>
      <dgm:spPr/>
    </dgm:pt>
    <dgm:pt modelId="{619348EE-6E6A-4295-BBEE-3A13E8070E0C}" type="pres">
      <dgm:prSet presAssocID="{C1E06834-FF67-4D94-86DD-1CB3E901C1D4}" presName="compNode" presStyleCnt="0"/>
      <dgm:spPr/>
    </dgm:pt>
    <dgm:pt modelId="{C0E7C929-E5F4-4EB2-B4E5-CCA7E5CD56B0}" type="pres">
      <dgm:prSet presAssocID="{C1E06834-FF67-4D94-86DD-1CB3E901C1D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mera"/>
        </a:ext>
      </dgm:extLst>
    </dgm:pt>
    <dgm:pt modelId="{2519C4C3-7429-4BA1-B263-ABD545905021}" type="pres">
      <dgm:prSet presAssocID="{C1E06834-FF67-4D94-86DD-1CB3E901C1D4}" presName="spaceRect" presStyleCnt="0"/>
      <dgm:spPr/>
    </dgm:pt>
    <dgm:pt modelId="{10755AC7-8FA5-4923-99AA-EB10B3290411}" type="pres">
      <dgm:prSet presAssocID="{C1E06834-FF67-4D94-86DD-1CB3E901C1D4}" presName="textRect" presStyleLbl="revTx" presStyleIdx="2" presStyleCnt="3">
        <dgm:presLayoutVars>
          <dgm:chMax val="1"/>
          <dgm:chPref val="1"/>
        </dgm:presLayoutVars>
      </dgm:prSet>
      <dgm:spPr/>
    </dgm:pt>
  </dgm:ptLst>
  <dgm:cxnLst>
    <dgm:cxn modelId="{E6FC7A06-0201-42D0-9383-9CAD895F4703}" type="presOf" srcId="{C1E06834-FF67-4D94-86DD-1CB3E901C1D4}" destId="{10755AC7-8FA5-4923-99AA-EB10B3290411}" srcOrd="0" destOrd="0" presId="urn:microsoft.com/office/officeart/2018/2/layout/IconLabelList"/>
    <dgm:cxn modelId="{0D45FE0C-E501-4AB8-B412-44FADAC3774A}" srcId="{1E751EF2-F4C1-4616-8F57-3A37B7B65825}" destId="{F98323D0-8A74-46C6-A291-34E4E1B3FED5}" srcOrd="1" destOrd="0" parTransId="{7DE37F2B-997D-43A1-9A9E-43195DF08A95}" sibTransId="{A223466B-9F76-45F3-8589-0A7DB468445F}"/>
    <dgm:cxn modelId="{125AFF11-5019-47F7-8301-8DBD2BAB36E4}" type="presOf" srcId="{1E751EF2-F4C1-4616-8F57-3A37B7B65825}" destId="{DF0C50C8-E748-424C-AAA8-CF5166822B7D}" srcOrd="0" destOrd="0" presId="urn:microsoft.com/office/officeart/2018/2/layout/IconLabelList"/>
    <dgm:cxn modelId="{FB27D915-E5D8-4E84-AB7D-F8C061D7C4EB}" srcId="{1E751EF2-F4C1-4616-8F57-3A37B7B65825}" destId="{E756F912-7F3E-4F41-9F85-A1B8CC797AE3}" srcOrd="0" destOrd="0" parTransId="{595F253C-7903-45DC-B073-8DA32F88BBA5}" sibTransId="{CE2AB951-9259-4A75-866E-1CE76B4FE0D1}"/>
    <dgm:cxn modelId="{60F08244-F13D-46BD-9FF9-F69E4129EA3F}" srcId="{1E751EF2-F4C1-4616-8F57-3A37B7B65825}" destId="{C1E06834-FF67-4D94-86DD-1CB3E901C1D4}" srcOrd="2" destOrd="0" parTransId="{7BBDB27F-0991-4B71-A2B9-52AC15207DD3}" sibTransId="{7947C35F-7F9B-415C-9916-52B54C9725D3}"/>
    <dgm:cxn modelId="{67076766-9FC0-4B57-B27C-2D357EBF3232}" type="presOf" srcId="{E756F912-7F3E-4F41-9F85-A1B8CC797AE3}" destId="{9BA06307-3C5A-4DDD-954A-17069E583260}" srcOrd="0" destOrd="0" presId="urn:microsoft.com/office/officeart/2018/2/layout/IconLabelList"/>
    <dgm:cxn modelId="{DBE7C447-EFBA-49D6-BCBB-92DEF3DADBC9}" type="presOf" srcId="{F98323D0-8A74-46C6-A291-34E4E1B3FED5}" destId="{8E05D1B5-00E3-476A-850B-CC17AA356104}" srcOrd="0" destOrd="0" presId="urn:microsoft.com/office/officeart/2018/2/layout/IconLabelList"/>
    <dgm:cxn modelId="{235346A0-19C2-48A5-8224-CDDFEB5FD3EA}" type="presParOf" srcId="{DF0C50C8-E748-424C-AAA8-CF5166822B7D}" destId="{4D1410A9-8190-4CC3-A729-3C57B783F64D}" srcOrd="0" destOrd="0" presId="urn:microsoft.com/office/officeart/2018/2/layout/IconLabelList"/>
    <dgm:cxn modelId="{3F0E923A-BFA1-4BBB-B22D-CD2C5E2DE667}" type="presParOf" srcId="{4D1410A9-8190-4CC3-A729-3C57B783F64D}" destId="{0175BBDC-5AC3-4782-A846-FBE073A0AA0C}" srcOrd="0" destOrd="0" presId="urn:microsoft.com/office/officeart/2018/2/layout/IconLabelList"/>
    <dgm:cxn modelId="{1221BCF2-95FE-4FB5-8922-C2E92DC24151}" type="presParOf" srcId="{4D1410A9-8190-4CC3-A729-3C57B783F64D}" destId="{46F69ED8-CB9C-49C0-A078-6ACEDA0A0D92}" srcOrd="1" destOrd="0" presId="urn:microsoft.com/office/officeart/2018/2/layout/IconLabelList"/>
    <dgm:cxn modelId="{490FF6CF-A1E1-4ED4-9B3A-6020A194E73E}" type="presParOf" srcId="{4D1410A9-8190-4CC3-A729-3C57B783F64D}" destId="{9BA06307-3C5A-4DDD-954A-17069E583260}" srcOrd="2" destOrd="0" presId="urn:microsoft.com/office/officeart/2018/2/layout/IconLabelList"/>
    <dgm:cxn modelId="{F4C668E5-85B3-4381-BE80-6021D78455B8}" type="presParOf" srcId="{DF0C50C8-E748-424C-AAA8-CF5166822B7D}" destId="{C22406FA-3704-417E-B125-B4B2BC6843F4}" srcOrd="1" destOrd="0" presId="urn:microsoft.com/office/officeart/2018/2/layout/IconLabelList"/>
    <dgm:cxn modelId="{5652DE37-A8A5-4111-9C09-964FACDCC686}" type="presParOf" srcId="{DF0C50C8-E748-424C-AAA8-CF5166822B7D}" destId="{DA47F52F-E266-4BB9-AB9B-20BD79C05DD1}" srcOrd="2" destOrd="0" presId="urn:microsoft.com/office/officeart/2018/2/layout/IconLabelList"/>
    <dgm:cxn modelId="{DCC9FB1E-1E12-434D-AA56-D333768C17B9}" type="presParOf" srcId="{DA47F52F-E266-4BB9-AB9B-20BD79C05DD1}" destId="{4021821A-2137-4B59-86C4-5B55463189E2}" srcOrd="0" destOrd="0" presId="urn:microsoft.com/office/officeart/2018/2/layout/IconLabelList"/>
    <dgm:cxn modelId="{20FEE34A-4A3F-4CD9-B3D3-C47982DD4297}" type="presParOf" srcId="{DA47F52F-E266-4BB9-AB9B-20BD79C05DD1}" destId="{4016BD70-F2DD-4173-B825-6E4BF34DB610}" srcOrd="1" destOrd="0" presId="urn:microsoft.com/office/officeart/2018/2/layout/IconLabelList"/>
    <dgm:cxn modelId="{D5C6B8BE-44BA-4CD1-BF72-F33FE6084C17}" type="presParOf" srcId="{DA47F52F-E266-4BB9-AB9B-20BD79C05DD1}" destId="{8E05D1B5-00E3-476A-850B-CC17AA356104}" srcOrd="2" destOrd="0" presId="urn:microsoft.com/office/officeart/2018/2/layout/IconLabelList"/>
    <dgm:cxn modelId="{08678BA1-9E58-4487-922E-3CEE8DFC7977}" type="presParOf" srcId="{DF0C50C8-E748-424C-AAA8-CF5166822B7D}" destId="{247EBD6F-35A9-473D-866D-0E2FFE004F25}" srcOrd="3" destOrd="0" presId="urn:microsoft.com/office/officeart/2018/2/layout/IconLabelList"/>
    <dgm:cxn modelId="{84C85625-EEA5-4D2C-A425-0CFBC1E519F4}" type="presParOf" srcId="{DF0C50C8-E748-424C-AAA8-CF5166822B7D}" destId="{619348EE-6E6A-4295-BBEE-3A13E8070E0C}" srcOrd="4" destOrd="0" presId="urn:microsoft.com/office/officeart/2018/2/layout/IconLabelList"/>
    <dgm:cxn modelId="{D083958A-95DE-47A2-A76F-FB00FD066B52}" type="presParOf" srcId="{619348EE-6E6A-4295-BBEE-3A13E8070E0C}" destId="{C0E7C929-E5F4-4EB2-B4E5-CCA7E5CD56B0}" srcOrd="0" destOrd="0" presId="urn:microsoft.com/office/officeart/2018/2/layout/IconLabelList"/>
    <dgm:cxn modelId="{CDCFB97E-2275-40AC-8C68-9AC0B0EBC586}" type="presParOf" srcId="{619348EE-6E6A-4295-BBEE-3A13E8070E0C}" destId="{2519C4C3-7429-4BA1-B263-ABD545905021}" srcOrd="1" destOrd="0" presId="urn:microsoft.com/office/officeart/2018/2/layout/IconLabelList"/>
    <dgm:cxn modelId="{15BAB602-2782-44DE-85D2-B696D0EEE41D}" type="presParOf" srcId="{619348EE-6E6A-4295-BBEE-3A13E8070E0C}" destId="{10755AC7-8FA5-4923-99AA-EB10B329041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5BBDC-5AC3-4782-A846-FBE073A0AA0C}">
      <dsp:nvSpPr>
        <dsp:cNvPr id="0" name=""/>
        <dsp:cNvSpPr/>
      </dsp:nvSpPr>
      <dsp:spPr>
        <a:xfrm>
          <a:off x="2041821" y="339484"/>
          <a:ext cx="1059669" cy="10596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A06307-3C5A-4DDD-954A-17069E583260}">
      <dsp:nvSpPr>
        <dsp:cNvPr id="0" name=""/>
        <dsp:cNvSpPr/>
      </dsp:nvSpPr>
      <dsp:spPr>
        <a:xfrm>
          <a:off x="1394245" y="1787219"/>
          <a:ext cx="2354821" cy="113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The Problem of Doubt</a:t>
          </a:r>
        </a:p>
        <a:p>
          <a:pPr marL="0" lvl="0" indent="0" algn="ctr" defTabSz="1066800">
            <a:lnSpc>
              <a:spcPct val="90000"/>
            </a:lnSpc>
            <a:spcBef>
              <a:spcPct val="0"/>
            </a:spcBef>
            <a:spcAft>
              <a:spcPct val="35000"/>
            </a:spcAft>
            <a:buNone/>
          </a:pPr>
          <a:r>
            <a:rPr lang="en-US" sz="2400" kern="1200" dirty="0"/>
            <a:t>V1-14</a:t>
          </a:r>
        </a:p>
      </dsp:txBody>
      <dsp:txXfrm>
        <a:off x="1394245" y="1787219"/>
        <a:ext cx="2354821" cy="1139062"/>
      </dsp:txXfrm>
    </dsp:sp>
    <dsp:sp modelId="{4021821A-2137-4B59-86C4-5B55463189E2}">
      <dsp:nvSpPr>
        <dsp:cNvPr id="0" name=""/>
        <dsp:cNvSpPr/>
      </dsp:nvSpPr>
      <dsp:spPr>
        <a:xfrm>
          <a:off x="4808737" y="339484"/>
          <a:ext cx="1059669" cy="10596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05D1B5-00E3-476A-850B-CC17AA356104}">
      <dsp:nvSpPr>
        <dsp:cNvPr id="0" name=""/>
        <dsp:cNvSpPr/>
      </dsp:nvSpPr>
      <dsp:spPr>
        <a:xfrm>
          <a:off x="4161161" y="1787219"/>
          <a:ext cx="2354821" cy="113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Facing Our Doubts</a:t>
          </a:r>
        </a:p>
        <a:p>
          <a:pPr marL="0" lvl="0" indent="0" algn="ctr" defTabSz="1066800">
            <a:lnSpc>
              <a:spcPct val="90000"/>
            </a:lnSpc>
            <a:spcBef>
              <a:spcPct val="0"/>
            </a:spcBef>
            <a:spcAft>
              <a:spcPct val="35000"/>
            </a:spcAft>
            <a:buNone/>
          </a:pPr>
          <a:r>
            <a:rPr lang="en-US" sz="2400" kern="1200" dirty="0"/>
            <a:t>V15-20</a:t>
          </a:r>
        </a:p>
      </dsp:txBody>
      <dsp:txXfrm>
        <a:off x="4161161" y="1787219"/>
        <a:ext cx="2354821" cy="1139062"/>
      </dsp:txXfrm>
    </dsp:sp>
    <dsp:sp modelId="{C0E7C929-E5F4-4EB2-B4E5-CCA7E5CD56B0}">
      <dsp:nvSpPr>
        <dsp:cNvPr id="0" name=""/>
        <dsp:cNvSpPr/>
      </dsp:nvSpPr>
      <dsp:spPr>
        <a:xfrm>
          <a:off x="7575652" y="339484"/>
          <a:ext cx="1059669" cy="10596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755AC7-8FA5-4923-99AA-EB10B3290411}">
      <dsp:nvSpPr>
        <dsp:cNvPr id="0" name=""/>
        <dsp:cNvSpPr/>
      </dsp:nvSpPr>
      <dsp:spPr>
        <a:xfrm>
          <a:off x="6928076" y="1787219"/>
          <a:ext cx="2354821" cy="113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Seeing The Whole Picture</a:t>
          </a:r>
        </a:p>
        <a:p>
          <a:pPr marL="0" lvl="0" indent="0" algn="ctr" defTabSz="1066800">
            <a:lnSpc>
              <a:spcPct val="90000"/>
            </a:lnSpc>
            <a:spcBef>
              <a:spcPct val="0"/>
            </a:spcBef>
            <a:spcAft>
              <a:spcPct val="35000"/>
            </a:spcAft>
            <a:buNone/>
          </a:pPr>
          <a:r>
            <a:rPr lang="en-US" sz="2400" kern="1200" dirty="0"/>
            <a:t>V21-28</a:t>
          </a:r>
        </a:p>
      </dsp:txBody>
      <dsp:txXfrm>
        <a:off x="6928076" y="1787219"/>
        <a:ext cx="2354821" cy="113906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7/18/2023</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7270428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7/18/2023</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698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7/18/2023</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23817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7/18/2023</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13675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7/18/2023</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99910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7/18/2023</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174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7/18/2023</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39542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7/18/2023</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28554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7/18/2023</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25143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7/18/2023</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132041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7/18/2023</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1779660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7/18/2023</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1496065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2" r:id="rId6"/>
    <p:sldLayoutId id="2147483668" r:id="rId7"/>
    <p:sldLayoutId id="2147483669" r:id="rId8"/>
    <p:sldLayoutId id="2147483670" r:id="rId9"/>
    <p:sldLayoutId id="2147483671" r:id="rId10"/>
    <p:sldLayoutId id="2147483673"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062214-2E28-AB85-288F-3469887C865C}"/>
              </a:ext>
            </a:extLst>
          </p:cNvPr>
          <p:cNvSpPr>
            <a:spLocks noGrp="1"/>
          </p:cNvSpPr>
          <p:nvPr>
            <p:ph type="ctrTitle"/>
          </p:nvPr>
        </p:nvSpPr>
        <p:spPr>
          <a:xfrm>
            <a:off x="7587182" y="893935"/>
            <a:ext cx="3756670" cy="3339390"/>
          </a:xfrm>
        </p:spPr>
        <p:txBody>
          <a:bodyPr anchor="b">
            <a:normAutofit/>
          </a:bodyPr>
          <a:lstStyle/>
          <a:p>
            <a:r>
              <a:rPr lang="en-US" sz="6000" dirty="0"/>
              <a:t>Facing Our Doubts</a:t>
            </a:r>
            <a:endParaRPr lang="en-HK" sz="6000" dirty="0"/>
          </a:p>
        </p:txBody>
      </p:sp>
      <p:sp>
        <p:nvSpPr>
          <p:cNvPr id="3" name="Subtitle 2">
            <a:extLst>
              <a:ext uri="{FF2B5EF4-FFF2-40B4-BE49-F238E27FC236}">
                <a16:creationId xmlns:a16="http://schemas.microsoft.com/office/drawing/2014/main" id="{0AD450BC-2AC8-965C-667A-5ED93A180E7E}"/>
              </a:ext>
            </a:extLst>
          </p:cNvPr>
          <p:cNvSpPr>
            <a:spLocks noGrp="1"/>
          </p:cNvSpPr>
          <p:nvPr>
            <p:ph type="subTitle" idx="1"/>
          </p:nvPr>
        </p:nvSpPr>
        <p:spPr>
          <a:xfrm>
            <a:off x="7587181" y="4382814"/>
            <a:ext cx="3756669" cy="1403837"/>
          </a:xfrm>
        </p:spPr>
        <p:txBody>
          <a:bodyPr anchor="t">
            <a:normAutofit/>
          </a:bodyPr>
          <a:lstStyle/>
          <a:p>
            <a:r>
              <a:rPr lang="en-US"/>
              <a:t>Psalm 73</a:t>
            </a:r>
            <a:endParaRPr lang="en-HK"/>
          </a:p>
        </p:txBody>
      </p:sp>
      <p:pic>
        <p:nvPicPr>
          <p:cNvPr id="4" name="Picture 3" descr="A grey room full of question marks with an opening going out">
            <a:extLst>
              <a:ext uri="{FF2B5EF4-FFF2-40B4-BE49-F238E27FC236}">
                <a16:creationId xmlns:a16="http://schemas.microsoft.com/office/drawing/2014/main" id="{15C17760-4245-9F6E-9241-33C16C860629}"/>
              </a:ext>
            </a:extLst>
          </p:cNvPr>
          <p:cNvPicPr>
            <a:picLocks noChangeAspect="1"/>
          </p:cNvPicPr>
          <p:nvPr/>
        </p:nvPicPr>
        <p:blipFill rotWithShape="1">
          <a:blip r:embed="rId2"/>
          <a:srcRect l="16977" r="13892" b="-1"/>
          <a:stretch/>
        </p:blipFill>
        <p:spPr>
          <a:xfrm>
            <a:off x="20" y="10"/>
            <a:ext cx="7102529" cy="6857990"/>
          </a:xfrm>
          <a:prstGeom prst="rect">
            <a:avLst/>
          </a:prstGeom>
        </p:spPr>
      </p:pic>
      <p:sp>
        <p:nvSpPr>
          <p:cNvPr id="31"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328356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72C0-3F07-1938-19FB-A7A261A51467}"/>
              </a:ext>
            </a:extLst>
          </p:cNvPr>
          <p:cNvSpPr>
            <a:spLocks noGrp="1"/>
          </p:cNvSpPr>
          <p:nvPr>
            <p:ph type="title"/>
          </p:nvPr>
        </p:nvSpPr>
        <p:spPr/>
        <p:txBody>
          <a:bodyPr/>
          <a:lstStyle/>
          <a:p>
            <a:r>
              <a:rPr lang="en-US" dirty="0"/>
              <a:t>Seeing The Whole Picture</a:t>
            </a:r>
            <a:endParaRPr lang="en-HK" dirty="0"/>
          </a:p>
        </p:txBody>
      </p:sp>
      <p:sp>
        <p:nvSpPr>
          <p:cNvPr id="3" name="Content Placeholder 2">
            <a:extLst>
              <a:ext uri="{FF2B5EF4-FFF2-40B4-BE49-F238E27FC236}">
                <a16:creationId xmlns:a16="http://schemas.microsoft.com/office/drawing/2014/main" id="{23BD67DA-9D1C-D965-AA10-22EA77417047}"/>
              </a:ext>
            </a:extLst>
          </p:cNvPr>
          <p:cNvSpPr>
            <a:spLocks noGrp="1"/>
          </p:cNvSpPr>
          <p:nvPr>
            <p:ph idx="1"/>
          </p:nvPr>
        </p:nvSpPr>
        <p:spPr/>
        <p:txBody>
          <a:bodyPr>
            <a:normAutofit/>
          </a:bodyPr>
          <a:lstStyle/>
          <a:p>
            <a:pPr marL="0" indent="0">
              <a:lnSpc>
                <a:spcPct val="107000"/>
              </a:lnSpc>
              <a:spcAft>
                <a:spcPts val="800"/>
              </a:spcAft>
              <a:buNone/>
            </a:pPr>
            <a:r>
              <a:rPr lang="en-HK" sz="2400" b="1" baseline="300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23 </a:t>
            </a:r>
            <a: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Yet I am </a:t>
            </a:r>
            <a:r>
              <a:rPr lang="en-HK" sz="24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always with you</a:t>
            </a:r>
            <a: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b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br>
            <a: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a:t>
            </a:r>
            <a:r>
              <a:rPr lang="en-HK" sz="24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you hold</a:t>
            </a:r>
            <a: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me by my right hand.</a:t>
            </a:r>
            <a:b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br>
            <a:r>
              <a:rPr lang="en-HK" sz="2400" b="1" baseline="300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24 </a:t>
            </a:r>
            <a:r>
              <a:rPr lang="en-HK" sz="24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You guide</a:t>
            </a:r>
            <a: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me with your counsel,</a:t>
            </a:r>
            <a:b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br>
            <a: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and afterward </a:t>
            </a:r>
            <a:r>
              <a:rPr lang="en-HK" sz="24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you will take me into glory</a:t>
            </a:r>
            <a: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p>
          <a:p>
            <a:pPr marL="0" indent="0">
              <a:lnSpc>
                <a:spcPct val="107000"/>
              </a:lnSpc>
              <a:spcAft>
                <a:spcPts val="800"/>
              </a:spcAft>
              <a:buNone/>
            </a:pPr>
            <a:b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br>
            <a:r>
              <a:rPr lang="en-HK" sz="2400" baseline="300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26 </a:t>
            </a:r>
            <a: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My flesh and my heart may fail,</a:t>
            </a:r>
            <a:b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br>
            <a: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but </a:t>
            </a:r>
            <a:r>
              <a:rPr lang="en-HK" sz="24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God is the strength of my heart</a:t>
            </a:r>
            <a:b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br>
            <a: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and my portion forever.</a:t>
            </a:r>
          </a:p>
          <a:p>
            <a:pPr marL="0" indent="0">
              <a:lnSpc>
                <a:spcPct val="107000"/>
              </a:lnSpc>
              <a:spcAft>
                <a:spcPts val="800"/>
              </a:spcAft>
              <a:buNone/>
            </a:pPr>
            <a:r>
              <a:rPr lang="en-HK" sz="2400" baseline="300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27 </a:t>
            </a:r>
            <a: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Those who are far from you will perish;</a:t>
            </a:r>
            <a:b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br>
            <a: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a:t>
            </a:r>
            <a:r>
              <a:rPr lang="en-HK" sz="24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you destroy all who are unfaithful to you</a:t>
            </a:r>
            <a: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br>
              <a:rPr lang="en-HK" sz="2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br>
            <a:endParaRPr lang="en-HK" sz="2400" dirty="0">
              <a:solidFill>
                <a:schemeClr val="tx1"/>
              </a:solidFill>
            </a:endParaRPr>
          </a:p>
        </p:txBody>
      </p:sp>
    </p:spTree>
    <p:extLst>
      <p:ext uri="{BB962C8B-B14F-4D97-AF65-F5344CB8AC3E}">
        <p14:creationId xmlns:p14="http://schemas.microsoft.com/office/powerpoint/2010/main" val="187374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14"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4116" name="Rectangle 4115">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18" name="Straight Connector 4117">
            <a:extLst>
              <a:ext uri="{FF2B5EF4-FFF2-40B4-BE49-F238E27FC236}">
                <a16:creationId xmlns:a16="http://schemas.microsoft.com/office/drawing/2014/main" id="{DF96FA98-52E5-4AA7-98B9-BE6200CF01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4727" y="2630930"/>
            <a:ext cx="624839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48FB9B9-576C-30FF-C9F2-D7463EAA5946}"/>
              </a:ext>
            </a:extLst>
          </p:cNvPr>
          <p:cNvSpPr>
            <a:spLocks noGrp="1"/>
          </p:cNvSpPr>
          <p:nvPr>
            <p:ph idx="4294967295"/>
          </p:nvPr>
        </p:nvSpPr>
        <p:spPr>
          <a:xfrm>
            <a:off x="401216" y="2854520"/>
            <a:ext cx="7203233" cy="2666802"/>
          </a:xfrm>
        </p:spPr>
        <p:txBody>
          <a:bodyPr vert="horz" lIns="91440" tIns="45720" rIns="91440" bIns="45720" rtlCol="0">
            <a:normAutofit fontScale="77500" lnSpcReduction="20000"/>
          </a:bodyPr>
          <a:lstStyle/>
          <a:p>
            <a:pPr indent="0">
              <a:lnSpc>
                <a:spcPct val="120000"/>
              </a:lnSpc>
              <a:buFont typeface="Arial" panose="020B0604020202020204" pitchFamily="34" charset="0"/>
              <a:buNone/>
            </a:pPr>
            <a:r>
              <a:rPr lang="en-US" sz="2900" dirty="0">
                <a:effectLst/>
                <a:latin typeface="Calibri" panose="020F0502020204030204" pitchFamily="34" charset="0"/>
                <a:ea typeface="Calibri" panose="020F0502020204030204" pitchFamily="34" charset="0"/>
                <a:cs typeface="Calibri" panose="020F0502020204030204" pitchFamily="34" charset="0"/>
              </a:rPr>
              <a:t>“Though Satan should buffet, though trials should come </a:t>
            </a:r>
          </a:p>
          <a:p>
            <a:pPr indent="0">
              <a:lnSpc>
                <a:spcPct val="120000"/>
              </a:lnSpc>
              <a:buFont typeface="Arial" panose="020B0604020202020204" pitchFamily="34" charset="0"/>
              <a:buNone/>
            </a:pPr>
            <a:r>
              <a:rPr lang="en-US" sz="2900" dirty="0">
                <a:effectLst/>
                <a:latin typeface="Calibri" panose="020F0502020204030204" pitchFamily="34" charset="0"/>
                <a:ea typeface="Calibri" panose="020F0502020204030204" pitchFamily="34" charset="0"/>
                <a:cs typeface="Calibri" panose="020F0502020204030204" pitchFamily="34" charset="0"/>
              </a:rPr>
              <a:t>Let this blest assurance control </a:t>
            </a:r>
          </a:p>
          <a:p>
            <a:pPr indent="0">
              <a:lnSpc>
                <a:spcPct val="120000"/>
              </a:lnSpc>
              <a:buFont typeface="Arial" panose="020B0604020202020204" pitchFamily="34" charset="0"/>
              <a:buNone/>
            </a:pPr>
            <a:r>
              <a:rPr lang="en-US" sz="2900" dirty="0">
                <a:effectLst/>
                <a:latin typeface="Calibri" panose="020F0502020204030204" pitchFamily="34" charset="0"/>
                <a:ea typeface="Calibri" panose="020F0502020204030204" pitchFamily="34" charset="0"/>
                <a:cs typeface="Calibri" panose="020F0502020204030204" pitchFamily="34" charset="0"/>
              </a:rPr>
              <a:t>That Christ has regarded my helpless estate </a:t>
            </a:r>
          </a:p>
          <a:p>
            <a:pPr indent="0">
              <a:lnSpc>
                <a:spcPct val="120000"/>
              </a:lnSpc>
              <a:buFont typeface="Arial" panose="020B0604020202020204" pitchFamily="34" charset="0"/>
              <a:buNone/>
            </a:pPr>
            <a:r>
              <a:rPr lang="en-US" sz="2900" dirty="0">
                <a:effectLst/>
                <a:latin typeface="Calibri" panose="020F0502020204030204" pitchFamily="34" charset="0"/>
                <a:ea typeface="Calibri" panose="020F0502020204030204" pitchFamily="34" charset="0"/>
                <a:cs typeface="Calibri" panose="020F0502020204030204" pitchFamily="34" charset="0"/>
              </a:rPr>
              <a:t>And has shed His own blood for my soul”</a:t>
            </a:r>
          </a:p>
          <a:p>
            <a:pPr indent="0">
              <a:buFont typeface="Arial" panose="020B0604020202020204" pitchFamily="34" charset="0"/>
              <a:buNone/>
            </a:pPr>
            <a:endParaRPr lang="en-US" sz="2200" dirty="0"/>
          </a:p>
          <a:p>
            <a:pPr indent="0">
              <a:buFont typeface="Arial" panose="020B0604020202020204" pitchFamily="34" charset="0"/>
              <a:buNone/>
            </a:pPr>
            <a:r>
              <a:rPr lang="en-US" i="1" dirty="0">
                <a:latin typeface="Calibri" panose="020F0502020204030204" pitchFamily="34" charset="0"/>
                <a:ea typeface="Calibri" panose="020F0502020204030204" pitchFamily="34" charset="0"/>
                <a:cs typeface="Calibri" panose="020F0502020204030204" pitchFamily="34" charset="0"/>
              </a:rPr>
              <a:t>It Is Well With My Soul</a:t>
            </a:r>
          </a:p>
        </p:txBody>
      </p:sp>
      <p:pic>
        <p:nvPicPr>
          <p:cNvPr id="4098" name="Picture 2" descr="Horatio Spafford - Christian Lyricist">
            <a:extLst>
              <a:ext uri="{FF2B5EF4-FFF2-40B4-BE49-F238E27FC236}">
                <a16:creationId xmlns:a16="http://schemas.microsoft.com/office/drawing/2014/main" id="{F272F4A5-68D7-C4AD-C951-502CAACB52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93"/>
          <a:stretch/>
        </p:blipFill>
        <p:spPr bwMode="auto">
          <a:xfrm>
            <a:off x="7674930" y="758951"/>
            <a:ext cx="3621475" cy="4762371"/>
          </a:xfrm>
          <a:prstGeom prst="rect">
            <a:avLst/>
          </a:prstGeom>
          <a:noFill/>
          <a:extLst>
            <a:ext uri="{909E8E84-426E-40DD-AFC4-6F175D3DCCD1}">
              <a14:hiddenFill xmlns:a14="http://schemas.microsoft.com/office/drawing/2010/main">
                <a:solidFill>
                  <a:srgbClr val="FFFFFF"/>
                </a:solidFill>
              </a14:hiddenFill>
            </a:ext>
          </a:extLst>
        </p:spPr>
      </p:pic>
      <p:sp>
        <p:nvSpPr>
          <p:cNvPr id="4120"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556754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2059" name="Rectangle 2054">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184F0CBF-885D-AB9B-08CB-AB725CBCCC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617" r="2" b="11525"/>
          <a:stretch/>
        </p:blipFill>
        <p:spPr bwMode="auto">
          <a:xfrm>
            <a:off x="-1" y="10"/>
            <a:ext cx="10825122" cy="6857990"/>
          </a:xfrm>
          <a:custGeom>
            <a:avLst/>
            <a:gdLst/>
            <a:ahLst/>
            <a:cxnLst/>
            <a:rect l="l" t="t" r="r" b="b"/>
            <a:pathLst>
              <a:path w="10825122" h="6858000">
                <a:moveTo>
                  <a:pt x="0" y="0"/>
                </a:moveTo>
                <a:lnTo>
                  <a:pt x="9969784" y="0"/>
                </a:lnTo>
                <a:lnTo>
                  <a:pt x="10105415" y="264816"/>
                </a:lnTo>
                <a:cubicBezTo>
                  <a:pt x="10566647" y="1222029"/>
                  <a:pt x="10825122" y="2295330"/>
                  <a:pt x="10825122" y="3429000"/>
                </a:cubicBezTo>
                <a:cubicBezTo>
                  <a:pt x="10825122" y="4562671"/>
                  <a:pt x="10566647" y="5635971"/>
                  <a:pt x="10105415" y="6593184"/>
                </a:cubicBezTo>
                <a:lnTo>
                  <a:pt x="996978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60"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 name="TextBox 1">
            <a:extLst>
              <a:ext uri="{FF2B5EF4-FFF2-40B4-BE49-F238E27FC236}">
                <a16:creationId xmlns:a16="http://schemas.microsoft.com/office/drawing/2014/main" id="{5FEEEB3A-D188-C5F2-069E-E2090BF4D8BF}"/>
              </a:ext>
            </a:extLst>
          </p:cNvPr>
          <p:cNvSpPr txBox="1"/>
          <p:nvPr/>
        </p:nvSpPr>
        <p:spPr>
          <a:xfrm>
            <a:off x="447870" y="3806890"/>
            <a:ext cx="3816220" cy="3293209"/>
          </a:xfrm>
          <a:prstGeom prst="rect">
            <a:avLst/>
          </a:prstGeom>
          <a:noFill/>
        </p:spPr>
        <p:txBody>
          <a:bodyPr wrap="square" rtlCol="0">
            <a:spAutoFit/>
          </a:bodyPr>
          <a:lstStyle/>
          <a:p>
            <a:r>
              <a:rPr lang="en-US" sz="3600" dirty="0">
                <a:effectLst/>
                <a:latin typeface="Calibri" panose="020F0502020204030204" pitchFamily="34" charset="0"/>
                <a:ea typeface="PMingLiU" panose="02020500000000000000" pitchFamily="18" charset="-120"/>
                <a:cs typeface="Times New Roman" panose="02020603050405020304" pitchFamily="18" charset="0"/>
              </a:rPr>
              <a:t>“Whom have I in heaven but you? And earth has nothing I desire besides you.</a:t>
            </a:r>
            <a:r>
              <a:rPr lang="en-HK" sz="3600" dirty="0">
                <a:effectLst/>
                <a:latin typeface="Calibri" panose="020F0502020204030204" pitchFamily="34" charset="0"/>
                <a:ea typeface="PMingLiU" panose="02020500000000000000" pitchFamily="18" charset="-120"/>
                <a:cs typeface="Times New Roman" panose="02020603050405020304" pitchFamily="18" charset="0"/>
              </a:rPr>
              <a:t>” </a:t>
            </a:r>
            <a:br>
              <a:rPr lang="en-HK" sz="2800" dirty="0">
                <a:effectLst/>
                <a:latin typeface="Calibri" panose="020F0502020204030204" pitchFamily="34" charset="0"/>
                <a:ea typeface="PMingLiU" panose="02020500000000000000" pitchFamily="18" charset="-120"/>
                <a:cs typeface="Times New Roman" panose="02020603050405020304" pitchFamily="18" charset="0"/>
              </a:rPr>
            </a:br>
            <a:endParaRPr lang="en-HK" sz="2800" dirty="0"/>
          </a:p>
        </p:txBody>
      </p:sp>
    </p:spTree>
    <p:extLst>
      <p:ext uri="{BB962C8B-B14F-4D97-AF65-F5344CB8AC3E}">
        <p14:creationId xmlns:p14="http://schemas.microsoft.com/office/powerpoint/2010/main" val="155305299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Emotion Nobody Wants To Talk About: Envy — Levelhead">
            <a:extLst>
              <a:ext uri="{FF2B5EF4-FFF2-40B4-BE49-F238E27FC236}">
                <a16:creationId xmlns:a16="http://schemas.microsoft.com/office/drawing/2014/main" id="{EB00E2FE-AD9B-9451-9E9D-F53296FDC9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5091"/>
          <a:stretch/>
        </p:blipFill>
        <p:spPr bwMode="auto">
          <a:xfrm>
            <a:off x="-1" y="10"/>
            <a:ext cx="10825122" cy="6857990"/>
          </a:xfrm>
          <a:custGeom>
            <a:avLst/>
            <a:gdLst/>
            <a:ahLst/>
            <a:cxnLst/>
            <a:rect l="l" t="t" r="r" b="b"/>
            <a:pathLst>
              <a:path w="10825122" h="6858000">
                <a:moveTo>
                  <a:pt x="0" y="0"/>
                </a:moveTo>
                <a:lnTo>
                  <a:pt x="9969784" y="0"/>
                </a:lnTo>
                <a:lnTo>
                  <a:pt x="10105415" y="264816"/>
                </a:lnTo>
                <a:cubicBezTo>
                  <a:pt x="10566647" y="1222029"/>
                  <a:pt x="10825122" y="2295330"/>
                  <a:pt x="10825122" y="3429000"/>
                </a:cubicBezTo>
                <a:cubicBezTo>
                  <a:pt x="10825122" y="4562671"/>
                  <a:pt x="10566647" y="5635971"/>
                  <a:pt x="10105415" y="6593184"/>
                </a:cubicBezTo>
                <a:lnTo>
                  <a:pt x="996978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3"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94361876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0" name="Rectangle 9">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TextBox 1">
            <a:extLst>
              <a:ext uri="{FF2B5EF4-FFF2-40B4-BE49-F238E27FC236}">
                <a16:creationId xmlns:a16="http://schemas.microsoft.com/office/drawing/2014/main" id="{61BBA3AE-7AE2-1C2A-5E33-D36B83AD83FE}"/>
              </a:ext>
            </a:extLst>
          </p:cNvPr>
          <p:cNvGraphicFramePr/>
          <p:nvPr>
            <p:extLst>
              <p:ext uri="{D42A27DB-BD31-4B8C-83A1-F6EECF244321}">
                <p14:modId xmlns:p14="http://schemas.microsoft.com/office/powerpoint/2010/main" val="3626341139"/>
              </p:ext>
            </p:extLst>
          </p:nvPr>
        </p:nvGraphicFramePr>
        <p:xfrm>
          <a:off x="752857" y="2436128"/>
          <a:ext cx="10677144" cy="3265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34B9DB4-1CF9-6CB5-C50F-1EB84095055E}"/>
              </a:ext>
            </a:extLst>
          </p:cNvPr>
          <p:cNvSpPr txBox="1"/>
          <p:nvPr/>
        </p:nvSpPr>
        <p:spPr>
          <a:xfrm>
            <a:off x="752857" y="555940"/>
            <a:ext cx="3929987" cy="1200329"/>
          </a:xfrm>
          <a:prstGeom prst="rect">
            <a:avLst/>
          </a:prstGeom>
          <a:noFill/>
        </p:spPr>
        <p:txBody>
          <a:bodyPr wrap="none" rtlCol="0">
            <a:spAutoFit/>
          </a:bodyPr>
          <a:lstStyle/>
          <a:p>
            <a:r>
              <a:rPr lang="en-US" sz="7200" dirty="0"/>
              <a:t>Psalm 73</a:t>
            </a:r>
            <a:endParaRPr lang="en-HK" sz="7200" dirty="0"/>
          </a:p>
        </p:txBody>
      </p:sp>
    </p:spTree>
    <p:extLst>
      <p:ext uri="{BB962C8B-B14F-4D97-AF65-F5344CB8AC3E}">
        <p14:creationId xmlns:p14="http://schemas.microsoft.com/office/powerpoint/2010/main" val="150261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8BCDEB-EF94-BF2B-06A1-FF0DFF036461}"/>
              </a:ext>
            </a:extLst>
          </p:cNvPr>
          <p:cNvSpPr>
            <a:spLocks noGrp="1"/>
          </p:cNvSpPr>
          <p:nvPr>
            <p:ph sz="half" idx="1"/>
          </p:nvPr>
        </p:nvSpPr>
        <p:spPr>
          <a:xfrm>
            <a:off x="5184648" y="758951"/>
            <a:ext cx="6245352" cy="2498925"/>
          </a:xfrm>
        </p:spPr>
        <p:txBody>
          <a:bodyPr>
            <a:normAutofit fontScale="25000" lnSpcReduction="20000"/>
          </a:bodyPr>
          <a:lstStyle/>
          <a:p>
            <a:pPr marL="0" indent="0">
              <a:lnSpc>
                <a:spcPct val="107000"/>
              </a:lnSpc>
              <a:spcAft>
                <a:spcPts val="800"/>
              </a:spcAft>
              <a:buNone/>
            </a:pPr>
            <a:br>
              <a:rPr lang="en-US" sz="4600" dirty="0"/>
            </a:br>
            <a:r>
              <a:rPr lang="en-US" sz="12800" b="1" i="0" baseline="30000" dirty="0">
                <a:solidFill>
                  <a:srgbClr val="000000"/>
                </a:solidFill>
                <a:effectLst/>
                <a:latin typeface="system-ui"/>
              </a:rPr>
              <a:t>1 </a:t>
            </a:r>
            <a:r>
              <a:rPr lang="en-US" sz="12800" b="0" i="0" dirty="0">
                <a:solidFill>
                  <a:srgbClr val="000000"/>
                </a:solidFill>
                <a:effectLst/>
                <a:latin typeface="system-ui"/>
              </a:rPr>
              <a:t>Surely God is </a:t>
            </a:r>
            <a:r>
              <a:rPr lang="en-US" sz="12800" b="0" i="0" dirty="0">
                <a:solidFill>
                  <a:srgbClr val="FF0000"/>
                </a:solidFill>
                <a:effectLst/>
                <a:latin typeface="system-ui"/>
              </a:rPr>
              <a:t>good</a:t>
            </a:r>
            <a:r>
              <a:rPr lang="en-US" sz="12800" b="0" i="0" dirty="0">
                <a:solidFill>
                  <a:srgbClr val="000000"/>
                </a:solidFill>
                <a:effectLst/>
                <a:latin typeface="system-ui"/>
              </a:rPr>
              <a:t> to Israel, to those who are </a:t>
            </a:r>
            <a:r>
              <a:rPr lang="en-US" sz="12800" b="0" i="0" dirty="0">
                <a:solidFill>
                  <a:srgbClr val="FF0000"/>
                </a:solidFill>
                <a:effectLst/>
                <a:latin typeface="system-ui"/>
              </a:rPr>
              <a:t>pure in heart</a:t>
            </a:r>
            <a:r>
              <a:rPr lang="en-US" sz="12800" b="0" i="0" dirty="0">
                <a:solidFill>
                  <a:srgbClr val="000000"/>
                </a:solidFill>
                <a:effectLst/>
                <a:latin typeface="system-ui"/>
              </a:rPr>
              <a:t>.</a:t>
            </a:r>
            <a:endParaRPr lang="en-HK" sz="12800" b="1" i="0" baseline="30000" dirty="0">
              <a:solidFill>
                <a:srgbClr val="FFC000"/>
              </a:solidFill>
              <a:latin typeface="Calibri" panose="020F0502020204030204" pitchFamily="34" charset="0"/>
              <a:ea typeface="DengXian" panose="02010600030101010101" pitchFamily="2" charset="-122"/>
              <a:cs typeface="Times New Roman" panose="02020603050405020304" pitchFamily="18" charset="0"/>
            </a:endParaRPr>
          </a:p>
          <a:p>
            <a:pPr marL="0" indent="0">
              <a:lnSpc>
                <a:spcPct val="107000"/>
              </a:lnSpc>
              <a:spcAft>
                <a:spcPts val="800"/>
              </a:spcAft>
              <a:buNone/>
            </a:pPr>
            <a:endParaRPr lang="en-HK" sz="12800" b="1" baseline="30000" dirty="0">
              <a:solidFill>
                <a:srgbClr val="FFC000"/>
              </a:solidFill>
              <a:effectLst/>
              <a:latin typeface="Calibri" panose="020F0502020204030204" pitchFamily="34" charset="0"/>
              <a:ea typeface="DengXian" panose="02010600030101010101" pitchFamily="2" charset="-122"/>
              <a:cs typeface="Times New Roman" panose="02020603050405020304" pitchFamily="18" charset="0"/>
            </a:endParaRPr>
          </a:p>
          <a:p>
            <a:pPr marL="0" indent="0">
              <a:lnSpc>
                <a:spcPct val="107000"/>
              </a:lnSpc>
              <a:spcAft>
                <a:spcPts val="800"/>
              </a:spcAft>
              <a:buNone/>
            </a:pPr>
            <a:r>
              <a:rPr lang="en-HK" sz="12800" b="1" baseline="300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3 </a:t>
            </a:r>
            <a:r>
              <a:rPr lang="en-HK" sz="128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For I </a:t>
            </a:r>
            <a:r>
              <a:rPr lang="en-HK" sz="12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envied</a:t>
            </a:r>
            <a:r>
              <a:rPr lang="en-HK" sz="128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the arrogant</a:t>
            </a:r>
            <a:r>
              <a:rPr lang="en-HK" sz="12800" dirty="0">
                <a:solidFill>
                  <a:schemeClr val="tx1"/>
                </a:solidFill>
                <a:latin typeface="Calibri" panose="020F0502020204030204" pitchFamily="34" charset="0"/>
                <a:ea typeface="DengXian" panose="02010600030101010101" pitchFamily="2" charset="-122"/>
                <a:cs typeface="Times New Roman" panose="02020603050405020304" pitchFamily="18" charset="0"/>
              </a:rPr>
              <a:t> </a:t>
            </a:r>
            <a:r>
              <a:rPr lang="en-HK" sz="128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when I saw the </a:t>
            </a:r>
            <a:r>
              <a:rPr lang="en-HK" sz="12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prosperity of the wicked</a:t>
            </a:r>
            <a:r>
              <a:rPr lang="en-HK" sz="128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p>
          <a:p>
            <a:pPr marL="0" indent="0">
              <a:buNone/>
            </a:pPr>
            <a:endParaRPr lang="en-HK" sz="3600" dirty="0"/>
          </a:p>
        </p:txBody>
      </p:sp>
      <p:sp>
        <p:nvSpPr>
          <p:cNvPr id="3" name="Content Placeholder 2">
            <a:extLst>
              <a:ext uri="{FF2B5EF4-FFF2-40B4-BE49-F238E27FC236}">
                <a16:creationId xmlns:a16="http://schemas.microsoft.com/office/drawing/2014/main" id="{9CA26146-930B-2B5A-C9A7-1A1CDB9EFB70}"/>
              </a:ext>
            </a:extLst>
          </p:cNvPr>
          <p:cNvSpPr>
            <a:spLocks noGrp="1"/>
          </p:cNvSpPr>
          <p:nvPr>
            <p:ph sz="half" idx="2"/>
          </p:nvPr>
        </p:nvSpPr>
        <p:spPr>
          <a:xfrm>
            <a:off x="5184649" y="3600123"/>
            <a:ext cx="6245351" cy="2240281"/>
          </a:xfrm>
        </p:spPr>
        <p:txBody>
          <a:bodyPr>
            <a:noAutofit/>
          </a:bodyPr>
          <a:lstStyle/>
          <a:p>
            <a:pPr marL="0" indent="0">
              <a:buNone/>
            </a:pPr>
            <a:r>
              <a:rPr lang="en-US" sz="3200" b="1" i="0" baseline="30000" dirty="0">
                <a:solidFill>
                  <a:srgbClr val="000000"/>
                </a:solidFill>
                <a:effectLst/>
                <a:latin typeface="system-ui"/>
              </a:rPr>
              <a:t>13 </a:t>
            </a:r>
            <a:r>
              <a:rPr lang="en-US" sz="3200" b="0" i="0" dirty="0">
                <a:solidFill>
                  <a:srgbClr val="000000"/>
                </a:solidFill>
                <a:effectLst/>
                <a:latin typeface="system-ui"/>
              </a:rPr>
              <a:t>Surely </a:t>
            </a:r>
            <a:r>
              <a:rPr lang="en-US" sz="3200" b="0" i="0" dirty="0">
                <a:solidFill>
                  <a:srgbClr val="FF0000"/>
                </a:solidFill>
                <a:effectLst/>
                <a:latin typeface="system-ui"/>
              </a:rPr>
              <a:t>in vain I have kept my heart pure</a:t>
            </a:r>
            <a:r>
              <a:rPr lang="en-US" sz="3200" b="0" i="0" dirty="0">
                <a:solidFill>
                  <a:srgbClr val="000000"/>
                </a:solidFill>
                <a:effectLst/>
                <a:latin typeface="system-ui"/>
              </a:rPr>
              <a:t> and have washed my hands in innocence.</a:t>
            </a:r>
            <a:endParaRPr lang="en-HK" sz="3200" dirty="0"/>
          </a:p>
        </p:txBody>
      </p:sp>
      <p:sp>
        <p:nvSpPr>
          <p:cNvPr id="4" name="Title 3">
            <a:extLst>
              <a:ext uri="{FF2B5EF4-FFF2-40B4-BE49-F238E27FC236}">
                <a16:creationId xmlns:a16="http://schemas.microsoft.com/office/drawing/2014/main" id="{98A56356-FDB2-B669-B31E-B2BF608CA620}"/>
              </a:ext>
            </a:extLst>
          </p:cNvPr>
          <p:cNvSpPr>
            <a:spLocks noGrp="1"/>
          </p:cNvSpPr>
          <p:nvPr>
            <p:ph type="title"/>
          </p:nvPr>
        </p:nvSpPr>
        <p:spPr/>
        <p:txBody>
          <a:bodyPr/>
          <a:lstStyle/>
          <a:p>
            <a:r>
              <a:rPr lang="en-US" dirty="0"/>
              <a:t>The Problem of Doubt</a:t>
            </a:r>
            <a:endParaRPr lang="en-HK" dirty="0"/>
          </a:p>
        </p:txBody>
      </p:sp>
    </p:spTree>
    <p:extLst>
      <p:ext uri="{BB962C8B-B14F-4D97-AF65-F5344CB8AC3E}">
        <p14:creationId xmlns:p14="http://schemas.microsoft.com/office/powerpoint/2010/main" val="4178794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f a man will begin with certainties, he shall end in doubts ...">
            <a:extLst>
              <a:ext uri="{FF2B5EF4-FFF2-40B4-BE49-F238E27FC236}">
                <a16:creationId xmlns:a16="http://schemas.microsoft.com/office/drawing/2014/main" id="{D322D2FF-077C-A5C2-16D6-742E7820C0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86355" y="764275"/>
            <a:ext cx="5019289" cy="5019289"/>
          </a:xfrm>
          <a:prstGeom prst="rect">
            <a:avLst/>
          </a:prstGeom>
          <a:noFill/>
          <a:extLst>
            <a:ext uri="{909E8E84-426E-40DD-AFC4-6F175D3DCCD1}">
              <a14:hiddenFill xmlns:a14="http://schemas.microsoft.com/office/drawing/2010/main">
                <a:solidFill>
                  <a:srgbClr val="FFFFFF"/>
                </a:solidFill>
              </a14:hiddenFill>
            </a:ext>
          </a:extLst>
        </p:spPr>
      </p:pic>
      <p:sp>
        <p:nvSpPr>
          <p:cNvPr id="3081"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57108501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0AACB-C02B-9876-8FA0-BC25393EC7D6}"/>
              </a:ext>
            </a:extLst>
          </p:cNvPr>
          <p:cNvSpPr>
            <a:spLocks noGrp="1"/>
          </p:cNvSpPr>
          <p:nvPr>
            <p:ph type="title"/>
          </p:nvPr>
        </p:nvSpPr>
        <p:spPr>
          <a:xfrm>
            <a:off x="5886158" y="1549031"/>
            <a:ext cx="5312254" cy="1108444"/>
          </a:xfrm>
        </p:spPr>
        <p:txBody>
          <a:bodyPr>
            <a:normAutofit/>
          </a:bodyPr>
          <a:lstStyle/>
          <a:p>
            <a:r>
              <a:rPr lang="en-US" sz="5400" dirty="0"/>
              <a:t>Facing Our Doubts</a:t>
            </a:r>
            <a:endParaRPr lang="en-HK" sz="5400" dirty="0"/>
          </a:p>
        </p:txBody>
      </p:sp>
      <p:pic>
        <p:nvPicPr>
          <p:cNvPr id="4098" name="Picture 2" descr="Struggling with self-doubt? You are not alone. — everwell Online Therapy  and Counselling">
            <a:extLst>
              <a:ext uri="{FF2B5EF4-FFF2-40B4-BE49-F238E27FC236}">
                <a16:creationId xmlns:a16="http://schemas.microsoft.com/office/drawing/2014/main" id="{926BC164-5A55-E17E-5E2E-89F023DFDE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40" r="13717"/>
          <a:stretch/>
        </p:blipFill>
        <p:spPr bwMode="auto">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a:noFill/>
          <a:extLst>
            <a:ext uri="{909E8E84-426E-40DD-AFC4-6F175D3DCCD1}">
              <a14:hiddenFill xmlns:a14="http://schemas.microsoft.com/office/drawing/2010/main">
                <a:solidFill>
                  <a:srgbClr val="FFFFFF"/>
                </a:solidFill>
              </a14:hiddenFill>
            </a:ext>
          </a:extLst>
        </p:spPr>
      </p:pic>
      <p:cxnSp>
        <p:nvCxnSpPr>
          <p:cNvPr id="4105" name="Straight Connector 4104">
            <a:extLst>
              <a:ext uri="{FF2B5EF4-FFF2-40B4-BE49-F238E27FC236}">
                <a16:creationId xmlns:a16="http://schemas.microsoft.com/office/drawing/2014/main" id="{C1FC086D-39EC-448D-97E7-FF23235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86332" y="3088919"/>
            <a:ext cx="52120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251896AA-6C4E-10ED-1F26-2EB025DDC45C}"/>
              </a:ext>
            </a:extLst>
          </p:cNvPr>
          <p:cNvSpPr>
            <a:spLocks noGrp="1"/>
          </p:cNvSpPr>
          <p:nvPr>
            <p:ph idx="1"/>
          </p:nvPr>
        </p:nvSpPr>
        <p:spPr>
          <a:xfrm>
            <a:off x="5936245" y="3157182"/>
            <a:ext cx="5312254" cy="2485157"/>
          </a:xfrm>
        </p:spPr>
        <p:txBody>
          <a:bodyPr>
            <a:normAutofit/>
          </a:bodyPr>
          <a:lstStyle/>
          <a:p>
            <a:pPr marL="0" indent="0">
              <a:buNone/>
            </a:pPr>
            <a:r>
              <a:rPr lang="en-US" i="1" dirty="0">
                <a:effectLst/>
                <a:latin typeface="Calibri" panose="020F0502020204030204" pitchFamily="34" charset="0"/>
                <a:ea typeface="PMingLiU" panose="02020500000000000000" pitchFamily="18" charset="-120"/>
                <a:cs typeface="Times New Roman" panose="02020603050405020304" pitchFamily="18" charset="0"/>
              </a:rPr>
              <a:t>“If we get our eyes off ourselves, our problems, our wants and lacks, and off of what everyone else seems to have, we realize how blessed we really are just for having him.”</a:t>
            </a:r>
          </a:p>
          <a:p>
            <a:pPr marL="0" indent="0">
              <a:buNone/>
            </a:pPr>
            <a:endParaRPr lang="en-US" i="1" dirty="0">
              <a:latin typeface="Calibri" panose="020F0502020204030204" pitchFamily="34" charset="0"/>
              <a:ea typeface="PMingLiU" panose="02020500000000000000" pitchFamily="18" charset="-120"/>
              <a:cs typeface="Times New Roman" panose="02020603050405020304" pitchFamily="18" charset="0"/>
            </a:endParaRPr>
          </a:p>
          <a:p>
            <a:pPr marL="0" indent="0">
              <a:buNone/>
            </a:pPr>
            <a:r>
              <a:rPr lang="en-US" i="1" dirty="0">
                <a:latin typeface="Calibri" panose="020F0502020204030204" pitchFamily="34" charset="0"/>
                <a:ea typeface="PMingLiU" panose="02020500000000000000" pitchFamily="18" charset="-120"/>
                <a:cs typeface="Times New Roman" panose="02020603050405020304" pitchFamily="18" charset="0"/>
              </a:rPr>
              <a:t>Lydia Brownback</a:t>
            </a:r>
            <a:endParaRPr lang="en-HK" dirty="0"/>
          </a:p>
        </p:txBody>
      </p:sp>
      <p:sp>
        <p:nvSpPr>
          <p:cNvPr id="410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9313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CD1369-9394-D4D2-2BA8-1AA98CE718F1}"/>
              </a:ext>
            </a:extLst>
          </p:cNvPr>
          <p:cNvSpPr>
            <a:spLocks noGrp="1"/>
          </p:cNvSpPr>
          <p:nvPr>
            <p:ph type="title"/>
          </p:nvPr>
        </p:nvSpPr>
        <p:spPr/>
        <p:txBody>
          <a:bodyPr/>
          <a:lstStyle/>
          <a:p>
            <a:r>
              <a:rPr lang="en-US" dirty="0"/>
              <a:t>Facing Our Doubts</a:t>
            </a:r>
            <a:endParaRPr lang="en-HK" dirty="0"/>
          </a:p>
        </p:txBody>
      </p:sp>
      <p:sp>
        <p:nvSpPr>
          <p:cNvPr id="5" name="Content Placeholder 4">
            <a:extLst>
              <a:ext uri="{FF2B5EF4-FFF2-40B4-BE49-F238E27FC236}">
                <a16:creationId xmlns:a16="http://schemas.microsoft.com/office/drawing/2014/main" id="{88151B64-F163-6DB6-C383-960E3029FDC1}"/>
              </a:ext>
            </a:extLst>
          </p:cNvPr>
          <p:cNvSpPr>
            <a:spLocks noGrp="1"/>
          </p:cNvSpPr>
          <p:nvPr>
            <p:ph idx="1"/>
          </p:nvPr>
        </p:nvSpPr>
        <p:spPr>
          <a:xfrm>
            <a:off x="5184648" y="758952"/>
            <a:ext cx="6245352" cy="5343268"/>
          </a:xfrm>
        </p:spPr>
        <p:txBody>
          <a:bodyPr>
            <a:normAutofit lnSpcReduction="10000"/>
          </a:bodyPr>
          <a:lstStyle/>
          <a:p>
            <a:r>
              <a:rPr lang="en-US" b="1" dirty="0"/>
              <a:t>In the Sanctuary - Finding Perspective</a:t>
            </a:r>
          </a:p>
          <a:p>
            <a:pPr lvl="1"/>
            <a:r>
              <a:rPr lang="en-HK" sz="2400" b="1" i="0" baseline="300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16 </a:t>
            </a:r>
            <a: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When I </a:t>
            </a:r>
            <a:r>
              <a:rPr lang="en-HK" sz="2400" i="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tried to understand </a:t>
            </a:r>
            <a: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all this,</a:t>
            </a:r>
            <a:b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br>
            <a: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it troubled me deeply</a:t>
            </a:r>
            <a:b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br>
            <a:r>
              <a:rPr lang="en-HK" sz="2400" b="1" i="0" baseline="300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17 </a:t>
            </a:r>
            <a:r>
              <a:rPr lang="en-HK" sz="2400" i="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till</a:t>
            </a:r>
            <a: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I entered the sanctuary of God;</a:t>
            </a:r>
            <a:b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br>
            <a: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then I understood their final destiny.</a:t>
            </a:r>
          </a:p>
          <a:p>
            <a:pPr lvl="1"/>
            <a:endPar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p>
            <a:pPr lvl="1"/>
            <a:r>
              <a:rPr lang="en-HK" sz="2400" b="1" i="0" baseline="300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18 </a:t>
            </a:r>
            <a: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Surely you place </a:t>
            </a:r>
            <a:r>
              <a:rPr lang="en-HK" sz="2400" i="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them on slippery ground</a:t>
            </a:r>
            <a: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b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br>
            <a: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you cast them down to ruin.</a:t>
            </a:r>
          </a:p>
          <a:p>
            <a:pPr lvl="1"/>
            <a:b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br>
            <a:r>
              <a:rPr lang="en-HK" sz="2400" b="1" i="0" baseline="300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21 </a:t>
            </a:r>
            <a: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When my heart was grieved</a:t>
            </a:r>
            <a:b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br>
            <a: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and my spirit embittered,</a:t>
            </a:r>
            <a:b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br>
            <a:r>
              <a:rPr lang="en-HK" sz="2400" b="1" i="0" baseline="300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22 </a:t>
            </a:r>
            <a: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I was </a:t>
            </a:r>
            <a:r>
              <a:rPr lang="en-HK" sz="2400" i="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senseless and ignorant</a:t>
            </a:r>
            <a: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t>
            </a:r>
            <a:b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br>
            <a: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I was a </a:t>
            </a:r>
            <a:r>
              <a:rPr lang="en-HK" sz="2400" i="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brute beast </a:t>
            </a:r>
            <a:r>
              <a:rPr lang="en-HK" sz="2400" i="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before you.</a:t>
            </a:r>
          </a:p>
          <a:p>
            <a:pPr lvl="1"/>
            <a:endParaRPr lang="en-US" i="0" dirty="0">
              <a:solidFill>
                <a:schemeClr val="tx1"/>
              </a:solidFill>
            </a:endParaRPr>
          </a:p>
          <a:p>
            <a:endParaRPr lang="en-US" dirty="0"/>
          </a:p>
          <a:p>
            <a:pPr marL="0" indent="0">
              <a:buNone/>
            </a:pPr>
            <a:endParaRPr lang="en-US" dirty="0"/>
          </a:p>
        </p:txBody>
      </p:sp>
    </p:spTree>
    <p:extLst>
      <p:ext uri="{BB962C8B-B14F-4D97-AF65-F5344CB8AC3E}">
        <p14:creationId xmlns:p14="http://schemas.microsoft.com/office/powerpoint/2010/main" val="2568283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Traditional Sheep Dipping - YouTube">
            <a:extLst>
              <a:ext uri="{FF2B5EF4-FFF2-40B4-BE49-F238E27FC236}">
                <a16:creationId xmlns:a16="http://schemas.microsoft.com/office/drawing/2014/main" id="{D287D94C-3F29-3E61-3624-47E63001D4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30" r="-1" b="-2"/>
          <a:stretch/>
        </p:blipFill>
        <p:spPr bwMode="auto">
          <a:xfrm>
            <a:off x="-1" y="0"/>
            <a:ext cx="11523307" cy="6850992"/>
          </a:xfrm>
          <a:custGeom>
            <a:avLst/>
            <a:gdLst/>
            <a:ahLst/>
            <a:cxnLst/>
            <a:rect l="l" t="t" r="r" b="b"/>
            <a:pathLst>
              <a:path w="10825122" h="6858000">
                <a:moveTo>
                  <a:pt x="0" y="0"/>
                </a:moveTo>
                <a:lnTo>
                  <a:pt x="9969784" y="0"/>
                </a:lnTo>
                <a:lnTo>
                  <a:pt x="10105415" y="264816"/>
                </a:lnTo>
                <a:cubicBezTo>
                  <a:pt x="10566647" y="1222029"/>
                  <a:pt x="10825122" y="2295330"/>
                  <a:pt x="10825122" y="3429000"/>
                </a:cubicBezTo>
                <a:cubicBezTo>
                  <a:pt x="10825122" y="4562671"/>
                  <a:pt x="10566647" y="5635971"/>
                  <a:pt x="10105415" y="6593184"/>
                </a:cubicBezTo>
                <a:lnTo>
                  <a:pt x="996978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153"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1365166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08D6EC-2E9D-C669-A678-E5D6E1B9FAC1}"/>
              </a:ext>
            </a:extLst>
          </p:cNvPr>
          <p:cNvSpPr txBox="1"/>
          <p:nvPr/>
        </p:nvSpPr>
        <p:spPr>
          <a:xfrm>
            <a:off x="776385" y="1120676"/>
            <a:ext cx="10639229" cy="4616648"/>
          </a:xfrm>
          <a:prstGeom prst="rect">
            <a:avLst/>
          </a:prstGeom>
          <a:noFill/>
        </p:spPr>
        <p:txBody>
          <a:bodyPr wrap="square">
            <a:spAutoFit/>
          </a:bodyPr>
          <a:lstStyle/>
          <a:p>
            <a:pPr marL="0" marR="0" lvl="0" indent="0" algn="l" defTabSz="914400" rtl="0" eaLnBrk="1" fontAlgn="auto" latinLnBrk="0" hangingPunct="1">
              <a:spcBef>
                <a:spcPts val="0"/>
              </a:spcBef>
              <a:spcAft>
                <a:spcPts val="800"/>
              </a:spcAft>
              <a:buClrTx/>
              <a:buSzTx/>
              <a:buFontTx/>
              <a:buNone/>
              <a:tabLst/>
              <a:defRPr/>
            </a:pPr>
            <a:r>
              <a:rPr kumimoji="0" lang="en-HK" sz="2000" b="0" i="0" u="none" strike="noStrike" kern="1200" cap="none" spc="0" normalizeH="0" baseline="0" noProof="0" dirty="0">
                <a:ln>
                  <a:noFill/>
                </a:ln>
                <a:solidFill>
                  <a:srgbClr val="000000"/>
                </a:solidFill>
                <a:effectLst/>
                <a:uLnTx/>
                <a:uFillTx/>
                <a:latin typeface="Calibri" panose="020F0502020204030204" pitchFamily="34" charset="0"/>
                <a:ea typeface="PMingLiU" panose="02020500000000000000" pitchFamily="18" charset="-120"/>
                <a:cs typeface="Times New Roman" panose="02020603050405020304" pitchFamily="18" charset="0"/>
              </a:rPr>
              <a:t>“I’ve had some experiences in my life which have made me feel very sympathetic to those poor sheep. There are times I couldn’t figure out any reason for the treatment I was getting from my great shepherd whom I trusted. And like these sheep, I didn’t have a hint of an explanation. </a:t>
            </a:r>
            <a:endParaRPr lang="en-HK" sz="2000" dirty="0">
              <a:solidFill>
                <a:srgbClr val="000000"/>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spcBef>
                <a:spcPts val="0"/>
              </a:spcBef>
              <a:spcAft>
                <a:spcPts val="800"/>
              </a:spcAft>
              <a:buClrTx/>
              <a:buSzTx/>
              <a:buFontTx/>
              <a:buNone/>
              <a:tabLst/>
              <a:defRPr/>
            </a:pPr>
            <a:endParaRPr kumimoji="0" lang="en-HK"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spcBef>
                <a:spcPts val="0"/>
              </a:spcBef>
              <a:spcAft>
                <a:spcPts val="800"/>
              </a:spcAft>
              <a:buClrTx/>
              <a:buSzTx/>
              <a:buFontTx/>
              <a:buNone/>
              <a:tabLst/>
              <a:defRPr/>
            </a:pPr>
            <a:r>
              <a:rPr kumimoji="0" lang="en-HK" sz="2000" b="0" i="0" u="none" strike="noStrike" kern="1200" cap="none" spc="0" normalizeH="0" baseline="0" noProof="0" dirty="0">
                <a:ln>
                  <a:noFill/>
                </a:ln>
                <a:solidFill>
                  <a:srgbClr val="000000"/>
                </a:solidFill>
                <a:effectLst/>
                <a:uLnTx/>
                <a:uFillTx/>
                <a:latin typeface="Calibri" panose="020F0502020204030204" pitchFamily="34" charset="0"/>
                <a:ea typeface="PMingLiU" panose="02020500000000000000" pitchFamily="18" charset="-120"/>
                <a:cs typeface="Times New Roman" panose="02020603050405020304" pitchFamily="18" charset="0"/>
              </a:rPr>
              <a:t>There will be no intellectual satisfaction on this side of heaven to that age old question, “Why?” But although I have </a:t>
            </a:r>
            <a:r>
              <a:rPr kumimoji="0" lang="en-HK" sz="2000" b="0" i="0" u="sng" strike="noStrike" kern="1200" cap="none" spc="0" normalizeH="0" baseline="0" noProof="0" dirty="0">
                <a:ln>
                  <a:noFill/>
                </a:ln>
                <a:solidFill>
                  <a:srgbClr val="000000"/>
                </a:solidFill>
                <a:effectLst/>
                <a:uLnTx/>
                <a:uFillTx/>
                <a:latin typeface="Calibri" panose="020F0502020204030204" pitchFamily="34" charset="0"/>
                <a:ea typeface="PMingLiU" panose="02020500000000000000" pitchFamily="18" charset="-120"/>
                <a:cs typeface="Times New Roman" panose="02020603050405020304" pitchFamily="18" charset="0"/>
              </a:rPr>
              <a:t>not</a:t>
            </a:r>
            <a:r>
              <a:rPr kumimoji="0" lang="en-HK" sz="2000" b="0" i="0" u="none" strike="noStrike" kern="1200" cap="none" spc="0" normalizeH="0" baseline="0" noProof="0" dirty="0">
                <a:ln>
                  <a:noFill/>
                </a:ln>
                <a:solidFill>
                  <a:srgbClr val="000000"/>
                </a:solidFill>
                <a:effectLst/>
                <a:uLnTx/>
                <a:uFillTx/>
                <a:latin typeface="Calibri" panose="020F0502020204030204" pitchFamily="34" charset="0"/>
                <a:ea typeface="PMingLiU" panose="02020500000000000000" pitchFamily="18" charset="-120"/>
                <a:cs typeface="Times New Roman" panose="02020603050405020304" pitchFamily="18" charset="0"/>
              </a:rPr>
              <a:t> found</a:t>
            </a:r>
            <a:r>
              <a:rPr kumimoji="0" lang="en-HK" sz="2000" b="0" i="1" u="none" strike="noStrike" kern="1200" cap="none" spc="0" normalizeH="0" baseline="0" noProof="0" dirty="0">
                <a:ln>
                  <a:noFill/>
                </a:ln>
                <a:solidFill>
                  <a:srgbClr val="000000"/>
                </a:solidFill>
                <a:effectLst/>
                <a:uLnTx/>
                <a:uFillTx/>
                <a:latin typeface="Calibri" panose="020F0502020204030204" pitchFamily="34" charset="0"/>
                <a:ea typeface="PMingLiU" panose="02020500000000000000" pitchFamily="18" charset="-120"/>
                <a:cs typeface="Times New Roman" panose="02020603050405020304" pitchFamily="18" charset="0"/>
              </a:rPr>
              <a:t> </a:t>
            </a:r>
            <a:r>
              <a:rPr kumimoji="0" lang="en-HK" sz="2000" b="0" i="0" u="none" strike="noStrike" kern="1200" cap="none" spc="0" normalizeH="0" baseline="0" noProof="0" dirty="0">
                <a:ln>
                  <a:noFill/>
                </a:ln>
                <a:solidFill>
                  <a:srgbClr val="000000"/>
                </a:solidFill>
                <a:effectLst/>
                <a:uLnTx/>
                <a:uFillTx/>
                <a:latin typeface="Calibri" panose="020F0502020204030204" pitchFamily="34" charset="0"/>
                <a:ea typeface="PMingLiU" panose="02020500000000000000" pitchFamily="18" charset="-120"/>
                <a:cs typeface="Times New Roman" panose="02020603050405020304" pitchFamily="18" charset="0"/>
              </a:rPr>
              <a:t>intellectual satisfaction, I have found peace. And the answer I say to you is not an explanation but a person, Jesus Christ, my Lord and my God. </a:t>
            </a:r>
            <a:endParaRPr kumimoji="0" lang="en-HK" sz="20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HK" sz="2000" b="0" i="0" u="none" strike="noStrike" kern="1200" cap="none" spc="0" normalizeH="0" baseline="0" noProof="0" dirty="0">
              <a:ln>
                <a:noFill/>
              </a:ln>
              <a:solidFill>
                <a:srgbClr val="000000"/>
              </a:solidFill>
              <a:effectLst/>
              <a:uLnTx/>
              <a:uFillTx/>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HK" sz="2000" b="0" i="0" u="none" strike="noStrike" kern="1200" cap="none" spc="0" normalizeH="0" baseline="0" noProof="0" dirty="0">
                <a:ln>
                  <a:noFill/>
                </a:ln>
                <a:solidFill>
                  <a:srgbClr val="000000"/>
                </a:solidFill>
                <a:effectLst/>
                <a:uLnTx/>
                <a:uFillTx/>
                <a:latin typeface="Calibri" panose="020F0502020204030204" pitchFamily="34" charset="0"/>
                <a:ea typeface="PMingLiU" panose="02020500000000000000" pitchFamily="18" charset="-120"/>
                <a:cs typeface="Times New Roman" panose="02020603050405020304" pitchFamily="18" charset="0"/>
              </a:rPr>
              <a:t>It’s He who was the Word before the foundation of the world, suffering as a lamb slain, and He has a lot up His sleeve that you and I haven’t the slightest idea about now. He’s told us enough so that we know that suffering is </a:t>
            </a:r>
            <a:r>
              <a:rPr kumimoji="0" lang="en-HK" sz="2000" b="0" i="1" u="none" strike="noStrike" kern="1200" cap="none" spc="0" normalizeH="0" baseline="0" noProof="0" dirty="0">
                <a:ln>
                  <a:noFill/>
                </a:ln>
                <a:solidFill>
                  <a:srgbClr val="000000"/>
                </a:solidFill>
                <a:effectLst/>
                <a:uLnTx/>
                <a:uFillTx/>
                <a:latin typeface="Calibri" panose="020F0502020204030204" pitchFamily="34" charset="0"/>
                <a:ea typeface="PMingLiU" panose="02020500000000000000" pitchFamily="18" charset="-120"/>
                <a:cs typeface="Times New Roman" panose="02020603050405020304" pitchFamily="18" charset="0"/>
              </a:rPr>
              <a:t>not for nothing</a:t>
            </a:r>
            <a:r>
              <a:rPr kumimoji="0" lang="en-HK" sz="2000" b="0" i="0" u="none" strike="noStrike" kern="1200" cap="none" spc="0" normalizeH="0" baseline="0" noProof="0" dirty="0">
                <a:ln>
                  <a:noFill/>
                </a:ln>
                <a:solidFill>
                  <a:srgbClr val="000000"/>
                </a:solidFill>
                <a:effectLst/>
                <a:uLnTx/>
                <a:uFillTx/>
                <a:latin typeface="Calibri" panose="020F0502020204030204" pitchFamily="34" charset="0"/>
                <a:ea typeface="PMingLiU" panose="02020500000000000000" pitchFamily="18" charset="-12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HK" dirty="0">
              <a:solidFill>
                <a:srgbClr val="000000"/>
              </a:solidFill>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HK" sz="1800" b="0" i="0" u="none" strike="noStrike" kern="1200" cap="none" spc="0" normalizeH="0" baseline="0" noProof="0" dirty="0">
              <a:ln>
                <a:noFill/>
              </a:ln>
              <a:solidFill>
                <a:srgbClr val="000000"/>
              </a:solidFill>
              <a:effectLst/>
              <a:uLnTx/>
              <a:uFillTx/>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HK" i="1" dirty="0">
                <a:solidFill>
                  <a:srgbClr val="000000"/>
                </a:solidFill>
                <a:latin typeface="Calibri" panose="020F0502020204030204" pitchFamily="34" charset="0"/>
                <a:ea typeface="PMingLiU" panose="02020500000000000000" pitchFamily="18" charset="-120"/>
                <a:cs typeface="Times New Roman" panose="02020603050405020304" pitchFamily="18" charset="0"/>
              </a:rPr>
              <a:t>Elizabeth Elliot</a:t>
            </a:r>
            <a:endParaRPr kumimoji="0" lang="en-HK" b="0" i="1" u="none" strike="noStrike" kern="1200" cap="none" spc="0" normalizeH="0" baseline="0" noProof="0" dirty="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2297028784"/>
      </p:ext>
    </p:extLst>
  </p:cSld>
  <p:clrMapOvr>
    <a:masterClrMapping/>
  </p:clrMapOvr>
</p:sld>
</file>

<file path=ppt/theme/theme1.xml><?xml version="1.0" encoding="utf-8"?>
<a:theme xmlns:a="http://schemas.openxmlformats.org/drawingml/2006/main" name="HeadlinesVTI">
  <a:themeElements>
    <a:clrScheme name="AnalogousFromRegularSeedRightStep">
      <a:dk1>
        <a:srgbClr val="000000"/>
      </a:dk1>
      <a:lt1>
        <a:srgbClr val="FFFFFF"/>
      </a:lt1>
      <a:dk2>
        <a:srgbClr val="212C3A"/>
      </a:dk2>
      <a:lt2>
        <a:srgbClr val="E8E4E2"/>
      </a:lt2>
      <a:accent1>
        <a:srgbClr val="4D96C3"/>
      </a:accent1>
      <a:accent2>
        <a:srgbClr val="3B52B1"/>
      </a:accent2>
      <a:accent3>
        <a:srgbClr val="664DC3"/>
      </a:accent3>
      <a:accent4>
        <a:srgbClr val="863BB1"/>
      </a:accent4>
      <a:accent5>
        <a:srgbClr val="C34DBD"/>
      </a:accent5>
      <a:accent6>
        <a:srgbClr val="B13B7A"/>
      </a:accent6>
      <a:hlink>
        <a:srgbClr val="BB6D3C"/>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docProps/app.xml><?xml version="1.0" encoding="utf-8"?>
<Properties xmlns="http://schemas.openxmlformats.org/officeDocument/2006/extended-properties" xmlns:vt="http://schemas.openxmlformats.org/officeDocument/2006/docPropsVTypes">
  <TotalTime>4578</TotalTime>
  <Words>528</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system-ui</vt:lpstr>
      <vt:lpstr>Arial</vt:lpstr>
      <vt:lpstr>Avenir Next LT Pro</vt:lpstr>
      <vt:lpstr>Calibri</vt:lpstr>
      <vt:lpstr>Sitka Banner</vt:lpstr>
      <vt:lpstr>HeadlinesVTI</vt:lpstr>
      <vt:lpstr>Facing Our Doubts</vt:lpstr>
      <vt:lpstr>PowerPoint Presentation</vt:lpstr>
      <vt:lpstr>PowerPoint Presentation</vt:lpstr>
      <vt:lpstr>The Problem of Doubt</vt:lpstr>
      <vt:lpstr>PowerPoint Presentation</vt:lpstr>
      <vt:lpstr>Facing Our Doubts</vt:lpstr>
      <vt:lpstr>Facing Our Doubts</vt:lpstr>
      <vt:lpstr>PowerPoint Presentation</vt:lpstr>
      <vt:lpstr>PowerPoint Presentation</vt:lpstr>
      <vt:lpstr>Seeing The Whole Picture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Facing Our Doubts</dc:title>
  <dc:creator>Peter Tsih</dc:creator>
  <cp:lastModifiedBy>Peter Tsih</cp:lastModifiedBy>
  <cp:revision>3</cp:revision>
  <dcterms:created xsi:type="dcterms:W3CDTF">2023-07-17T05:42:56Z</dcterms:created>
  <dcterms:modified xsi:type="dcterms:W3CDTF">2023-07-21T05:41:37Z</dcterms:modified>
</cp:coreProperties>
</file>