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9" r:id="rId4"/>
    <p:sldId id="258" r:id="rId5"/>
    <p:sldId id="280" r:id="rId6"/>
    <p:sldId id="259" r:id="rId7"/>
    <p:sldId id="277" r:id="rId8"/>
    <p:sldId id="261" r:id="rId9"/>
    <p:sldId id="262" r:id="rId10"/>
    <p:sldId id="263" r:id="rId11"/>
    <p:sldId id="278" r:id="rId12"/>
    <p:sldId id="264" r:id="rId13"/>
    <p:sldId id="271" r:id="rId14"/>
    <p:sldId id="272" r:id="rId15"/>
    <p:sldId id="265" r:id="rId16"/>
    <p:sldId id="274" r:id="rId17"/>
    <p:sldId id="273" r:id="rId18"/>
    <p:sldId id="266" r:id="rId19"/>
    <p:sldId id="267" r:id="rId20"/>
    <p:sldId id="275" r:id="rId21"/>
    <p:sldId id="270" r:id="rId22"/>
    <p:sldId id="276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FD18-2EBC-DF40-B707-4498C67F2679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875A-A627-6641-B224-36BB8493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0E1F-BEDD-B286-C4EA-6AB8BFF2E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1402A-977D-76E6-6FE7-A5134609E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Asking God’s Mercy (1-7) (14-17)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2430966"/>
            <a:ext cx="9580756" cy="373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14 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Arrogant foes are </a:t>
            </a:r>
            <a:r>
              <a:rPr lang="en-US" b="0" i="1" u="sng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attacking me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 God; ruthless people are trying to </a:t>
            </a:r>
            <a:r>
              <a:rPr lang="en-US" b="0" i="1" u="sng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kill me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they have no regard for you.”</a:t>
            </a:r>
          </a:p>
          <a:p>
            <a:pPr marL="0" indent="0" algn="ctr">
              <a:buNone/>
            </a:pPr>
            <a:endParaRPr lang="en-US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4 “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 joy to your </a:t>
            </a:r>
            <a:r>
              <a:rPr lang="en-US" b="0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Lord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...”</a:t>
            </a:r>
          </a:p>
        </p:txBody>
      </p:sp>
    </p:spTree>
    <p:extLst>
      <p:ext uri="{BB962C8B-B14F-4D97-AF65-F5344CB8AC3E}">
        <p14:creationId xmlns:p14="http://schemas.microsoft.com/office/powerpoint/2010/main" val="122082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2E63-FB7B-9666-740A-E2C9DA43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8F80-DE78-D1C4-45E5-1AC9B9AF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91EB072-8FC3-E0FC-1AD5-74E28838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06" y="501805"/>
            <a:ext cx="10187788" cy="58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E42C-92C1-3353-86FE-9931F18B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4B58-5401-B9F1-5538-8FEDE690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Trusting God’s Sovereignty (8-13)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7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Trusting God’s Sovereignty (8-13)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2430965"/>
            <a:ext cx="9580756" cy="4215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God can do it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13 “...you have delivered me from the depths,                       from the realm of the dead.”</a:t>
            </a:r>
          </a:p>
          <a:p>
            <a:pPr marL="0" indent="0" algn="ctr">
              <a:buNone/>
            </a:pPr>
            <a:endParaRPr lang="en-US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i="1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ED6C-D0C5-960E-5BC1-0D1B65F4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DD3A-8EC0-C2E9-E162-7ECDBF02E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Trusting God’s Sovereignty (8-13)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2430965"/>
            <a:ext cx="9580756" cy="4215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God can do it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14 “...you have delivered me from the depths,                       from the realm of the dead.”</a:t>
            </a:r>
          </a:p>
          <a:p>
            <a:pPr marL="0" indent="0" algn="ctr">
              <a:buNone/>
            </a:pPr>
            <a:endParaRPr lang="en-US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my own way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en-US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11 </a:t>
            </a:r>
            <a:r>
              <a:rPr lang="en-US" sz="30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“Teach me your way, Lord, that I may rely on your 	faithfulness; give me an undivided heart,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I may fear your name.” </a:t>
            </a:r>
            <a:endParaRPr lang="en-US" sz="3000" b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i="1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D211-8262-7DD7-E1D9-4AAFC697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F3FE-2474-3404-DA0E-187D4E6C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3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1784194"/>
            <a:ext cx="9580756" cy="4215161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Proverbs 3:5-6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Trust in the Lord with all your heart and </a:t>
            </a:r>
            <a:r>
              <a:rPr lang="en-US" sz="3200" b="0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lean not on your own understanding</a:t>
            </a: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in all your ways submit to him, and he will make your paths straight.”</a:t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0" i="1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84277C2-48A4-867E-8BEC-F5F4716D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40" y="318855"/>
            <a:ext cx="8293720" cy="62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BAA4-0705-56EA-C9A2-1EB828EB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EA4-9259-CCCE-7C65-4FD31DF23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1784194"/>
            <a:ext cx="9580756" cy="4215161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Luke 22:41-42,44</a:t>
            </a:r>
            <a:endParaRPr lang="en-US" sz="3200" b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“He withdrew about from the disciples, knelt down and prayed, Father if you are willing, take this cup from me; </a:t>
            </a:r>
            <a:r>
              <a:rPr lang="en-US" sz="3200" b="0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 not my will</a:t>
            </a: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but yours be done”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“And being anguished, he prayed more earnestly and his sweat like drops of blood falling to the ground.” </a:t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0" i="1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6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0493-D714-B6F9-9192-5F4D2591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17CB-E29E-2262-4769-09E41A6D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aising his hand in front of a crowd&#10;&#10;Description automatically generated">
            <a:extLst>
              <a:ext uri="{FF2B5EF4-FFF2-40B4-BE49-F238E27FC236}">
                <a16:creationId xmlns:a16="http://schemas.microsoft.com/office/drawing/2014/main" id="{D8EE0A58-4D49-CFC9-DDF3-88FC835C5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600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1AED-FB63-EA94-3C24-1FA55C20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8E60-E488-1C89-F071-D5D4039D3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David’s Prayer 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Psalm 86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044" y="2442117"/>
            <a:ext cx="9580756" cy="373484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Asking God’s Mercy (1-7) (14-17)</a:t>
            </a:r>
          </a:p>
          <a:p>
            <a:pPr marL="514350" indent="-514350">
              <a:buAutoNum type="arabi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Trusting God’s Sovereignty (8-13)</a:t>
            </a:r>
          </a:p>
        </p:txBody>
      </p:sp>
    </p:spTree>
    <p:extLst>
      <p:ext uri="{BB962C8B-B14F-4D97-AF65-F5344CB8AC3E}">
        <p14:creationId xmlns:p14="http://schemas.microsoft.com/office/powerpoint/2010/main" val="18058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6306-730D-7C89-ED10-89D8211D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5187-57F1-D2EB-3CE8-B38195CB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Asking God’s Mercy (1-7) (14-17)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2430966"/>
            <a:ext cx="9580756" cy="373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Protection</a:t>
            </a: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14 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Arrogant foes are attacking me, O God; ruthless people are trying to kill me— they have no regard for you.” </a:t>
            </a:r>
          </a:p>
        </p:txBody>
      </p:sp>
    </p:spTree>
    <p:extLst>
      <p:ext uri="{BB962C8B-B14F-4D97-AF65-F5344CB8AC3E}">
        <p14:creationId xmlns:p14="http://schemas.microsoft.com/office/powerpoint/2010/main" val="336384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61E9-50B1-7367-C34A-712D231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Asking God’s Mercy (1-7) (14-17)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622" y="2430966"/>
            <a:ext cx="9580756" cy="410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Protection</a:t>
            </a: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14 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Arrogant foes are attacking me, O God; ruthless people are trying to kill me— they have no regard for you.” </a:t>
            </a:r>
          </a:p>
          <a:p>
            <a:pPr marL="0" indent="0" algn="ctr">
              <a:buNone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“…have mercy on me, Lord,” </a:t>
            </a: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6 “…listen to my cry for mercy.”</a:t>
            </a: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“…have mercy on me;”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BF58-23E9-30F9-BB4C-F0A27FA7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85" y="524107"/>
            <a:ext cx="10738625" cy="6077414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mercy?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compassionate treatment of those in distress, especially when it is within one’s power to punish or harm them.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word “mercy” derives from the medieval Latin </a:t>
            </a:r>
            <a:r>
              <a:rPr lang="en-US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merced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merces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"price paid." It has the connotation of forgiveness, benevolence and kindness. Mercy is often used in a religious context of giving alms, caring for the sick or the poor.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legal sense, mercy often refers to compassionate behavior from a person in power, such as when a judge shows clemency, leniency or mercy during sentencing.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(Biblical Definition)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Mercy appears in the Bible as it relates to forgiveness or withholding punishment.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 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resource: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ompassion.com</a:t>
            </a:r>
            <a:endParaRPr lang="en-US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8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2C904C-A15B-80BA-1561-F6F60523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3" y="1126272"/>
            <a:ext cx="10850137" cy="4426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5</a:t>
            </a: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“You, Lord, are forgiving and good,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abounding in love to all who call to you.”</a:t>
            </a:r>
          </a:p>
          <a:p>
            <a:pPr marL="0" indent="0" algn="ctr">
              <a:buNone/>
            </a:pPr>
            <a:endParaRPr lang="en-US" sz="32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15 “</a:t>
            </a: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you, Lord, are a compassionate and gracious God,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slow to anger, abounding in love and faithfulness.”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589</Words>
  <Application>Microsoft Macintosh PowerPoint</Application>
  <PresentationFormat>Widescreen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David’s Prayer  - Psalm 86</vt:lpstr>
      <vt:lpstr>PowerPoint Presentation</vt:lpstr>
      <vt:lpstr>1) Asking God’s Mercy (1-7) (14-17)</vt:lpstr>
      <vt:lpstr>1) Asking God’s Mercy (1-7) (14-17)</vt:lpstr>
      <vt:lpstr>PowerPoint Presentation</vt:lpstr>
      <vt:lpstr>PowerPoint Presentation</vt:lpstr>
      <vt:lpstr>1) Asking God’s Mercy (1-7) (14-17)</vt:lpstr>
      <vt:lpstr>PowerPoint Presentation</vt:lpstr>
      <vt:lpstr>PowerPoint Presentation</vt:lpstr>
      <vt:lpstr>PowerPoint Presentation</vt:lpstr>
      <vt:lpstr>2) Trusting God’s Sovereignty (8-13)</vt:lpstr>
      <vt:lpstr>2) Trusting God’s Sovereignty (8-13)</vt:lpstr>
      <vt:lpstr>PowerPoint Presentation</vt:lpstr>
      <vt:lpstr>2) Trusting God’s Sovereignty (8-13)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Pinero</dc:creator>
  <cp:lastModifiedBy>Ariel Pinero</cp:lastModifiedBy>
  <cp:revision>4</cp:revision>
  <dcterms:created xsi:type="dcterms:W3CDTF">2023-07-07T08:42:34Z</dcterms:created>
  <dcterms:modified xsi:type="dcterms:W3CDTF">2023-07-08T02:09:32Z</dcterms:modified>
</cp:coreProperties>
</file>