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7" r:id="rId3"/>
    <p:sldId id="259" r:id="rId4"/>
    <p:sldId id="260" r:id="rId5"/>
    <p:sldId id="269" r:id="rId6"/>
    <p:sldId id="261" r:id="rId7"/>
    <p:sldId id="263" r:id="rId8"/>
    <p:sldId id="264" r:id="rId9"/>
    <p:sldId id="265" r:id="rId10"/>
    <p:sldId id="262"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DB876-125A-4201-BC28-45C490191E10}" v="133" dt="2023-08-20T00:09:05.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snapToGrid="0">
      <p:cViewPr varScale="1">
        <p:scale>
          <a:sx n="102" d="100"/>
          <a:sy n="102" d="100"/>
        </p:scale>
        <p:origin x="19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tin Church" clId="Web-{8C0DB876-125A-4201-BC28-45C490191E10}"/>
    <pc:docChg chg="addSld delSld modSld">
      <pc:chgData name="Shatin Church" userId="" providerId="" clId="Web-{8C0DB876-125A-4201-BC28-45C490191E10}" dt="2023-08-20T00:09:05.600" v="137" actId="20577"/>
      <pc:docMkLst>
        <pc:docMk/>
      </pc:docMkLst>
      <pc:sldChg chg="modSp">
        <pc:chgData name="Shatin Church" userId="" providerId="" clId="Web-{8C0DB876-125A-4201-BC28-45C490191E10}" dt="2023-08-19T22:49:08.801" v="87" actId="20577"/>
        <pc:sldMkLst>
          <pc:docMk/>
          <pc:sldMk cId="2826696819" sldId="259"/>
        </pc:sldMkLst>
        <pc:spChg chg="mod">
          <ac:chgData name="Shatin Church" userId="" providerId="" clId="Web-{8C0DB876-125A-4201-BC28-45C490191E10}" dt="2023-08-19T22:49:08.801" v="87" actId="20577"/>
          <ac:spMkLst>
            <pc:docMk/>
            <pc:sldMk cId="2826696819" sldId="259"/>
            <ac:spMk id="3" creationId="{97D2039B-4C52-DC4C-FB85-245C02893C19}"/>
          </ac:spMkLst>
        </pc:spChg>
      </pc:sldChg>
      <pc:sldChg chg="modSp">
        <pc:chgData name="Shatin Church" userId="" providerId="" clId="Web-{8C0DB876-125A-4201-BC28-45C490191E10}" dt="2023-08-19T22:28:56.825" v="72" actId="20577"/>
        <pc:sldMkLst>
          <pc:docMk/>
          <pc:sldMk cId="3185294115" sldId="260"/>
        </pc:sldMkLst>
        <pc:spChg chg="mod">
          <ac:chgData name="Shatin Church" userId="" providerId="" clId="Web-{8C0DB876-125A-4201-BC28-45C490191E10}" dt="2023-08-19T22:28:56.825" v="72" actId="20577"/>
          <ac:spMkLst>
            <pc:docMk/>
            <pc:sldMk cId="3185294115" sldId="260"/>
            <ac:spMk id="3" creationId="{97D2039B-4C52-DC4C-FB85-245C02893C19}"/>
          </ac:spMkLst>
        </pc:spChg>
      </pc:sldChg>
      <pc:sldChg chg="delSp modSp">
        <pc:chgData name="Shatin Church" userId="" providerId="" clId="Web-{8C0DB876-125A-4201-BC28-45C490191E10}" dt="2023-08-19T23:59:21.394" v="117" actId="20577"/>
        <pc:sldMkLst>
          <pc:docMk/>
          <pc:sldMk cId="178925425" sldId="262"/>
        </pc:sldMkLst>
        <pc:spChg chg="del">
          <ac:chgData name="Shatin Church" userId="" providerId="" clId="Web-{8C0DB876-125A-4201-BC28-45C490191E10}" dt="2023-08-19T23:58:55.612" v="112"/>
          <ac:spMkLst>
            <pc:docMk/>
            <pc:sldMk cId="178925425" sldId="262"/>
            <ac:spMk id="2" creationId="{04ABBDD2-4E94-0B6C-3BE7-18E9AB2A7EC4}"/>
          </ac:spMkLst>
        </pc:spChg>
        <pc:spChg chg="mod">
          <ac:chgData name="Shatin Church" userId="" providerId="" clId="Web-{8C0DB876-125A-4201-BC28-45C490191E10}" dt="2023-08-19T23:59:21.394" v="117" actId="20577"/>
          <ac:spMkLst>
            <pc:docMk/>
            <pc:sldMk cId="178925425" sldId="262"/>
            <ac:spMk id="3" creationId="{0493A2E9-F2A8-2868-4C54-4FF4686C953E}"/>
          </ac:spMkLst>
        </pc:spChg>
      </pc:sldChg>
      <pc:sldChg chg="modSp">
        <pc:chgData name="Shatin Church" userId="" providerId="" clId="Web-{8C0DB876-125A-4201-BC28-45C490191E10}" dt="2023-08-19T22:48:24.190" v="74" actId="20577"/>
        <pc:sldMkLst>
          <pc:docMk/>
          <pc:sldMk cId="177865290" sldId="263"/>
        </pc:sldMkLst>
        <pc:spChg chg="mod">
          <ac:chgData name="Shatin Church" userId="" providerId="" clId="Web-{8C0DB876-125A-4201-BC28-45C490191E10}" dt="2023-08-19T22:48:24.190" v="74" actId="20577"/>
          <ac:spMkLst>
            <pc:docMk/>
            <pc:sldMk cId="177865290" sldId="263"/>
            <ac:spMk id="4" creationId="{9DA4310F-BE33-CD15-D92C-60A187840BD9}"/>
          </ac:spMkLst>
        </pc:spChg>
      </pc:sldChg>
      <pc:sldChg chg="modSp">
        <pc:chgData name="Shatin Church" userId="" providerId="" clId="Web-{8C0DB876-125A-4201-BC28-45C490191E10}" dt="2023-08-19T22:52:45.310" v="105" actId="20577"/>
        <pc:sldMkLst>
          <pc:docMk/>
          <pc:sldMk cId="4116090783" sldId="264"/>
        </pc:sldMkLst>
        <pc:spChg chg="mod">
          <ac:chgData name="Shatin Church" userId="" providerId="" clId="Web-{8C0DB876-125A-4201-BC28-45C490191E10}" dt="2023-08-19T22:52:45.310" v="105" actId="20577"/>
          <ac:spMkLst>
            <pc:docMk/>
            <pc:sldMk cId="4116090783" sldId="264"/>
            <ac:spMk id="3" creationId="{97D2039B-4C52-DC4C-FB85-245C02893C19}"/>
          </ac:spMkLst>
        </pc:spChg>
      </pc:sldChg>
      <pc:sldChg chg="del">
        <pc:chgData name="Shatin Church" userId="" providerId="" clId="Web-{8C0DB876-125A-4201-BC28-45C490191E10}" dt="2023-08-19T23:58:01.610" v="106"/>
        <pc:sldMkLst>
          <pc:docMk/>
          <pc:sldMk cId="2328569494" sldId="266"/>
        </pc:sldMkLst>
      </pc:sldChg>
      <pc:sldChg chg="modSp">
        <pc:chgData name="Shatin Church" userId="" providerId="" clId="Web-{8C0DB876-125A-4201-BC28-45C490191E10}" dt="2023-08-20T00:09:05.600" v="137" actId="20577"/>
        <pc:sldMkLst>
          <pc:docMk/>
          <pc:sldMk cId="1883883040" sldId="267"/>
        </pc:sldMkLst>
        <pc:spChg chg="mod">
          <ac:chgData name="Shatin Church" userId="" providerId="" clId="Web-{8C0DB876-125A-4201-BC28-45C490191E10}" dt="2023-08-20T00:09:05.600" v="137" actId="20577"/>
          <ac:spMkLst>
            <pc:docMk/>
            <pc:sldMk cId="1883883040" sldId="267"/>
            <ac:spMk id="4" creationId="{9DA4310F-BE33-CD15-D92C-60A187840BD9}"/>
          </ac:spMkLst>
        </pc:spChg>
      </pc:sldChg>
      <pc:sldChg chg="modSp">
        <pc:chgData name="Shatin Church" userId="" providerId="" clId="Web-{8C0DB876-125A-4201-BC28-45C490191E10}" dt="2023-08-20T00:08:42.896" v="133" actId="20577"/>
        <pc:sldMkLst>
          <pc:docMk/>
          <pc:sldMk cId="2078297989" sldId="268"/>
        </pc:sldMkLst>
        <pc:spChg chg="mod">
          <ac:chgData name="Shatin Church" userId="" providerId="" clId="Web-{8C0DB876-125A-4201-BC28-45C490191E10}" dt="2023-08-20T00:08:42.896" v="133" actId="20577"/>
          <ac:spMkLst>
            <pc:docMk/>
            <pc:sldMk cId="2078297989" sldId="268"/>
            <ac:spMk id="3" creationId="{97D2039B-4C52-DC4C-FB85-245C02893C19}"/>
          </ac:spMkLst>
        </pc:spChg>
      </pc:sldChg>
      <pc:sldChg chg="add replId">
        <pc:chgData name="Shatin Church" userId="" providerId="" clId="Web-{8C0DB876-125A-4201-BC28-45C490191E10}" dt="2023-08-19T22:28:50.950" v="71"/>
        <pc:sldMkLst>
          <pc:docMk/>
          <pc:sldMk cId="4113428378" sldId="269"/>
        </pc:sldMkLst>
      </pc:sldChg>
      <pc:sldChg chg="add del replId">
        <pc:chgData name="Shatin Church" userId="" providerId="" clId="Web-{8C0DB876-125A-4201-BC28-45C490191E10}" dt="2023-08-19T22:51:52.074" v="89"/>
        <pc:sldMkLst>
          <pc:docMk/>
          <pc:sldMk cId="243588732" sldId="270"/>
        </pc:sldMkLst>
      </pc:sldChg>
      <pc:sldChg chg="add del replId">
        <pc:chgData name="Shatin Church" userId="" providerId="" clId="Web-{8C0DB876-125A-4201-BC28-45C490191E10}" dt="2023-08-19T22:52:07.527" v="96"/>
        <pc:sldMkLst>
          <pc:docMk/>
          <pc:sldMk cId="592835038" sldId="270"/>
        </pc:sldMkLst>
      </pc:sldChg>
      <pc:sldChg chg="add del replId">
        <pc:chgData name="Shatin Church" userId="" providerId="" clId="Web-{8C0DB876-125A-4201-BC28-45C490191E10}" dt="2023-08-19T22:51:58.339" v="92"/>
        <pc:sldMkLst>
          <pc:docMk/>
          <pc:sldMk cId="2672225039"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674AA7-CEE1-3C40-AC83-0D42D6C41D99}"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27685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74AA7-CEE1-3C40-AC83-0D42D6C41D99}"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349976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74AA7-CEE1-3C40-AC83-0D42D6C41D99}"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340394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74AA7-CEE1-3C40-AC83-0D42D6C41D99}"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283391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74AA7-CEE1-3C40-AC83-0D42D6C41D99}"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201468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674AA7-CEE1-3C40-AC83-0D42D6C41D99}" type="datetimeFigureOut">
              <a:rPr lang="en-US" smtClean="0"/>
              <a:t>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385357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674AA7-CEE1-3C40-AC83-0D42D6C41D99}" type="datetimeFigureOut">
              <a:rPr lang="en-US" smtClean="0"/>
              <a:t>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259679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674AA7-CEE1-3C40-AC83-0D42D6C41D99}" type="datetimeFigureOut">
              <a:rPr lang="en-US" smtClean="0"/>
              <a:t>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212735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74AA7-CEE1-3C40-AC83-0D42D6C41D99}" type="datetimeFigureOut">
              <a:rPr lang="en-US" smtClean="0"/>
              <a:t>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221983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674AA7-CEE1-3C40-AC83-0D42D6C41D99}" type="datetimeFigureOut">
              <a:rPr lang="en-US" smtClean="0"/>
              <a:t>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289564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674AA7-CEE1-3C40-AC83-0D42D6C41D99}" type="datetimeFigureOut">
              <a:rPr lang="en-US" smtClean="0"/>
              <a:t>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6CDD5-E6FC-0E46-8929-2317CF6E4042}" type="slidenum">
              <a:rPr lang="en-US" smtClean="0"/>
              <a:t>‹#›</a:t>
            </a:fld>
            <a:endParaRPr lang="en-US"/>
          </a:p>
        </p:txBody>
      </p:sp>
    </p:spTree>
    <p:extLst>
      <p:ext uri="{BB962C8B-B14F-4D97-AF65-F5344CB8AC3E}">
        <p14:creationId xmlns:p14="http://schemas.microsoft.com/office/powerpoint/2010/main" val="49287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74AA7-CEE1-3C40-AC83-0D42D6C41D99}" type="datetimeFigureOut">
              <a:rPr lang="en-US" smtClean="0"/>
              <a:t>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6CDD5-E6FC-0E46-8929-2317CF6E4042}" type="slidenum">
              <a:rPr lang="en-US" smtClean="0"/>
              <a:t>‹#›</a:t>
            </a:fld>
            <a:endParaRPr lang="en-US"/>
          </a:p>
        </p:txBody>
      </p:sp>
    </p:spTree>
    <p:extLst>
      <p:ext uri="{BB962C8B-B14F-4D97-AF65-F5344CB8AC3E}">
        <p14:creationId xmlns:p14="http://schemas.microsoft.com/office/powerpoint/2010/main" val="23216101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light shining through a cave&#10;&#10;Description automatically generated">
            <a:extLst>
              <a:ext uri="{FF2B5EF4-FFF2-40B4-BE49-F238E27FC236}">
                <a16:creationId xmlns:a16="http://schemas.microsoft.com/office/drawing/2014/main" id="{CB461DF0-63EA-BB09-F2F1-4DE4DAF3314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04350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3A2E9-F2A8-2868-4C54-4FF4686C953E}"/>
              </a:ext>
            </a:extLst>
          </p:cNvPr>
          <p:cNvSpPr>
            <a:spLocks noGrp="1"/>
          </p:cNvSpPr>
          <p:nvPr>
            <p:ph idx="1"/>
          </p:nvPr>
        </p:nvSpPr>
        <p:spPr>
          <a:xfrm>
            <a:off x="838200" y="885032"/>
            <a:ext cx="10515600" cy="5291931"/>
          </a:xfrm>
        </p:spPr>
        <p:txBody>
          <a:bodyPr vert="horz" lIns="91440" tIns="45720" rIns="91440" bIns="45720" rtlCol="0" anchor="t">
            <a:normAutofit/>
          </a:bodyPr>
          <a:lstStyle/>
          <a:p>
            <a:pPr marL="0" indent="0">
              <a:buNone/>
            </a:pPr>
            <a:r>
              <a:rPr lang="en-US" sz="3600" dirty="0">
                <a:solidFill>
                  <a:srgbClr val="FFC000"/>
                </a:solidFill>
                <a:latin typeface="Calibri"/>
                <a:cs typeface="Calibri"/>
              </a:rPr>
              <a:t>19 For I do not do the good I want to do, but the evil I do not want to do—this I keep on doing.</a:t>
            </a:r>
            <a:r>
              <a:rPr lang="en-US" sz="3600" dirty="0">
                <a:solidFill>
                  <a:srgbClr val="FFC000"/>
                </a:solidFill>
                <a:ea typeface="+mn-lt"/>
                <a:cs typeface="+mn-lt"/>
              </a:rPr>
              <a:t> </a:t>
            </a:r>
            <a:r>
              <a:rPr lang="en-US" sz="3600" dirty="0">
                <a:solidFill>
                  <a:srgbClr val="FFFFFF"/>
                </a:solidFill>
                <a:latin typeface="Calibri"/>
                <a:cs typeface="Calibri"/>
              </a:rPr>
              <a:t>20 </a:t>
            </a:r>
            <a:r>
              <a:rPr lang="en-US" sz="3600" dirty="0">
                <a:solidFill>
                  <a:srgbClr val="FFFFFF"/>
                </a:solidFill>
                <a:ea typeface="+mn-lt"/>
                <a:cs typeface="+mn-lt"/>
              </a:rPr>
              <a:t>Now if I do what I do not want to do, it is no longer I who do it, but it is sin living in me that does it.</a:t>
            </a:r>
            <a:endParaRPr lang="en-US" sz="3600">
              <a:solidFill>
                <a:srgbClr val="FFFFFF"/>
              </a:solidFill>
              <a:cs typeface="Calibri" panose="020F0502020204030204"/>
            </a:endParaRPr>
          </a:p>
          <a:p>
            <a:pPr marL="0" indent="0">
              <a:buNone/>
            </a:pPr>
            <a:r>
              <a:rPr lang="en-US" sz="3600" dirty="0">
                <a:solidFill>
                  <a:srgbClr val="FFFFFF"/>
                </a:solidFill>
                <a:latin typeface="Calibri"/>
                <a:cs typeface="Calibri"/>
              </a:rPr>
              <a:t>21 So I find this law at work: Although I want to do good, evil is right there with me. </a:t>
            </a:r>
            <a:r>
              <a:rPr lang="en-US" sz="3600" dirty="0">
                <a:solidFill>
                  <a:srgbClr val="FFC000"/>
                </a:solidFill>
                <a:latin typeface="Calibri"/>
                <a:cs typeface="Calibri"/>
              </a:rPr>
              <a:t>22 For in my inner being I delight in God’s law; 23 but I see another law at work in me, waging war against the law of my mind</a:t>
            </a:r>
            <a:r>
              <a:rPr lang="en-US" sz="3600" dirty="0">
                <a:solidFill>
                  <a:srgbClr val="FFFFFF"/>
                </a:solidFill>
                <a:latin typeface="Calibri"/>
                <a:cs typeface="Calibri"/>
              </a:rPr>
              <a:t> and making me a prisoner of the law of sin at work within me.</a:t>
            </a:r>
            <a:endParaRPr lang="en-US" sz="3600" dirty="0">
              <a:cs typeface="Calibri"/>
            </a:endParaRPr>
          </a:p>
          <a:p>
            <a:pPr marL="0" indent="0">
              <a:buNone/>
            </a:pPr>
            <a:endParaRPr lang="en-US" sz="3600" dirty="0">
              <a:cs typeface="Calibri"/>
            </a:endParaRPr>
          </a:p>
        </p:txBody>
      </p:sp>
    </p:spTree>
    <p:extLst>
      <p:ext uri="{BB962C8B-B14F-4D97-AF65-F5344CB8AC3E}">
        <p14:creationId xmlns:p14="http://schemas.microsoft.com/office/powerpoint/2010/main" val="17892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A4310F-BE33-CD15-D92C-60A187840BD9}"/>
              </a:ext>
            </a:extLst>
          </p:cNvPr>
          <p:cNvSpPr>
            <a:spLocks noGrp="1"/>
          </p:cNvSpPr>
          <p:nvPr>
            <p:ph sz="half" idx="2"/>
          </p:nvPr>
        </p:nvSpPr>
        <p:spPr>
          <a:xfrm>
            <a:off x="5018314" y="711994"/>
            <a:ext cx="6530219" cy="5365402"/>
          </a:xfrm>
        </p:spPr>
        <p:txBody>
          <a:bodyPr vert="horz" lIns="91440" tIns="45720" rIns="91440" bIns="45720" rtlCol="0" anchor="t">
            <a:normAutofit lnSpcReduction="10000"/>
          </a:bodyPr>
          <a:lstStyle/>
          <a:p>
            <a:pPr marL="0" indent="0" defTabSz="1024128">
              <a:spcBef>
                <a:spcPts val="1120"/>
              </a:spcBef>
              <a:buNone/>
            </a:pPr>
            <a:r>
              <a:rPr lang="en-US" sz="3200" kern="1200" dirty="0">
                <a:latin typeface="Calibri"/>
                <a:cs typeface="Calibri"/>
              </a:rPr>
              <a:t>“Do we feel anything of war in our inward man?  Well, let us thank God for it!  It is a good sign.  </a:t>
            </a:r>
            <a:r>
              <a:rPr lang="en-US" sz="3200" dirty="0">
                <a:latin typeface="Calibri"/>
                <a:cs typeface="Calibri"/>
              </a:rPr>
              <a:t>It is</a:t>
            </a:r>
            <a:r>
              <a:rPr lang="en-US" sz="3200" kern="1200" dirty="0">
                <a:latin typeface="Calibri"/>
                <a:cs typeface="Calibri"/>
              </a:rPr>
              <a:t> strongly probable evidence of the great work of sanctification.  All true saints are soldiers.  Anything is better than apathy, stagnation, deadness, and indifference.  We are in a better state than many.  The most part of so-called Christians have no feeling at all…. I say again, let us take comfort</a:t>
            </a:r>
            <a:r>
              <a:rPr lang="en-US" sz="3200" dirty="0">
                <a:latin typeface="Calibri"/>
                <a:cs typeface="Calibri"/>
              </a:rPr>
              <a:t>.”</a:t>
            </a:r>
            <a:r>
              <a:rPr lang="en-US" sz="3200" kern="1200" dirty="0">
                <a:latin typeface="Calibri"/>
                <a:cs typeface="Calibri"/>
              </a:rPr>
              <a:t>  </a:t>
            </a:r>
          </a:p>
          <a:p>
            <a:pPr marL="0" indent="0" defTabSz="1024128">
              <a:spcBef>
                <a:spcPts val="1120"/>
              </a:spcBef>
              <a:buNone/>
            </a:pPr>
            <a:r>
              <a:rPr lang="en-US" sz="3200" dirty="0">
                <a:latin typeface="Calibri" panose="020F0502020204030204" pitchFamily="34" charset="0"/>
              </a:rPr>
              <a:t>- JC Ryle, </a:t>
            </a:r>
            <a:r>
              <a:rPr lang="en-US" sz="3200" i="1" dirty="0">
                <a:latin typeface="Calibri" panose="020F0502020204030204" pitchFamily="34" charset="0"/>
              </a:rPr>
              <a:t>Holiness </a:t>
            </a:r>
            <a:endParaRPr lang="en-US" sz="4000" dirty="0"/>
          </a:p>
        </p:txBody>
      </p:sp>
      <p:pic>
        <p:nvPicPr>
          <p:cNvPr id="3076" name="Picture 4" descr="J. C. Ryle - Wikipedia">
            <a:extLst>
              <a:ext uri="{FF2B5EF4-FFF2-40B4-BE49-F238E27FC236}">
                <a16:creationId xmlns:a16="http://schemas.microsoft.com/office/drawing/2014/main" id="{7F55A10B-4255-9636-E374-2FF4923EC44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3571" y="711994"/>
            <a:ext cx="3759199" cy="53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8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84DE-1D8E-7BE1-01A9-C22E58F00371}"/>
              </a:ext>
            </a:extLst>
          </p:cNvPr>
          <p:cNvSpPr>
            <a:spLocks noGrp="1"/>
          </p:cNvSpPr>
          <p:nvPr>
            <p:ph type="title"/>
          </p:nvPr>
        </p:nvSpPr>
        <p:spPr/>
        <p:txBody>
          <a:bodyPr/>
          <a:lstStyle/>
          <a:p>
            <a:r>
              <a:rPr lang="en-US" dirty="0"/>
              <a:t>2.  The War Within (v.14-25) </a:t>
            </a:r>
          </a:p>
        </p:txBody>
      </p:sp>
      <p:sp>
        <p:nvSpPr>
          <p:cNvPr id="3" name="Content Placeholder 2">
            <a:extLst>
              <a:ext uri="{FF2B5EF4-FFF2-40B4-BE49-F238E27FC236}">
                <a16:creationId xmlns:a16="http://schemas.microsoft.com/office/drawing/2014/main" id="{97D2039B-4C52-DC4C-FB85-245C02893C19}"/>
              </a:ext>
            </a:extLst>
          </p:cNvPr>
          <p:cNvSpPr>
            <a:spLocks noGrp="1"/>
          </p:cNvSpPr>
          <p:nvPr>
            <p:ph idx="1"/>
          </p:nvPr>
        </p:nvSpPr>
        <p:spPr/>
        <p:txBody>
          <a:bodyPr vert="horz" lIns="91440" tIns="45720" rIns="91440" bIns="45720" rtlCol="0" anchor="t">
            <a:normAutofit/>
          </a:bodyPr>
          <a:lstStyle/>
          <a:p>
            <a:r>
              <a:rPr lang="en-US" sz="4000" dirty="0"/>
              <a:t>Struggling with sin is normal </a:t>
            </a:r>
          </a:p>
          <a:p>
            <a:r>
              <a:rPr lang="en-US" sz="4000" dirty="0"/>
              <a:t>We should encourage each other </a:t>
            </a:r>
            <a:endParaRPr lang="en-US" sz="4000" dirty="0">
              <a:cs typeface="Calibri"/>
            </a:endParaRPr>
          </a:p>
          <a:p>
            <a:r>
              <a:rPr lang="en-US" sz="4000" dirty="0"/>
              <a:t>God works through sinful people</a:t>
            </a:r>
            <a:endParaRPr lang="en-US" sz="4000" dirty="0">
              <a:cs typeface="Calibri"/>
            </a:endParaRPr>
          </a:p>
          <a:p>
            <a:r>
              <a:rPr lang="en-US" sz="4000" dirty="0"/>
              <a:t>God’s grace shines  </a:t>
            </a:r>
          </a:p>
        </p:txBody>
      </p:sp>
    </p:spTree>
    <p:extLst>
      <p:ext uri="{BB962C8B-B14F-4D97-AF65-F5344CB8AC3E}">
        <p14:creationId xmlns:p14="http://schemas.microsoft.com/office/powerpoint/2010/main" val="207829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aseball player throwing a ball&#10;&#10;Description automatically generated">
            <a:extLst>
              <a:ext uri="{FF2B5EF4-FFF2-40B4-BE49-F238E27FC236}">
                <a16:creationId xmlns:a16="http://schemas.microsoft.com/office/drawing/2014/main" id="{DF36D9FD-B59C-F350-8E97-A8DB5E20E5FC}"/>
              </a:ext>
            </a:extLst>
          </p:cNvPr>
          <p:cNvPicPr>
            <a:picLocks noGrp="1" noChangeAspect="1"/>
          </p:cNvPicPr>
          <p:nvPr>
            <p:ph idx="1"/>
          </p:nvPr>
        </p:nvPicPr>
        <p:blipFill rotWithShape="1">
          <a:blip r:embed="rId2"/>
          <a:srcRect t="20789"/>
          <a:stretch/>
        </p:blipFill>
        <p:spPr>
          <a:xfrm>
            <a:off x="20" y="1282"/>
            <a:ext cx="12191980" cy="6856718"/>
          </a:xfrm>
          <a:prstGeom prst="rect">
            <a:avLst/>
          </a:prstGeom>
        </p:spPr>
      </p:pic>
    </p:spTree>
    <p:extLst>
      <p:ext uri="{BB962C8B-B14F-4D97-AF65-F5344CB8AC3E}">
        <p14:creationId xmlns:p14="http://schemas.microsoft.com/office/powerpoint/2010/main" val="99936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84DE-1D8E-7BE1-01A9-C22E58F00371}"/>
              </a:ext>
            </a:extLst>
          </p:cNvPr>
          <p:cNvSpPr>
            <a:spLocks noGrp="1"/>
          </p:cNvSpPr>
          <p:nvPr>
            <p:ph type="title"/>
          </p:nvPr>
        </p:nvSpPr>
        <p:spPr/>
        <p:txBody>
          <a:bodyPr/>
          <a:lstStyle/>
          <a:p>
            <a:r>
              <a:rPr lang="en-US" dirty="0"/>
              <a:t>The War Within 	</a:t>
            </a:r>
          </a:p>
        </p:txBody>
      </p:sp>
      <p:sp>
        <p:nvSpPr>
          <p:cNvPr id="3" name="Content Placeholder 2">
            <a:extLst>
              <a:ext uri="{FF2B5EF4-FFF2-40B4-BE49-F238E27FC236}">
                <a16:creationId xmlns:a16="http://schemas.microsoft.com/office/drawing/2014/main" id="{97D2039B-4C52-DC4C-FB85-245C02893C19}"/>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sz="5400" dirty="0"/>
              <a:t>The Law Reveals </a:t>
            </a:r>
          </a:p>
          <a:p>
            <a:pPr lvl="1"/>
            <a:r>
              <a:rPr lang="en-US" sz="5000" dirty="0">
                <a:ea typeface="Calibri" panose="020F0502020204030204"/>
                <a:cs typeface="Calibri" panose="020F0502020204030204"/>
              </a:rPr>
              <a:t> The nature of sin</a:t>
            </a:r>
          </a:p>
          <a:p>
            <a:pPr lvl="1"/>
            <a:r>
              <a:rPr lang="en-US" sz="5000">
                <a:ea typeface="Calibri" panose="020F0502020204030204"/>
                <a:cs typeface="Calibri" panose="020F0502020204030204"/>
              </a:rPr>
              <a:t> Utter guilt </a:t>
            </a:r>
            <a:endParaRPr lang="en-US" sz="5000"/>
          </a:p>
          <a:p>
            <a:pPr marL="514350" indent="-514350">
              <a:buFont typeface="+mj-lt"/>
              <a:buAutoNum type="arabicPeriod"/>
            </a:pPr>
            <a:r>
              <a:rPr lang="en-US" sz="5400" dirty="0"/>
              <a:t>The War Within</a:t>
            </a:r>
          </a:p>
        </p:txBody>
      </p:sp>
    </p:spTree>
    <p:extLst>
      <p:ext uri="{BB962C8B-B14F-4D97-AF65-F5344CB8AC3E}">
        <p14:creationId xmlns:p14="http://schemas.microsoft.com/office/powerpoint/2010/main" val="282669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84DE-1D8E-7BE1-01A9-C22E58F00371}"/>
              </a:ext>
            </a:extLst>
          </p:cNvPr>
          <p:cNvSpPr>
            <a:spLocks noGrp="1"/>
          </p:cNvSpPr>
          <p:nvPr>
            <p:ph type="title"/>
          </p:nvPr>
        </p:nvSpPr>
        <p:spPr/>
        <p:txBody>
          <a:bodyPr/>
          <a:lstStyle/>
          <a:p>
            <a:r>
              <a:rPr lang="en-US" dirty="0"/>
              <a:t>1.  The Law Reveals (7:7-13)</a:t>
            </a:r>
          </a:p>
        </p:txBody>
      </p:sp>
      <p:sp>
        <p:nvSpPr>
          <p:cNvPr id="3" name="Content Placeholder 2">
            <a:extLst>
              <a:ext uri="{FF2B5EF4-FFF2-40B4-BE49-F238E27FC236}">
                <a16:creationId xmlns:a16="http://schemas.microsoft.com/office/drawing/2014/main" id="{97D2039B-4C52-DC4C-FB85-245C02893C19}"/>
              </a:ext>
            </a:extLst>
          </p:cNvPr>
          <p:cNvSpPr>
            <a:spLocks noGrp="1"/>
          </p:cNvSpPr>
          <p:nvPr>
            <p:ph idx="1"/>
          </p:nvPr>
        </p:nvSpPr>
        <p:spPr/>
        <p:txBody>
          <a:bodyPr vert="horz" lIns="91440" tIns="45720" rIns="91440" bIns="45720" rtlCol="0" anchor="t">
            <a:normAutofit/>
          </a:bodyPr>
          <a:lstStyle/>
          <a:p>
            <a:r>
              <a:rPr lang="en-US" sz="4000" dirty="0"/>
              <a:t> the nature of our sin</a:t>
            </a:r>
          </a:p>
          <a:p>
            <a:pPr marL="0" indent="0">
              <a:buNone/>
            </a:pPr>
            <a:endParaRPr lang="en-US" sz="3500" dirty="0">
              <a:solidFill>
                <a:srgbClr val="FFFFFF"/>
              </a:solidFill>
              <a:latin typeface="Calibri"/>
              <a:ea typeface="Calibri"/>
              <a:cs typeface="Calibri"/>
            </a:endParaRPr>
          </a:p>
        </p:txBody>
      </p:sp>
    </p:spTree>
    <p:extLst>
      <p:ext uri="{BB962C8B-B14F-4D97-AF65-F5344CB8AC3E}">
        <p14:creationId xmlns:p14="http://schemas.microsoft.com/office/powerpoint/2010/main" val="318529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84DE-1D8E-7BE1-01A9-C22E58F00371}"/>
              </a:ext>
            </a:extLst>
          </p:cNvPr>
          <p:cNvSpPr>
            <a:spLocks noGrp="1"/>
          </p:cNvSpPr>
          <p:nvPr>
            <p:ph type="title"/>
          </p:nvPr>
        </p:nvSpPr>
        <p:spPr/>
        <p:txBody>
          <a:bodyPr/>
          <a:lstStyle/>
          <a:p>
            <a:r>
              <a:rPr lang="en-US" dirty="0"/>
              <a:t>1.  The Law Reveals (7:7-13)</a:t>
            </a:r>
          </a:p>
        </p:txBody>
      </p:sp>
      <p:sp>
        <p:nvSpPr>
          <p:cNvPr id="3" name="Content Placeholder 2">
            <a:extLst>
              <a:ext uri="{FF2B5EF4-FFF2-40B4-BE49-F238E27FC236}">
                <a16:creationId xmlns:a16="http://schemas.microsoft.com/office/drawing/2014/main" id="{97D2039B-4C52-DC4C-FB85-245C02893C19}"/>
              </a:ext>
            </a:extLst>
          </p:cNvPr>
          <p:cNvSpPr>
            <a:spLocks noGrp="1"/>
          </p:cNvSpPr>
          <p:nvPr>
            <p:ph idx="1"/>
          </p:nvPr>
        </p:nvSpPr>
        <p:spPr/>
        <p:txBody>
          <a:bodyPr vert="horz" lIns="91440" tIns="45720" rIns="91440" bIns="45720" rtlCol="0" anchor="t">
            <a:normAutofit/>
          </a:bodyPr>
          <a:lstStyle/>
          <a:p>
            <a:r>
              <a:rPr lang="en-US" sz="4000" dirty="0"/>
              <a:t> the nature of our sin</a:t>
            </a:r>
          </a:p>
          <a:p>
            <a:pPr marL="0" indent="0">
              <a:buNone/>
            </a:pPr>
            <a:r>
              <a:rPr lang="en-US" sz="3500" dirty="0">
                <a:solidFill>
                  <a:srgbClr val="FFFFFF"/>
                </a:solidFill>
                <a:latin typeface="Calibri"/>
                <a:ea typeface="Calibri"/>
                <a:cs typeface="Calibri"/>
              </a:rPr>
              <a:t>But sin, seizing the opportunity afforded by the commandment,</a:t>
            </a:r>
            <a:r>
              <a:rPr lang="en-US" sz="3500" dirty="0">
                <a:ea typeface="+mn-lt"/>
                <a:cs typeface="+mn-lt"/>
              </a:rPr>
              <a:t> </a:t>
            </a:r>
            <a:r>
              <a:rPr lang="en-US" sz="3500" dirty="0">
                <a:solidFill>
                  <a:srgbClr val="FFFFFF"/>
                </a:solidFill>
                <a:latin typeface="Calibri"/>
                <a:ea typeface="Calibri"/>
                <a:cs typeface="Calibri"/>
              </a:rPr>
              <a:t>produced in me every kind of coveting. </a:t>
            </a:r>
            <a:r>
              <a:rPr lang="en-US" sz="3500" dirty="0">
                <a:solidFill>
                  <a:srgbClr val="FFC000"/>
                </a:solidFill>
                <a:latin typeface="Calibri"/>
                <a:ea typeface="Calibri"/>
                <a:cs typeface="Calibri"/>
              </a:rPr>
              <a:t>For apart from the law, sin was dead. Once I was alive apart from the law; but when the commandment came, sin sprang to life and I died. </a:t>
            </a:r>
            <a:r>
              <a:rPr lang="en-US" sz="3500" dirty="0">
                <a:solidFill>
                  <a:srgbClr val="FFFFFF"/>
                </a:solidFill>
                <a:latin typeface="Calibri"/>
                <a:ea typeface="Calibri"/>
                <a:cs typeface="Calibri"/>
              </a:rPr>
              <a:t>10 I found that the very commandment that was intended to bring life actually brought death. </a:t>
            </a:r>
          </a:p>
        </p:txBody>
      </p:sp>
    </p:spTree>
    <p:extLst>
      <p:ext uri="{BB962C8B-B14F-4D97-AF65-F5344CB8AC3E}">
        <p14:creationId xmlns:p14="http://schemas.microsoft.com/office/powerpoint/2010/main" val="411342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Unusual Rainfall Just Made World's Driest Desert Bloom with Color">
            <a:extLst>
              <a:ext uri="{FF2B5EF4-FFF2-40B4-BE49-F238E27FC236}">
                <a16:creationId xmlns:a16="http://schemas.microsoft.com/office/drawing/2014/main" id="{09179D75-C162-147B-575D-BEF0CE663CF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7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A4310F-BE33-CD15-D92C-60A187840BD9}"/>
              </a:ext>
            </a:extLst>
          </p:cNvPr>
          <p:cNvSpPr>
            <a:spLocks noGrp="1"/>
          </p:cNvSpPr>
          <p:nvPr>
            <p:ph sz="half" idx="2"/>
          </p:nvPr>
        </p:nvSpPr>
        <p:spPr>
          <a:xfrm>
            <a:off x="5018314" y="977715"/>
            <a:ext cx="6530219" cy="4902568"/>
          </a:xfrm>
        </p:spPr>
        <p:txBody>
          <a:bodyPr vert="horz" lIns="91440" tIns="45720" rIns="91440" bIns="45720" rtlCol="0" anchor="t">
            <a:normAutofit fontScale="92500"/>
          </a:bodyPr>
          <a:lstStyle/>
          <a:p>
            <a:pPr marL="0" indent="0" defTabSz="1024128">
              <a:spcBef>
                <a:spcPts val="1120"/>
              </a:spcBef>
              <a:buNone/>
            </a:pPr>
            <a:r>
              <a:rPr lang="en-US" sz="3200" kern="1200" dirty="0">
                <a:latin typeface="Calibri"/>
                <a:ea typeface="Calibri"/>
                <a:cs typeface="Calibri"/>
              </a:rPr>
              <a:t>“In a perverse way, all men imitate you who put themselves far from you… What therefore, did I love in that theft of mine, in what manner did I perversely or viciously imitate my Lord?...  </a:t>
            </a:r>
            <a:r>
              <a:rPr lang="en-US" sz="3200" kern="1200" dirty="0">
                <a:solidFill>
                  <a:srgbClr val="FFC000"/>
                </a:solidFill>
                <a:latin typeface="Calibri"/>
                <a:ea typeface="Calibri"/>
                <a:cs typeface="Calibri"/>
              </a:rPr>
              <a:t>to do with impunity things bearing a shadowy likeness of your omnipotence?</a:t>
            </a:r>
            <a:r>
              <a:rPr lang="en-US" sz="3200" kern="1200" dirty="0">
                <a:latin typeface="Calibri"/>
                <a:ea typeface="Calibri"/>
                <a:cs typeface="Calibri"/>
              </a:rPr>
              <a:t>... Could a thing give pleasure… which was done for no other reason but because it was unlawful?”   </a:t>
            </a:r>
          </a:p>
          <a:p>
            <a:pPr marL="0" indent="0" defTabSz="1024128">
              <a:spcBef>
                <a:spcPts val="1120"/>
              </a:spcBef>
              <a:buNone/>
            </a:pPr>
            <a:r>
              <a:rPr lang="en-US" sz="4000" dirty="0"/>
              <a:t>- St. Augustine, </a:t>
            </a:r>
            <a:r>
              <a:rPr lang="en-US" sz="4000" i="1" dirty="0"/>
              <a:t>Confessions</a:t>
            </a:r>
            <a:endParaRPr lang="en-US" sz="4000" dirty="0"/>
          </a:p>
        </p:txBody>
      </p:sp>
      <p:pic>
        <p:nvPicPr>
          <p:cNvPr id="2050" name="Picture 2" descr="Saint Augustine | Biography, Philosophy, Major Works, &amp; Facts | Britannica">
            <a:extLst>
              <a:ext uri="{FF2B5EF4-FFF2-40B4-BE49-F238E27FC236}">
                <a16:creationId xmlns:a16="http://schemas.microsoft.com/office/drawing/2014/main" id="{023AE7F9-3DFE-864F-191A-A845C0F4B3D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3467" y="977715"/>
            <a:ext cx="3952695" cy="490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84DE-1D8E-7BE1-01A9-C22E58F00371}"/>
              </a:ext>
            </a:extLst>
          </p:cNvPr>
          <p:cNvSpPr>
            <a:spLocks noGrp="1"/>
          </p:cNvSpPr>
          <p:nvPr>
            <p:ph type="title"/>
          </p:nvPr>
        </p:nvSpPr>
        <p:spPr/>
        <p:txBody>
          <a:bodyPr/>
          <a:lstStyle/>
          <a:p>
            <a:r>
              <a:rPr lang="en-US" dirty="0"/>
              <a:t>1.  The Law Reveals (7:7-13)</a:t>
            </a:r>
          </a:p>
        </p:txBody>
      </p:sp>
      <p:sp>
        <p:nvSpPr>
          <p:cNvPr id="3" name="Content Placeholder 2">
            <a:extLst>
              <a:ext uri="{FF2B5EF4-FFF2-40B4-BE49-F238E27FC236}">
                <a16:creationId xmlns:a16="http://schemas.microsoft.com/office/drawing/2014/main" id="{97D2039B-4C52-DC4C-FB85-245C02893C19}"/>
              </a:ext>
            </a:extLst>
          </p:cNvPr>
          <p:cNvSpPr>
            <a:spLocks noGrp="1"/>
          </p:cNvSpPr>
          <p:nvPr>
            <p:ph idx="1"/>
          </p:nvPr>
        </p:nvSpPr>
        <p:spPr/>
        <p:txBody>
          <a:bodyPr vert="horz" lIns="91440" tIns="45720" rIns="91440" bIns="45720" rtlCol="0" anchor="t">
            <a:normAutofit fontScale="92500"/>
          </a:bodyPr>
          <a:lstStyle/>
          <a:p>
            <a:r>
              <a:rPr lang="en-US" sz="4000" dirty="0"/>
              <a:t> the nature of our sin </a:t>
            </a:r>
          </a:p>
          <a:p>
            <a:r>
              <a:rPr lang="en-US" sz="4000" dirty="0"/>
              <a:t> our utter guilt </a:t>
            </a:r>
          </a:p>
          <a:p>
            <a:pPr marL="457200" indent="0">
              <a:buNone/>
            </a:pPr>
            <a:r>
              <a:rPr lang="en-US" sz="3600" dirty="0">
                <a:solidFill>
                  <a:srgbClr val="FFFFFF"/>
                </a:solidFill>
                <a:latin typeface="Calibri"/>
                <a:ea typeface="Calibri" panose="020F0502020204030204"/>
                <a:cs typeface="Calibri" panose="020F0502020204030204"/>
              </a:rPr>
              <a:t>12 So then, the law is holy, and the commandment is holy, righteous and good.  13 Did that which is good, then, become death to me? By no means! Nevertheless, in order that sin might be recognized as sin, it used what is good to bring about my death, </a:t>
            </a:r>
            <a:r>
              <a:rPr lang="en-US" sz="3600" dirty="0">
                <a:solidFill>
                  <a:srgbClr val="FFC000"/>
                </a:solidFill>
                <a:latin typeface="Calibri"/>
                <a:ea typeface="Calibri" panose="020F0502020204030204"/>
                <a:cs typeface="Calibri" panose="020F0502020204030204"/>
              </a:rPr>
              <a:t>so that through the commandment sin might become utterly sinful</a:t>
            </a:r>
            <a:r>
              <a:rPr lang="en-US" sz="3600" dirty="0">
                <a:solidFill>
                  <a:srgbClr val="FFFFFF"/>
                </a:solidFill>
                <a:latin typeface="Calibri"/>
                <a:ea typeface="Calibri" panose="020F0502020204030204"/>
                <a:cs typeface="Calibri" panose="020F0502020204030204"/>
              </a:rPr>
              <a:t>.</a:t>
            </a:r>
            <a:endParaRPr lang="en-US" dirty="0">
              <a:ea typeface="Calibri" panose="020F0502020204030204"/>
              <a:cs typeface="Calibri" panose="020F0502020204030204"/>
            </a:endParaRPr>
          </a:p>
          <a:p>
            <a:pPr lvl="1"/>
            <a:endParaRPr lang="en-US" sz="3600" dirty="0">
              <a:ea typeface="Calibri" panose="020F0502020204030204"/>
              <a:cs typeface="Calibri" panose="020F0502020204030204"/>
            </a:endParaRPr>
          </a:p>
          <a:p>
            <a:endParaRPr lang="en-US" sz="4000" dirty="0">
              <a:ea typeface="Calibri" panose="020F0502020204030204"/>
              <a:cs typeface="Calibri" panose="020F0502020204030204"/>
            </a:endParaRPr>
          </a:p>
        </p:txBody>
      </p:sp>
    </p:spTree>
    <p:extLst>
      <p:ext uri="{BB962C8B-B14F-4D97-AF65-F5344CB8AC3E}">
        <p14:creationId xmlns:p14="http://schemas.microsoft.com/office/powerpoint/2010/main" val="411609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84DE-1D8E-7BE1-01A9-C22E58F00371}"/>
              </a:ext>
            </a:extLst>
          </p:cNvPr>
          <p:cNvSpPr>
            <a:spLocks noGrp="1"/>
          </p:cNvSpPr>
          <p:nvPr>
            <p:ph type="title"/>
          </p:nvPr>
        </p:nvSpPr>
        <p:spPr/>
        <p:txBody>
          <a:bodyPr/>
          <a:lstStyle/>
          <a:p>
            <a:r>
              <a:rPr lang="en-US" dirty="0"/>
              <a:t>2.  The War Within (v.14-25) </a:t>
            </a:r>
          </a:p>
        </p:txBody>
      </p:sp>
      <p:sp>
        <p:nvSpPr>
          <p:cNvPr id="3" name="Content Placeholder 2">
            <a:extLst>
              <a:ext uri="{FF2B5EF4-FFF2-40B4-BE49-F238E27FC236}">
                <a16:creationId xmlns:a16="http://schemas.microsoft.com/office/drawing/2014/main" id="{97D2039B-4C52-DC4C-FB85-245C02893C19}"/>
              </a:ext>
            </a:extLst>
          </p:cNvPr>
          <p:cNvSpPr>
            <a:spLocks noGrp="1"/>
          </p:cNvSpPr>
          <p:nvPr>
            <p:ph idx="1"/>
          </p:nvPr>
        </p:nvSpPr>
        <p:spPr/>
        <p:txBody>
          <a:bodyPr>
            <a:normAutofit/>
          </a:bodyPr>
          <a:lstStyle/>
          <a:p>
            <a:endParaRPr lang="en-US" sz="4000" dirty="0"/>
          </a:p>
        </p:txBody>
      </p:sp>
    </p:spTree>
    <p:extLst>
      <p:ext uri="{BB962C8B-B14F-4D97-AF65-F5344CB8AC3E}">
        <p14:creationId xmlns:p14="http://schemas.microsoft.com/office/powerpoint/2010/main" val="3032121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19</TotalTime>
  <Words>545</Words>
  <Application>Microsoft Macintosh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The War Within  </vt:lpstr>
      <vt:lpstr>1.  The Law Reveals (7:7-13)</vt:lpstr>
      <vt:lpstr>1.  The Law Reveals (7:7-13)</vt:lpstr>
      <vt:lpstr>PowerPoint Presentation</vt:lpstr>
      <vt:lpstr>PowerPoint Presentation</vt:lpstr>
      <vt:lpstr>1.  The Law Reveals (7:7-13)</vt:lpstr>
      <vt:lpstr>2.  The War Within (v.14-25) </vt:lpstr>
      <vt:lpstr>PowerPoint Presentation</vt:lpstr>
      <vt:lpstr>PowerPoint Presentation</vt:lpstr>
      <vt:lpstr>2.  The War Within (v.14-25)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Rhoda Chan</cp:lastModifiedBy>
  <cp:revision>52</cp:revision>
  <dcterms:created xsi:type="dcterms:W3CDTF">2023-08-19T13:11:35Z</dcterms:created>
  <dcterms:modified xsi:type="dcterms:W3CDTF">2023-08-20T12:20:03Z</dcterms:modified>
</cp:coreProperties>
</file>