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18"/>
    <p:restoredTop sz="94694"/>
  </p:normalViewPr>
  <p:slideViewPr>
    <p:cSldViewPr snapToGrid="0">
      <p:cViewPr varScale="1">
        <p:scale>
          <a:sx n="71" d="100"/>
          <a:sy n="71" d="100"/>
        </p:scale>
        <p:origin x="184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7:44:17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0 609 24575,'41'0'0,"26"0"0,-6-4 0,7-4 0,18-5 0,6-3 0,-22 5 0,3 0 0,1-2-505,12-4 1,2-1 0,1 0 504,0 1 0,0 0 0,1 0 0,2 1 0,0 0 0,0 0 0,1-1 0,0-1 0,-3 2 0,-8 2 0,-3 0 0,0 1 10,-2 0 0,-1-1 0,-1 1-10,25-4 0,-4 1 0,-11 1 0,-4 0 0,-8 4 0,-2 0 0,-5 0 0,-1 0 0,-2-2 0,-2 0 0,0 0 0,0-1 562,-3 0 1,-1 1-563,-6 1 0,-1 1 358,41-4-358,-24 5 0,-18 3 0,-13 3 0,-15 1 0,-9 3 0,-7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7:44:21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536 0 24575,'-2'16'0,"-8"0"0,-12 10 0,-10 7 0,-11 6 0,-8 14 0,-4 9 0,-4 6 0,8 1 0,9-2 0,12-14 0,11-13 0,7-11 0,5-10 0,4 2 0,3-7 0,-2 2 0,-1-10 0,-1 4 0,-1 0 0,-1 4 0,3-4 0,-1 1 0,4-5 0,-2 3 0,-4 2 0,-4 5 0,0 3 0,3-5 0,4 4 0,3-8 0,-7 3 0,-2 1 0,0-7 0,2-4 0,9-3 0,3-3 0,5 3 0,7 0 0,9 0 0,5 0 0,7 0 0,4 0 0,0 3 0,3 8 0,-1 12 0,-2 12 0,-2 8 0,-1 4 0,-1 0 0,-3 0 0,-4-1 0,-4 0 0,-4-3 0,0-3 0,-2-3 0,0-3 0,-3-2 0,-1-4 0,-3-2 0,0-3 0,2 0 0,1 1 0,2 2 0,-2 2 0,-2-2 0,-5-3 0,1-6 0,-7-7 0,2-6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53B8-A818-A543-A186-425D261382DA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5366-C985-5848-A69D-8720837A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4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53B8-A818-A543-A186-425D261382DA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5366-C985-5848-A69D-8720837A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4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53B8-A818-A543-A186-425D261382DA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5366-C985-5848-A69D-8720837A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1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53B8-A818-A543-A186-425D261382DA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5366-C985-5848-A69D-8720837A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6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53B8-A818-A543-A186-425D261382DA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5366-C985-5848-A69D-8720837A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5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53B8-A818-A543-A186-425D261382DA}" type="datetimeFigureOut">
              <a:rPr lang="en-US" smtClean="0"/>
              <a:t>7/29/23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5366-C985-5848-A69D-8720837A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53B8-A818-A543-A186-425D261382DA}" type="datetimeFigureOut">
              <a:rPr lang="en-US" smtClean="0"/>
              <a:t>7/29/23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5366-C985-5848-A69D-8720837A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5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53B8-A818-A543-A186-425D261382DA}" type="datetimeFigureOut">
              <a:rPr lang="en-US" smtClean="0"/>
              <a:t>7/29/23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5366-C985-5848-A69D-8720837A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53B8-A818-A543-A186-425D261382DA}" type="datetimeFigureOut">
              <a:rPr lang="en-US" smtClean="0"/>
              <a:t>7/29/23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5366-C985-5848-A69D-8720837A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3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53B8-A818-A543-A186-425D261382DA}" type="datetimeFigureOut">
              <a:rPr lang="en-US" smtClean="0"/>
              <a:t>7/29/23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5366-C985-5848-A69D-8720837A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8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53B8-A818-A543-A186-425D261382DA}" type="datetimeFigureOut">
              <a:rPr lang="en-US" smtClean="0"/>
              <a:t>7/29/23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5366-C985-5848-A69D-8720837A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8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E53B8-A818-A543-A186-425D261382DA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75366-C985-5848-A69D-8720837A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5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Psalm%2095&amp;version=NIV#fen-NIV-15463b" TargetMode="External"/><Relationship Id="rId2" Type="http://schemas.openxmlformats.org/officeDocument/2006/relationships/hyperlink" Target="https://www.biblegateway.com/passage/?search=Psalm%2095&amp;version=NIV#fen-NIV-15463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C9D4F-AF65-D4C9-14CF-99A0AF79CA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BB33E9-B9D3-9D0D-8512-1BF490912B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group of sheep in a field&#10;&#10;Description automatically generated">
            <a:extLst>
              <a:ext uri="{FF2B5EF4-FFF2-40B4-BE49-F238E27FC236}">
                <a16:creationId xmlns:a16="http://schemas.microsoft.com/office/drawing/2014/main" id="{A045D94C-4FF4-1626-5EF0-947FE112F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7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3D61F-5AF9-0566-A6E4-D109D83A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Call to Worship (v.1-2)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016F1-2699-FCDD-D83F-BD03F8F0A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1 Come, let us sing for joy to the Lord;</a:t>
            </a:r>
            <a:br>
              <a:rPr lang="en-US" sz="4000" dirty="0"/>
            </a:br>
            <a:r>
              <a:rPr lang="en-US" sz="4000" dirty="0"/>
              <a:t>    let us shout aloud to the Rock of our salvation.</a:t>
            </a:r>
            <a:br>
              <a:rPr lang="en-US" sz="4000" dirty="0"/>
            </a:br>
            <a:r>
              <a:rPr lang="en-US" sz="4000" dirty="0"/>
              <a:t>2 Let us come before him with thanksgiving</a:t>
            </a:r>
            <a:br>
              <a:rPr lang="en-US" sz="4000" dirty="0"/>
            </a:br>
            <a:r>
              <a:rPr lang="en-US" sz="4000" dirty="0"/>
              <a:t>    and extol him with music and song.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3600" i="1" dirty="0"/>
              <a:t>* Worship is corporate, before God, a joyful response, and a discipline. </a:t>
            </a:r>
          </a:p>
        </p:txBody>
      </p:sp>
    </p:spTree>
    <p:extLst>
      <p:ext uri="{BB962C8B-B14F-4D97-AF65-F5344CB8AC3E}">
        <p14:creationId xmlns:p14="http://schemas.microsoft.com/office/powerpoint/2010/main" val="398602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3D61F-5AF9-0566-A6E4-D109D83A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Call to Bow Down (v.3-7a)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016F1-2699-FCDD-D83F-BD03F8F0A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5478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light shining through the sky&#10;&#10;Description automatically generated">
            <a:extLst>
              <a:ext uri="{FF2B5EF4-FFF2-40B4-BE49-F238E27FC236}">
                <a16:creationId xmlns:a16="http://schemas.microsoft.com/office/drawing/2014/main" id="{80FE584B-4C47-46DC-A1D9-8A40BE2D9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201" b="29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7257C15-8860-C612-E647-A8A4B4EBBD97}"/>
                  </a:ext>
                </a:extLst>
              </p14:cNvPr>
              <p14:cNvContentPartPr/>
              <p14:nvPr/>
            </p14:nvContentPartPr>
            <p14:xfrm>
              <a:off x="7539711" y="1177277"/>
              <a:ext cx="1283040" cy="219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7257C15-8860-C612-E647-A8A4B4EBBD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30711" y="1168277"/>
                <a:ext cx="13006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0AA66CC-43D3-FB02-D1EB-4E1471102951}"/>
                  </a:ext>
                </a:extLst>
              </p14:cNvPr>
              <p14:cNvContentPartPr/>
              <p14:nvPr/>
            </p14:nvContentPartPr>
            <p14:xfrm>
              <a:off x="7532871" y="1100597"/>
              <a:ext cx="295560" cy="587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0AA66CC-43D3-FB02-D1EB-4E14711029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24231" y="1091597"/>
                <a:ext cx="313200" cy="60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4360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3D61F-5AF9-0566-A6E4-D109D83A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Call to Bow Down (v.3-7a)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016F1-2699-FCDD-D83F-BD03F8F0A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6 Come, let us bow down in worship,</a:t>
            </a:r>
            <a:br>
              <a:rPr lang="en-US" sz="4000" dirty="0"/>
            </a:br>
            <a:r>
              <a:rPr lang="en-US" sz="4000" dirty="0"/>
              <a:t>    let us kneel before the Lord </a:t>
            </a:r>
            <a:r>
              <a:rPr lang="en-US" sz="4000" dirty="0">
                <a:solidFill>
                  <a:srgbClr val="FFC000"/>
                </a:solidFill>
              </a:rPr>
              <a:t>our Maker</a:t>
            </a:r>
            <a:r>
              <a:rPr lang="en-US" sz="4000" dirty="0"/>
              <a:t>;</a:t>
            </a:r>
            <a:br>
              <a:rPr lang="en-US" sz="4000" dirty="0"/>
            </a:br>
            <a:r>
              <a:rPr lang="en-US" sz="4000" dirty="0"/>
              <a:t>7 for he is </a:t>
            </a:r>
            <a:r>
              <a:rPr lang="en-US" sz="4000" dirty="0">
                <a:solidFill>
                  <a:srgbClr val="FFC000"/>
                </a:solidFill>
              </a:rPr>
              <a:t>our God</a:t>
            </a:r>
            <a:br>
              <a:rPr lang="en-US" sz="4000" dirty="0"/>
            </a:br>
            <a:r>
              <a:rPr lang="en-US" sz="4000" dirty="0"/>
              <a:t>    and we are the people of his pasture,</a:t>
            </a:r>
            <a:br>
              <a:rPr lang="en-US" sz="4000" dirty="0"/>
            </a:br>
            <a:r>
              <a:rPr lang="en-US" sz="4000" dirty="0"/>
              <a:t>    the flock under his care.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41804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3D61F-5AF9-0566-A6E4-D109D83A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Call to Bow Down (v.3-7a)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016F1-2699-FCDD-D83F-BD03F8F0A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6 Come, let us </a:t>
            </a:r>
            <a:r>
              <a:rPr lang="en-US" sz="4000" dirty="0">
                <a:solidFill>
                  <a:srgbClr val="FFC000"/>
                </a:solidFill>
              </a:rPr>
              <a:t>bow down </a:t>
            </a:r>
            <a:r>
              <a:rPr lang="en-US" sz="4000" dirty="0"/>
              <a:t>in </a:t>
            </a:r>
            <a:r>
              <a:rPr lang="en-US" sz="4000" dirty="0">
                <a:solidFill>
                  <a:srgbClr val="FFC000"/>
                </a:solidFill>
              </a:rPr>
              <a:t>worship</a:t>
            </a:r>
            <a:r>
              <a:rPr lang="en-US" sz="4000" dirty="0"/>
              <a:t>,</a:t>
            </a:r>
            <a:br>
              <a:rPr lang="en-US" sz="4000" dirty="0"/>
            </a:br>
            <a:r>
              <a:rPr lang="en-US" sz="4000" dirty="0"/>
              <a:t>    let us </a:t>
            </a:r>
            <a:r>
              <a:rPr lang="en-US" sz="4000" dirty="0">
                <a:solidFill>
                  <a:srgbClr val="FFC000"/>
                </a:solidFill>
              </a:rPr>
              <a:t>kneel</a:t>
            </a:r>
            <a:r>
              <a:rPr lang="en-US" sz="4000" dirty="0"/>
              <a:t> before the Lord our Maker;</a:t>
            </a:r>
            <a:br>
              <a:rPr lang="en-US" sz="4000" dirty="0"/>
            </a:br>
            <a:r>
              <a:rPr lang="en-US" sz="4000" dirty="0"/>
              <a:t>7 for he is our God</a:t>
            </a:r>
            <a:br>
              <a:rPr lang="en-US" sz="4000" dirty="0"/>
            </a:br>
            <a:r>
              <a:rPr lang="en-US" sz="4000" dirty="0"/>
              <a:t>    and we are the people of his pasture,</a:t>
            </a:r>
            <a:br>
              <a:rPr lang="en-US" sz="4000" dirty="0"/>
            </a:br>
            <a:r>
              <a:rPr lang="en-US" sz="4000" dirty="0"/>
              <a:t>    the flock under his care.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6860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3D61F-5AF9-0566-A6E4-D109D83A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Call to Listen (v.7—11)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016F1-2699-FCDD-D83F-BD03F8F0A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HK" sz="3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Today, if only you would hear his voice,</a:t>
            </a:r>
            <a:br>
              <a:rPr lang="en-HK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HK" sz="3600" b="1" i="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8 </a:t>
            </a:r>
            <a:r>
              <a:rPr lang="en-HK" sz="3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“Do not harden your hearts as you did at </a:t>
            </a:r>
            <a:r>
              <a:rPr lang="en-HK" sz="3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Meribah</a:t>
            </a:r>
            <a:r>
              <a:rPr lang="en-HK" sz="3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HK" sz="3600" b="0" i="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HK" sz="3600" b="0" i="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 tooltip="See footnote 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HK" sz="3600" b="0" i="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br>
              <a:rPr lang="en-HK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HK" sz="3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as you did that day at </a:t>
            </a:r>
            <a:r>
              <a:rPr lang="en-HK" sz="3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Massah</a:t>
            </a:r>
            <a:r>
              <a:rPr lang="en-HK" sz="3600" b="0" i="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HK" sz="3600" b="0" i="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 tooltip="See footnote 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en-HK" sz="3600" b="0" i="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HK" sz="3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in the wilderness,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99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C9D4F-AF65-D4C9-14CF-99A0AF79CA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BB33E9-B9D3-9D0D-8512-1BF490912B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group of sheep in a field&#10;&#10;Description automatically generated">
            <a:extLst>
              <a:ext uri="{FF2B5EF4-FFF2-40B4-BE49-F238E27FC236}">
                <a16:creationId xmlns:a16="http://schemas.microsoft.com/office/drawing/2014/main" id="{A045D94C-4FF4-1626-5EF0-947FE112F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14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</TotalTime>
  <Words>249</Words>
  <Application>Microsoft Macintosh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1.  Call to Worship (v.1-2) </vt:lpstr>
      <vt:lpstr>2.  Call to Bow Down (v.3-7a) </vt:lpstr>
      <vt:lpstr>PowerPoint Presentation</vt:lpstr>
      <vt:lpstr>2.  Call to Bow Down (v.3-7a) </vt:lpstr>
      <vt:lpstr>2.  Call to Bow Down (v.3-7a) </vt:lpstr>
      <vt:lpstr>3.  Call to Listen (v.7—11)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Heewoo Han</dc:creator>
  <cp:lastModifiedBy>Heewoo Han</cp:lastModifiedBy>
  <cp:revision>2</cp:revision>
  <dcterms:created xsi:type="dcterms:W3CDTF">2023-07-29T07:38:19Z</dcterms:created>
  <dcterms:modified xsi:type="dcterms:W3CDTF">2023-07-29T07:53:59Z</dcterms:modified>
</cp:coreProperties>
</file>