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82DF5-7504-4683-BDAE-EA0DC1DA096D}" v="2" dt="2023-10-14T23:10:31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tin Church" clId="Web-{DC982DF5-7504-4683-BDAE-EA0DC1DA096D}"/>
    <pc:docChg chg="delSld">
      <pc:chgData name="Shatin Church" userId="" providerId="" clId="Web-{DC982DF5-7504-4683-BDAE-EA0DC1DA096D}" dt="2023-10-14T23:10:31.201" v="1"/>
      <pc:docMkLst>
        <pc:docMk/>
      </pc:docMkLst>
      <pc:sldChg chg="del">
        <pc:chgData name="Shatin Church" userId="" providerId="" clId="Web-{DC982DF5-7504-4683-BDAE-EA0DC1DA096D}" dt="2023-10-14T23:04:26.443" v="0"/>
        <pc:sldMkLst>
          <pc:docMk/>
          <pc:sldMk cId="2422842894" sldId="264"/>
        </pc:sldMkLst>
      </pc:sldChg>
      <pc:sldChg chg="del">
        <pc:chgData name="Shatin Church" userId="" providerId="" clId="Web-{DC982DF5-7504-4683-BDAE-EA0DC1DA096D}" dt="2023-10-14T23:10:31.201" v="1"/>
        <pc:sldMkLst>
          <pc:docMk/>
          <pc:sldMk cId="422335922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0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4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2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8A5E-F6D7-A04A-AB58-F871EE4BAE71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6035-B630-4248-A9D3-C9CB02BB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81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iracles of St Thomas Becket - Historic UK">
            <a:extLst>
              <a:ext uri="{FF2B5EF4-FFF2-40B4-BE49-F238E27FC236}">
                <a16:creationId xmlns:a16="http://schemas.microsoft.com/office/drawing/2014/main" id="{B32903F3-097F-1185-2380-A14476AD2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r="10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and person in wedding dress standing on stairs&#10;&#10;Description automatically generated">
            <a:extLst>
              <a:ext uri="{FF2B5EF4-FFF2-40B4-BE49-F238E27FC236}">
                <a16:creationId xmlns:a16="http://schemas.microsoft.com/office/drawing/2014/main" id="{66204C65-A7A7-429A-D773-06433F07A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133" r="1" b="38119"/>
          <a:stretch/>
        </p:blipFill>
        <p:spPr>
          <a:xfrm>
            <a:off x="627797" y="597448"/>
            <a:ext cx="10954603" cy="56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We’re a Nation of Priests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We’re called out from the world for the world! </a:t>
            </a:r>
          </a:p>
          <a:p>
            <a:r>
              <a:rPr lang="en-US" sz="3600" dirty="0">
                <a:solidFill>
                  <a:schemeClr val="tx2"/>
                </a:solidFill>
              </a:rPr>
              <a:t>We’re a </a:t>
            </a:r>
            <a:r>
              <a:rPr lang="en-US" sz="3600" i="1" dirty="0">
                <a:solidFill>
                  <a:schemeClr val="tx2"/>
                </a:solidFill>
              </a:rPr>
              <a:t>nation, </a:t>
            </a:r>
            <a:r>
              <a:rPr lang="en-US" sz="3600" dirty="0">
                <a:solidFill>
                  <a:schemeClr val="tx2"/>
                </a:solidFill>
              </a:rPr>
              <a:t>not a collection of individuals.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“You are the light of the world. A </a:t>
            </a:r>
            <a:r>
              <a:rPr lang="en-US" sz="3200" i="1" dirty="0">
                <a:solidFill>
                  <a:schemeClr val="tx2"/>
                </a:solidFill>
              </a:rPr>
              <a:t>town</a:t>
            </a:r>
            <a:r>
              <a:rPr lang="en-US" sz="3200" dirty="0">
                <a:solidFill>
                  <a:schemeClr val="tx2"/>
                </a:solidFill>
              </a:rPr>
              <a:t> built on a hill cannot be hidden” (Matthew 5:14)</a:t>
            </a:r>
          </a:p>
        </p:txBody>
      </p:sp>
    </p:spTree>
    <p:extLst>
      <p:ext uri="{BB962C8B-B14F-4D97-AF65-F5344CB8AC3E}">
        <p14:creationId xmlns:p14="http://schemas.microsoft.com/office/powerpoint/2010/main" val="410816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1DF2-AF17-7D4C-FA09-12F034FA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itting on a bed looking out a window&#10;&#10;Description automatically generated">
            <a:extLst>
              <a:ext uri="{FF2B5EF4-FFF2-40B4-BE49-F238E27FC236}">
                <a16:creationId xmlns:a16="http://schemas.microsoft.com/office/drawing/2014/main" id="{63F4618F-8C46-0079-CDA3-F59356C4D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579" y="0"/>
            <a:ext cx="7352842" cy="6856498"/>
          </a:xfrm>
        </p:spPr>
      </p:pic>
    </p:spTree>
    <p:extLst>
      <p:ext uri="{BB962C8B-B14F-4D97-AF65-F5344CB8AC3E}">
        <p14:creationId xmlns:p14="http://schemas.microsoft.com/office/powerpoint/2010/main" val="130457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We point to the Rescuer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4000" dirty="0"/>
              <a:t> </a:t>
            </a:r>
            <a:r>
              <a:rPr lang="en-HK" sz="4000" b="1" baseline="30000" dirty="0">
                <a:effectLst/>
                <a:latin typeface="system-ui"/>
              </a:rPr>
              <a:t>4 </a:t>
            </a:r>
            <a:r>
              <a:rPr lang="en-HK" sz="4000" dirty="0"/>
              <a:t>‘You yourselves have seen what I did to Egypt, and how I carried you on eagles’ wings and brought you to myself. </a:t>
            </a:r>
            <a:r>
              <a:rPr lang="en-HK" sz="4000" b="1" baseline="30000" dirty="0">
                <a:effectLst/>
                <a:latin typeface="system-ui"/>
              </a:rPr>
              <a:t>5 </a:t>
            </a:r>
            <a:r>
              <a:rPr lang="en-HK" sz="4000" dirty="0">
                <a:solidFill>
                  <a:schemeClr val="accent4"/>
                </a:solidFill>
              </a:rPr>
              <a:t>Now if you obey </a:t>
            </a:r>
            <a:r>
              <a:rPr lang="en-HK" sz="4000" dirty="0"/>
              <a:t>me </a:t>
            </a:r>
            <a:r>
              <a:rPr lang="en-HK" sz="4000" dirty="0" err="1"/>
              <a:t>fullyand</a:t>
            </a:r>
            <a:r>
              <a:rPr lang="en-HK" sz="4000" dirty="0"/>
              <a:t> keep my covenant, then out of all nations you will be my treasured possession.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953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We point to the Rescuer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/>
              <a:t>The Law reveals God’s standards</a:t>
            </a:r>
          </a:p>
          <a:p>
            <a:r>
              <a:rPr lang="en-HK" sz="4000" dirty="0"/>
              <a:t>The Law reveals our sins</a:t>
            </a:r>
          </a:p>
          <a:p>
            <a:r>
              <a:rPr lang="en-HK" sz="4000" dirty="0"/>
              <a:t>The Law reveals our need for a </a:t>
            </a:r>
            <a:r>
              <a:rPr lang="en-HK" sz="4000" dirty="0" err="1"/>
              <a:t>savior</a:t>
            </a:r>
            <a:endParaRPr lang="en-HK" sz="4000" dirty="0"/>
          </a:p>
          <a:p>
            <a:pPr lvl="1"/>
            <a:r>
              <a:rPr lang="en-HK" sz="3600" dirty="0"/>
              <a:t>Jesus = Israel, God’s people </a:t>
            </a:r>
          </a:p>
        </p:txBody>
      </p:sp>
    </p:spTree>
    <p:extLst>
      <p:ext uri="{BB962C8B-B14F-4D97-AF65-F5344CB8AC3E}">
        <p14:creationId xmlns:p14="http://schemas.microsoft.com/office/powerpoint/2010/main" val="6045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4F2A-DE24-0B6B-6399-78DA34FB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Story, Our Story: Exodus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939F-B50F-7BD1-77DD-EDF44CB4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We’re Rescued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We’re a Nation of Priests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We Point to Our Rescuer</a:t>
            </a:r>
          </a:p>
        </p:txBody>
      </p:sp>
    </p:spTree>
    <p:extLst>
      <p:ext uri="{BB962C8B-B14F-4D97-AF65-F5344CB8AC3E}">
        <p14:creationId xmlns:p14="http://schemas.microsoft.com/office/powerpoint/2010/main" val="238862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We’re Rescued First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 heard their groaning and </a:t>
            </a:r>
            <a:r>
              <a:rPr lang="en-US" sz="3600" dirty="0">
                <a:solidFill>
                  <a:schemeClr val="accent4"/>
                </a:solidFill>
              </a:rPr>
              <a:t>he remembered his covenant with Abraham</a:t>
            </a:r>
            <a:r>
              <a:rPr lang="en-US" sz="3600" dirty="0"/>
              <a:t>, with Isaac and with Jacob. (Exodus 2:24) </a:t>
            </a:r>
          </a:p>
        </p:txBody>
      </p:sp>
    </p:spTree>
    <p:extLst>
      <p:ext uri="{BB962C8B-B14F-4D97-AF65-F5344CB8AC3E}">
        <p14:creationId xmlns:p14="http://schemas.microsoft.com/office/powerpoint/2010/main" val="333282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We’re Rescued First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“‘You yourselves have seen what I did to Egypt, and how I carried you on eagles’ wings and brought you to myself. 5 Now if you obey me fully…” (19:4-5). </a:t>
            </a:r>
          </a:p>
        </p:txBody>
      </p:sp>
    </p:spTree>
    <p:extLst>
      <p:ext uri="{BB962C8B-B14F-4D97-AF65-F5344CB8AC3E}">
        <p14:creationId xmlns:p14="http://schemas.microsoft.com/office/powerpoint/2010/main" val="82167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ese Temples Committee">
            <a:extLst>
              <a:ext uri="{FF2B5EF4-FFF2-40B4-BE49-F238E27FC236}">
                <a16:creationId xmlns:a16="http://schemas.microsoft.com/office/drawing/2014/main" id="{92CC46CE-A29F-CDA2-B616-2320AF9D3A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4" r="1" b="465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3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We’re Rescued First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“‘You yourselves have seen what I did to Egypt, and how I carried you on eagles’ wings and brought you to myself. 5 Now if you obey me fully…” (19:4-5). </a:t>
            </a:r>
          </a:p>
        </p:txBody>
      </p:sp>
    </p:spTree>
    <p:extLst>
      <p:ext uri="{BB962C8B-B14F-4D97-AF65-F5344CB8AC3E}">
        <p14:creationId xmlns:p14="http://schemas.microsoft.com/office/powerpoint/2010/main" val="426040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tory of Zacchaeus">
            <a:extLst>
              <a:ext uri="{FF2B5EF4-FFF2-40B4-BE49-F238E27FC236}">
                <a16:creationId xmlns:a16="http://schemas.microsoft.com/office/drawing/2014/main" id="{609EF486-BE92-127E-7AD2-B766FCD8BE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/>
          <a:stretch/>
        </p:blipFill>
        <p:spPr bwMode="auto">
          <a:xfrm>
            <a:off x="1" y="10"/>
            <a:ext cx="121988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6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We’re a Nation of Priests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“You shall be my treasured possession among all peoples, </a:t>
            </a:r>
            <a:r>
              <a:rPr lang="en-US" sz="3600" dirty="0">
                <a:solidFill>
                  <a:schemeClr val="accent4"/>
                </a:solidFill>
              </a:rPr>
              <a:t>for all the earth is mine</a:t>
            </a:r>
            <a:r>
              <a:rPr lang="en-US" sz="3600" dirty="0"/>
              <a:t>; and you shall be to me a kingdom of priests and a holy nation” (19:5-6, ESV). </a:t>
            </a:r>
          </a:p>
        </p:txBody>
      </p:sp>
    </p:spTree>
    <p:extLst>
      <p:ext uri="{BB962C8B-B14F-4D97-AF65-F5344CB8AC3E}">
        <p14:creationId xmlns:p14="http://schemas.microsoft.com/office/powerpoint/2010/main" val="32372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7492-8042-32C3-5F56-14D8144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We’re a Nation of Priests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B40-ADF6-05BE-005D-2BC827E9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“You shall be </a:t>
            </a:r>
            <a:r>
              <a:rPr lang="en-US" sz="3600" dirty="0">
                <a:solidFill>
                  <a:schemeClr val="accent4"/>
                </a:solidFill>
              </a:rPr>
              <a:t>my treasured possession </a:t>
            </a:r>
            <a:r>
              <a:rPr lang="en-US" sz="3600" dirty="0">
                <a:solidFill>
                  <a:schemeClr val="tx2"/>
                </a:solidFill>
              </a:rPr>
              <a:t>among all peoples, for all the earth is mine; and you shall be to me a </a:t>
            </a:r>
            <a:r>
              <a:rPr lang="en-US" sz="3600" dirty="0">
                <a:solidFill>
                  <a:schemeClr val="accent4"/>
                </a:solidFill>
              </a:rPr>
              <a:t>kingdom of priests and a holy nation</a:t>
            </a:r>
            <a:r>
              <a:rPr lang="en-US" sz="3600" dirty="0">
                <a:solidFill>
                  <a:schemeClr val="tx2"/>
                </a:solidFill>
              </a:rPr>
              <a:t>” (19:5-6, ESV). </a:t>
            </a:r>
          </a:p>
          <a:p>
            <a:r>
              <a:rPr lang="en-US" sz="3600" dirty="0">
                <a:solidFill>
                  <a:schemeClr val="tx2"/>
                </a:solidFill>
              </a:rPr>
              <a:t>“9 But you are a chosen people, </a:t>
            </a:r>
            <a:r>
              <a:rPr lang="en-US" sz="3600" dirty="0">
                <a:solidFill>
                  <a:schemeClr val="accent4"/>
                </a:solidFill>
              </a:rPr>
              <a:t>a royal priesthood, a holy nation, God’s special possession</a:t>
            </a:r>
            <a:r>
              <a:rPr lang="en-US" sz="3600" dirty="0">
                <a:solidFill>
                  <a:schemeClr val="tx2"/>
                </a:solidFill>
              </a:rPr>
              <a:t>, that you may declare the praises of him who called you out of darkness into his wonderful light” (1 Peter 2</a:t>
            </a:r>
            <a:r>
              <a:rPr lang="en-US" sz="3600" dirty="0">
                <a:solidFill>
                  <a:schemeClr val="tx2"/>
                </a:solidFill>
                <a:sym typeface="Wingdings" pitchFamily="2" charset="2"/>
              </a:rPr>
              <a:t>:9). </a:t>
            </a:r>
            <a:endParaRPr lang="en-US" sz="3600" dirty="0">
              <a:solidFill>
                <a:schemeClr val="tx2"/>
              </a:solidFill>
            </a:endParaRPr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422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God’s Story, Our Story: Exodus </vt:lpstr>
      <vt:lpstr>1.  We’re Rescued First </vt:lpstr>
      <vt:lpstr>1.  We’re Rescued First </vt:lpstr>
      <vt:lpstr>PowerPoint Presentation</vt:lpstr>
      <vt:lpstr>1.  We’re Rescued First </vt:lpstr>
      <vt:lpstr>PowerPoint Presentation</vt:lpstr>
      <vt:lpstr>2.  We’re a Nation of Priests</vt:lpstr>
      <vt:lpstr>2.  We’re a Nation of Priests</vt:lpstr>
      <vt:lpstr>PowerPoint Presentation</vt:lpstr>
      <vt:lpstr>2.  We’re a Nation of Priests</vt:lpstr>
      <vt:lpstr>PowerPoint Presentation</vt:lpstr>
      <vt:lpstr>3.  We point to the Rescuer </vt:lpstr>
      <vt:lpstr>3.  We point to the Rescuer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6</cp:revision>
  <dcterms:created xsi:type="dcterms:W3CDTF">2023-10-14T14:34:33Z</dcterms:created>
  <dcterms:modified xsi:type="dcterms:W3CDTF">2023-10-14T23:10:31Z</dcterms:modified>
</cp:coreProperties>
</file>